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E9068-78CD-42B7-96D6-E014615AFA94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2EBF-6E5B-4745-B83C-555348F7F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90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596F-35E9-4A14-94A8-8CD4CECE4978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7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F7FE-7C86-46C1-9FE0-ADA789421088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1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72A-9B62-4473-84E0-D357FFC44F4C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48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545AD0-D788-4FBA-8636-EE5FB6EDEA00}"/>
              </a:ext>
            </a:extLst>
          </p:cNvPr>
          <p:cNvSpPr/>
          <p:nvPr userDrawn="1"/>
        </p:nvSpPr>
        <p:spPr>
          <a:xfrm>
            <a:off x="0" y="2"/>
            <a:ext cx="9144000" cy="1011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EA5-7FD7-43F6-B780-41F701C8105C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7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828436-83BD-46E6-B581-7361148A0623}"/>
              </a:ext>
            </a:extLst>
          </p:cNvPr>
          <p:cNvSpPr/>
          <p:nvPr userDrawn="1"/>
        </p:nvSpPr>
        <p:spPr>
          <a:xfrm>
            <a:off x="0" y="0"/>
            <a:ext cx="9144000" cy="1011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2131"/>
            <a:ext cx="7886700" cy="33403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B85A-AF64-44C9-AED1-0EC2542C18CB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71F1B5-4639-4649-8D28-B96AEF442B21}"/>
              </a:ext>
            </a:extLst>
          </p:cNvPr>
          <p:cNvSpPr/>
          <p:nvPr userDrawn="1"/>
        </p:nvSpPr>
        <p:spPr>
          <a:xfrm>
            <a:off x="0" y="2"/>
            <a:ext cx="9144000" cy="1011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60585"/>
            <a:ext cx="3886200" cy="501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0585"/>
            <a:ext cx="3886200" cy="501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0D2F-9422-4599-A011-3A753110E0FA}" type="datetime1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2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41D704-B3C6-488C-AC60-356695EAD443}"/>
              </a:ext>
            </a:extLst>
          </p:cNvPr>
          <p:cNvSpPr/>
          <p:nvPr userDrawn="1"/>
        </p:nvSpPr>
        <p:spPr>
          <a:xfrm>
            <a:off x="0" y="2"/>
            <a:ext cx="9144000" cy="1011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415" y="104776"/>
            <a:ext cx="6696534" cy="730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99039"/>
            <a:ext cx="3868340" cy="6682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33943"/>
            <a:ext cx="3868340" cy="4255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99039"/>
            <a:ext cx="3887391" cy="6682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33943"/>
            <a:ext cx="3887391" cy="425572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5DB2-6766-4577-8E5D-B098D3C26960}" type="datetime1">
              <a:rPr lang="en-GB" smtClean="0"/>
              <a:t>06/05/2018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8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6AB11-B34E-4F6E-9788-774D52F2FBC9}"/>
              </a:ext>
            </a:extLst>
          </p:cNvPr>
          <p:cNvSpPr/>
          <p:nvPr userDrawn="1"/>
        </p:nvSpPr>
        <p:spPr>
          <a:xfrm>
            <a:off x="0" y="2"/>
            <a:ext cx="9144000" cy="1011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0AD-4FEF-4722-A1C6-1BC7CB159BF3}" type="datetime1">
              <a:rPr lang="en-GB" smtClean="0"/>
              <a:t>06/05/2018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8809-0372-4B89-BDCB-FAEDF9FE2A94}" type="datetime1">
              <a:rPr lang="en-GB" smtClean="0"/>
              <a:t>06/05/2018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B60C-2C24-4E3E-9CB3-4B9DA750A633}" type="datetime1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2CA-28D0-4BBF-A6FD-36B5067514A9}" type="datetime1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20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7640"/>
            <a:ext cx="7886700" cy="502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3C2C-A642-4EFF-A004-7C50DF8096B6}" type="datetime1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Hack For Good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D02D-B0CF-45FD-A4BB-137B2B233C9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3539" y="136525"/>
            <a:ext cx="6229350" cy="777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358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F88B43-1534-437C-A6CA-4F56F271C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" y="2020405"/>
            <a:ext cx="7118838" cy="217923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9BE3AF-0F46-4A49-B4C3-A30AD498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F50F12-7871-41FE-BABF-6DC43955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0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A12C-94B8-4F66-A4C0-04D9739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3DD0B-081B-4DE3-96FF-5750D9BE5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39243"/>
            <a:ext cx="2532185" cy="7751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B4940-01DB-4140-A518-F0570050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Hack For Good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3996D-9FC1-4782-B1CD-BDB4E36A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D02D-B0CF-45FD-A4BB-137B2B233C96}" type="slidenum">
              <a:rPr lang="en-GB" smtClean="0"/>
              <a:t>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88592-2201-48C7-BDB0-67147AC2F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" y="1130939"/>
            <a:ext cx="8203223" cy="52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2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10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Rodrigues</dc:creator>
  <cp:lastModifiedBy>Joao Rodrigues</cp:lastModifiedBy>
  <cp:revision>6</cp:revision>
  <dcterms:created xsi:type="dcterms:W3CDTF">2018-05-05T23:36:52Z</dcterms:created>
  <dcterms:modified xsi:type="dcterms:W3CDTF">2018-05-06T01:21:34Z</dcterms:modified>
</cp:coreProperties>
</file>