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3AE-6F0C-4259-AE0B-A33067E80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CS249 Object Oriented Programing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1406-69D0-4397-BB6B-668AF6933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C34C-96AA-4525-AACF-A61194C0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in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4F0D-2B5A-47BF-87E4-6BA2CF3D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  <a:p>
            <a:r>
              <a:rPr lang="en-US" dirty="0"/>
              <a:t>Data storage and recovery</a:t>
            </a:r>
          </a:p>
          <a:p>
            <a:r>
              <a:rPr lang="en-US" dirty="0"/>
              <a:t>Searching </a:t>
            </a:r>
          </a:p>
          <a:p>
            <a:r>
              <a:rPr lang="en-US" dirty="0"/>
              <a:t>Listing and Displaying data</a:t>
            </a:r>
          </a:p>
          <a:p>
            <a:r>
              <a:rPr lang="en-US" dirty="0"/>
              <a:t>Above all else 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271677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45B2-5A55-49AF-92DE-C86969E6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CD0D-C459-4900-86F4-0440166C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am in the need of a Media Database application. I want to store the name of the movies that I own and also store the </a:t>
            </a:r>
            <a:r>
              <a:rPr lang="en-US" dirty="0" err="1"/>
              <a:t>tvshows</a:t>
            </a:r>
            <a:r>
              <a:rPr lang="en-US" dirty="0"/>
              <a:t> that I have watched.</a:t>
            </a:r>
          </a:p>
          <a:p>
            <a:r>
              <a:rPr lang="en-US" dirty="0"/>
              <a:t>I want access to the cast list for each movie or </a:t>
            </a:r>
            <a:r>
              <a:rPr lang="en-US" dirty="0" err="1"/>
              <a:t>tvshow</a:t>
            </a:r>
            <a:endParaRPr lang="en-US" dirty="0"/>
          </a:p>
          <a:p>
            <a:r>
              <a:rPr lang="en-US" dirty="0"/>
              <a:t>I do not want to have duplicate entries</a:t>
            </a:r>
          </a:p>
          <a:p>
            <a:pPr lvl="1"/>
            <a:r>
              <a:rPr lang="en-US" dirty="0"/>
              <a:t>This goes for people, movies, </a:t>
            </a:r>
            <a:r>
              <a:rPr lang="en-US" dirty="0" err="1"/>
              <a:t>tvshows</a:t>
            </a:r>
            <a:r>
              <a:rPr lang="en-US" dirty="0"/>
              <a:t> and directors</a:t>
            </a:r>
          </a:p>
          <a:p>
            <a:r>
              <a:rPr lang="en-US" dirty="0"/>
              <a:t>I want to be able to share, backup the data from people, directors, movies, and </a:t>
            </a:r>
            <a:r>
              <a:rPr lang="en-US" dirty="0" err="1"/>
              <a:t>tvshow</a:t>
            </a:r>
            <a:r>
              <a:rPr lang="en-US" dirty="0"/>
              <a:t> to a .</a:t>
            </a:r>
            <a:r>
              <a:rPr lang="en-US" dirty="0" err="1"/>
              <a:t>dat</a:t>
            </a:r>
            <a:r>
              <a:rPr lang="en-US" dirty="0"/>
              <a:t> file that I can have in the </a:t>
            </a:r>
            <a:r>
              <a:rPr lang="en-US" dirty="0" err="1"/>
              <a:t>src</a:t>
            </a:r>
            <a:r>
              <a:rPr lang="en-US" dirty="0"/>
              <a:t> directory or specify location with </a:t>
            </a:r>
            <a:r>
              <a:rPr lang="en-US" dirty="0" err="1"/>
              <a:t>commandline</a:t>
            </a:r>
            <a:r>
              <a:rPr lang="en-US" dirty="0"/>
              <a:t> </a:t>
            </a:r>
            <a:r>
              <a:rPr lang="en-US" dirty="0" err="1"/>
              <a:t>arguements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7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CF70-EE7C-49BA-BFD5-AC93E96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6666-4C4B-4A2B-AB8B-4842C4A1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account on themoviedb.org and signup for </a:t>
            </a:r>
            <a:r>
              <a:rPr lang="en-US" dirty="0" err="1"/>
              <a:t>api</a:t>
            </a:r>
            <a:r>
              <a:rPr lang="en-US" dirty="0"/>
              <a:t> access</a:t>
            </a:r>
          </a:p>
          <a:p>
            <a:r>
              <a:rPr lang="en-US" dirty="0"/>
              <a:t>Use the classes that I provide you for connecting to </a:t>
            </a:r>
            <a:r>
              <a:rPr lang="en-US" dirty="0" err="1"/>
              <a:t>themoviedb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Write your own queries to the </a:t>
            </a:r>
            <a:r>
              <a:rPr lang="en-US" dirty="0" err="1"/>
              <a:t>api</a:t>
            </a:r>
            <a:r>
              <a:rPr lang="en-US" dirty="0"/>
              <a:t> for themoviedb.org </a:t>
            </a:r>
          </a:p>
          <a:p>
            <a:r>
              <a:rPr lang="en-US" dirty="0"/>
              <a:t>Convert the Json results to objects and store them in retainer classes like you did for the midterm</a:t>
            </a:r>
          </a:p>
          <a:p>
            <a:r>
              <a:rPr lang="en-US" dirty="0"/>
              <a:t>Create and interface using </a:t>
            </a:r>
            <a:r>
              <a:rPr lang="en-US" dirty="0" err="1"/>
              <a:t>javafx</a:t>
            </a:r>
            <a:r>
              <a:rPr lang="en-US" dirty="0"/>
              <a:t> that will allow me to search for and add the movie/</a:t>
            </a:r>
            <a:r>
              <a:rPr lang="en-US" dirty="0" err="1"/>
              <a:t>tvshow</a:t>
            </a:r>
            <a:r>
              <a:rPr lang="en-US" dirty="0"/>
              <a:t> to the proper container class.</a:t>
            </a:r>
          </a:p>
        </p:txBody>
      </p:sp>
    </p:spTree>
    <p:extLst>
      <p:ext uri="{BB962C8B-B14F-4D97-AF65-F5344CB8AC3E}">
        <p14:creationId xmlns:p14="http://schemas.microsoft.com/office/powerpoint/2010/main" val="169040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B79D-1C88-429E-9EF7-59BA1F4D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this have to be done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A591-885C-4E06-976D-9E569B3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be done by the end of class on the 2</a:t>
            </a:r>
            <a:r>
              <a:rPr lang="en-US" baseline="30000" dirty="0"/>
              <a:t>nd</a:t>
            </a:r>
            <a:r>
              <a:rPr lang="en-US" dirty="0"/>
              <a:t> of May</a:t>
            </a:r>
          </a:p>
          <a:p>
            <a:r>
              <a:rPr lang="en-US" dirty="0"/>
              <a:t>You will have the next 6 classes to focus on this project and the exercises from the book that have already been assigned.</a:t>
            </a:r>
          </a:p>
          <a:p>
            <a:r>
              <a:rPr lang="en-US" dirty="0"/>
              <a:t>I will be here in class every class time to help you and guide you with any help you may need.</a:t>
            </a:r>
          </a:p>
        </p:txBody>
      </p:sp>
    </p:spTree>
    <p:extLst>
      <p:ext uri="{BB962C8B-B14F-4D97-AF65-F5344CB8AC3E}">
        <p14:creationId xmlns:p14="http://schemas.microsoft.com/office/powerpoint/2010/main" val="389979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459</TotalTime>
  <Words>280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CS249 Object Oriented Programing Final Project</vt:lpstr>
      <vt:lpstr>What I want in it</vt:lpstr>
      <vt:lpstr>PROblem </vt:lpstr>
      <vt:lpstr>What you need to do</vt:lpstr>
      <vt:lpstr>When does this have to be done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CS249 Object Oriented Programing Final Project</dc:title>
  <dc:creator>Mike Mayhew</dc:creator>
  <cp:lastModifiedBy>Mike Mayhew</cp:lastModifiedBy>
  <cp:revision>6</cp:revision>
  <dcterms:created xsi:type="dcterms:W3CDTF">2019-04-10T21:21:35Z</dcterms:created>
  <dcterms:modified xsi:type="dcterms:W3CDTF">2019-04-11T22:58:19Z</dcterms:modified>
</cp:coreProperties>
</file>