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20"/>
  </p:normalViewPr>
  <p:slideViewPr>
    <p:cSldViewPr snapToGrid="0" snapToObjects="1">
      <p:cViewPr varScale="1">
        <p:scale>
          <a:sx n="90" d="100"/>
          <a:sy n="90" d="100"/>
        </p:scale>
        <p:origin x="232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C2A2B7-7D27-3842-99F6-9F958CF3F0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DBBCB44-8B33-984B-8EE0-7F24B8B184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6350B09-DC07-D74A-A1CA-BBFA9E6E5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4E39A-9D43-8547-8ED7-9E99CFD6D622}" type="datetimeFigureOut">
              <a:rPr kumimoji="1" lang="ja-JP" altLang="en-US" smtClean="0"/>
              <a:t>2019/11/10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3569DAA-FD90-7D49-A3AB-0C80159B5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89A3A02-F31A-BF4A-B1F6-A9A658877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08A1-9A13-B449-8108-B872B133A3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9868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E1FC4C-2AA2-C644-B3AF-B57F24380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1C1D0DA-DACB-FE41-984A-B998C4DEBB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66BC7AF-A590-DF44-BCCD-143AFDC9D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4E39A-9D43-8547-8ED7-9E99CFD6D622}" type="datetimeFigureOut">
              <a:rPr kumimoji="1" lang="ja-JP" altLang="en-US" smtClean="0"/>
              <a:t>2019/11/10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33F63B1-39AC-CE4D-9D70-AEE11CF71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20C774D-B0B0-5D41-ABE9-FCF79BC2F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08A1-9A13-B449-8108-B872B133A3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3159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8A6A19BB-A96F-9F47-A5CC-188EBB6019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4FD04EC-99C0-EE4F-8DE8-AF883586FF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E54036A-71A0-DB4B-A16B-E009618AF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4E39A-9D43-8547-8ED7-9E99CFD6D622}" type="datetimeFigureOut">
              <a:rPr kumimoji="1" lang="ja-JP" altLang="en-US" smtClean="0"/>
              <a:t>2019/11/10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2FFC149-4AAD-3B49-8FD4-46BAD1244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93C5E14-3466-B842-B658-641D6C82C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08A1-9A13-B449-8108-B872B133A3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9262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31E584-872E-BF4D-B653-7EA34BE00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5A29E89-1710-4841-8D5F-F26C148409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0E8B86B-12C0-484C-9AB8-4DAA7FDBE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4E39A-9D43-8547-8ED7-9E99CFD6D622}" type="datetimeFigureOut">
              <a:rPr kumimoji="1" lang="ja-JP" altLang="en-US" smtClean="0"/>
              <a:t>2019/11/10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2663F7F-5369-B144-A7D4-275137AF9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FD2B058-6612-7749-9AF6-ACEE0F55B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08A1-9A13-B449-8108-B872B133A3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1156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A245A1-F6B0-FE4D-B90A-BC70FDB41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F27866A-D152-8C4B-B5A1-87464CEE21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94B8EAF-354D-6B42-AA65-89547F3AD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4E39A-9D43-8547-8ED7-9E99CFD6D622}" type="datetimeFigureOut">
              <a:rPr kumimoji="1" lang="ja-JP" altLang="en-US" smtClean="0"/>
              <a:t>2019/11/10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339FF22-3D52-3E40-BD3D-D2A1FEBD0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BB38AD9-143A-2147-97A4-C05B46ABC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08A1-9A13-B449-8108-B872B133A3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3911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EBC1014-439E-8C46-B94A-27CCAD5B0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B223F8F-1C46-8B4E-AFF6-308C0D7368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26A57EE-EECC-BD4E-8D1A-1835458A07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AC0DDE4-334A-D244-A026-6031FFCFA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4E39A-9D43-8547-8ED7-9E99CFD6D622}" type="datetimeFigureOut">
              <a:rPr kumimoji="1" lang="ja-JP" altLang="en-US" smtClean="0"/>
              <a:t>2019/11/10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8C357FC-A768-AA45-ABF9-C6FD137E4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CD66BD0-1DC2-704C-B78D-47AB03BB8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08A1-9A13-B449-8108-B872B133A3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6751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FD2BF9B-8EC4-C946-90E4-FFC1094C6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62DB1EC-174F-5845-8966-A8CB320C3E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4E2C9D2-8F4F-0547-8655-6874CE5E96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7FC7BE0-7B6C-C046-96CB-D3302239F8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C343821-CFFC-6440-852A-91158FB544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AC8E8FD-58CC-E94D-9A41-D05978EFD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4E39A-9D43-8547-8ED7-9E99CFD6D622}" type="datetimeFigureOut">
              <a:rPr kumimoji="1" lang="ja-JP" altLang="en-US" smtClean="0"/>
              <a:t>2019/11/10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1A30ACE-5939-2243-8D94-73867641E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AACEC0B-814F-944D-A801-7C707BCAF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08A1-9A13-B449-8108-B872B133A3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0536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E0B7A0D-7FF2-7342-9172-CA24F3C54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E54ADC3-959E-5549-BA79-774429AF4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4E39A-9D43-8547-8ED7-9E99CFD6D622}" type="datetimeFigureOut">
              <a:rPr kumimoji="1" lang="ja-JP" altLang="en-US" smtClean="0"/>
              <a:t>2019/11/10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A88958F-720D-044F-89CC-210B10FE3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BA072E6-B770-EA4C-B0FF-EBCB2CA3D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08A1-9A13-B449-8108-B872B133A3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7411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3DA5697-37B9-9F49-8E55-09BC396A7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4E39A-9D43-8547-8ED7-9E99CFD6D622}" type="datetimeFigureOut">
              <a:rPr kumimoji="1" lang="ja-JP" altLang="en-US" smtClean="0"/>
              <a:t>2019/11/10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9A2380B-24C2-E144-BEC5-5A29EA3A5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4DC808D-5701-6A46-9566-577D6BBDE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08A1-9A13-B449-8108-B872B133A3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1960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FB4576-022B-3442-B49A-B3F037CDF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2F6DA92-9216-0443-AC22-5801000FF3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39D3B05-5911-924D-AEFB-BE90E22827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A81A2F3-6AD9-5F4C-BDCC-48BC7B502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4E39A-9D43-8547-8ED7-9E99CFD6D622}" type="datetimeFigureOut">
              <a:rPr kumimoji="1" lang="ja-JP" altLang="en-US" smtClean="0"/>
              <a:t>2019/11/10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F817FCB-1E57-2940-AB5C-EC8CE7B7A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4CDD74A-F308-5E4B-A99B-A625E2C1C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08A1-9A13-B449-8108-B872B133A3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4911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C14DB8-F04D-9C4E-8177-12C592861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57A2175-06E0-3D4F-922B-E019A8BF10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A10A066-3C23-4641-94EE-D7647146A8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B5B7D57-F401-474C-86C1-1E0DA3CD6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4E39A-9D43-8547-8ED7-9E99CFD6D622}" type="datetimeFigureOut">
              <a:rPr kumimoji="1" lang="ja-JP" altLang="en-US" smtClean="0"/>
              <a:t>2019/11/10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0FC19E4-B31A-6D44-B5AE-5919E0781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9B69E91-5D46-AC4B-A364-138859513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08A1-9A13-B449-8108-B872B133A3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8272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395A973-BFEA-2643-903F-68EF6E4AF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B33BB98-5369-734A-BA12-3A8E538F93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050A7F5-348D-B240-B59B-55235B054C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C4E39A-9D43-8547-8ED7-9E99CFD6D622}" type="datetimeFigureOut">
              <a:rPr kumimoji="1" lang="ja-JP" altLang="en-US" smtClean="0"/>
              <a:t>2019/11/10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A86C539-BF2A-9940-B171-9DD2C27D1B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4BF05E9-B965-6446-95F1-DC9E0D0058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708A1-9A13-B449-8108-B872B133A3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791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jpeg"/><Relationship Id="rId16" Type="http://schemas.openxmlformats.org/officeDocument/2006/relationships/image" Target="../media/image15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g"/><Relationship Id="rId14" Type="http://schemas.openxmlformats.org/officeDocument/2006/relationships/image" Target="../media/image1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抽象, 挿絵 が含まれている画像&#10;&#10;自動的に生成された説明">
            <a:extLst>
              <a:ext uri="{FF2B5EF4-FFF2-40B4-BE49-F238E27FC236}">
                <a16:creationId xmlns:a16="http://schemas.microsoft.com/office/drawing/2014/main" id="{FB75974C-EADE-0646-85FC-DDE5DB8688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3425" y="189376"/>
            <a:ext cx="2033790" cy="575976"/>
          </a:xfrm>
          <a:prstGeom prst="rect">
            <a:avLst/>
          </a:prstGeom>
        </p:spPr>
      </p:pic>
      <p:pic>
        <p:nvPicPr>
          <p:cNvPr id="5" name="図 4" descr="テーブル が含まれている画像&#10;&#10;自動的に生成された説明">
            <a:extLst>
              <a:ext uri="{FF2B5EF4-FFF2-40B4-BE49-F238E27FC236}">
                <a16:creationId xmlns:a16="http://schemas.microsoft.com/office/drawing/2014/main" id="{B2122A1C-1BE0-3340-967B-00C93562B6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0913" y="2078774"/>
            <a:ext cx="1058961" cy="648614"/>
          </a:xfrm>
          <a:prstGeom prst="rect">
            <a:avLst/>
          </a:prstGeom>
        </p:spPr>
      </p:pic>
      <p:pic>
        <p:nvPicPr>
          <p:cNvPr id="7" name="図 6" descr="花 が含まれている画像&#10;&#10;自動的に生成された説明">
            <a:extLst>
              <a:ext uri="{FF2B5EF4-FFF2-40B4-BE49-F238E27FC236}">
                <a16:creationId xmlns:a16="http://schemas.microsoft.com/office/drawing/2014/main" id="{A77428B9-FA3A-0B4E-A03E-41027C7BB3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79499" y="3115067"/>
            <a:ext cx="941788" cy="863305"/>
          </a:xfrm>
          <a:prstGeom prst="rect">
            <a:avLst/>
          </a:prstGeom>
        </p:spPr>
      </p:pic>
      <p:pic>
        <p:nvPicPr>
          <p:cNvPr id="9" name="図 8" descr="レゴ, 部屋 が含まれている画像&#10;&#10;自動的に生成された説明">
            <a:extLst>
              <a:ext uri="{FF2B5EF4-FFF2-40B4-BE49-F238E27FC236}">
                <a16:creationId xmlns:a16="http://schemas.microsoft.com/office/drawing/2014/main" id="{DEE68269-661E-A54F-9FB2-313D8D3B05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2987" y="4557134"/>
            <a:ext cx="1158188" cy="1158188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BD570F70-020F-A24F-9A3B-8E6D364503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60875" y="3519057"/>
            <a:ext cx="2062412" cy="1158188"/>
          </a:xfrm>
          <a:prstGeom prst="rect">
            <a:avLst/>
          </a:prstGeom>
        </p:spPr>
      </p:pic>
      <p:pic>
        <p:nvPicPr>
          <p:cNvPr id="13" name="図 12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CBED2E7A-57CA-F24C-958C-B3C22A35F37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13902" y="4262522"/>
            <a:ext cx="1000814" cy="749046"/>
          </a:xfrm>
          <a:prstGeom prst="rect">
            <a:avLst/>
          </a:prstGeom>
        </p:spPr>
      </p:pic>
      <p:pic>
        <p:nvPicPr>
          <p:cNvPr id="15" name="図 14" descr="食品, 挿絵 が含まれている画像&#10;&#10;自動的に生成された説明">
            <a:extLst>
              <a:ext uri="{FF2B5EF4-FFF2-40B4-BE49-F238E27FC236}">
                <a16:creationId xmlns:a16="http://schemas.microsoft.com/office/drawing/2014/main" id="{6C3A9D44-8618-0B4D-885D-94237517FC1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97839" y="2739088"/>
            <a:ext cx="988484" cy="685250"/>
          </a:xfrm>
          <a:prstGeom prst="rect">
            <a:avLst/>
          </a:prstGeom>
        </p:spPr>
      </p:pic>
      <p:pic>
        <p:nvPicPr>
          <p:cNvPr id="17" name="図 16" descr="時計, 記号, コンピュータ, モニター が含まれている画像&#10;&#10;自動的に生成された説明">
            <a:extLst>
              <a:ext uri="{FF2B5EF4-FFF2-40B4-BE49-F238E27FC236}">
                <a16:creationId xmlns:a16="http://schemas.microsoft.com/office/drawing/2014/main" id="{6B4883BF-CA2B-E046-8F5C-0D7FE63DA8B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11355" y="1911964"/>
            <a:ext cx="561453" cy="561453"/>
          </a:xfrm>
          <a:prstGeom prst="rect">
            <a:avLst/>
          </a:prstGeom>
        </p:spPr>
      </p:pic>
      <p:pic>
        <p:nvPicPr>
          <p:cNvPr id="21" name="図 20" descr="挿絵, 食品 が含まれている画像&#10;&#10;自動的に生成された説明">
            <a:extLst>
              <a:ext uri="{FF2B5EF4-FFF2-40B4-BE49-F238E27FC236}">
                <a16:creationId xmlns:a16="http://schemas.microsoft.com/office/drawing/2014/main" id="{65E3691C-B3CD-FF46-AABC-F2FA9D1BDD8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129029" y="2108163"/>
            <a:ext cx="1371367" cy="775905"/>
          </a:xfrm>
          <a:prstGeom prst="rect">
            <a:avLst/>
          </a:prstGeom>
        </p:spPr>
      </p:pic>
      <p:pic>
        <p:nvPicPr>
          <p:cNvPr id="25" name="図 24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61F51602-53B1-3442-97F6-629E956CAA7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666722" y="4508817"/>
            <a:ext cx="567342" cy="784823"/>
          </a:xfrm>
          <a:prstGeom prst="rect">
            <a:avLst/>
          </a:prstGeom>
        </p:spPr>
      </p:pic>
      <p:sp>
        <p:nvSpPr>
          <p:cNvPr id="26" name="角丸四角形 25">
            <a:extLst>
              <a:ext uri="{FF2B5EF4-FFF2-40B4-BE49-F238E27FC236}">
                <a16:creationId xmlns:a16="http://schemas.microsoft.com/office/drawing/2014/main" id="{38F93A18-EB8C-6341-8909-9E6CD326DA8E}"/>
              </a:ext>
            </a:extLst>
          </p:cNvPr>
          <p:cNvSpPr/>
          <p:nvPr/>
        </p:nvSpPr>
        <p:spPr>
          <a:xfrm>
            <a:off x="2043113" y="834558"/>
            <a:ext cx="9672637" cy="5894537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角丸四角形 26">
            <a:extLst>
              <a:ext uri="{FF2B5EF4-FFF2-40B4-BE49-F238E27FC236}">
                <a16:creationId xmlns:a16="http://schemas.microsoft.com/office/drawing/2014/main" id="{04AB318F-24C7-0A47-BE04-B8D0DCFC01B4}"/>
              </a:ext>
            </a:extLst>
          </p:cNvPr>
          <p:cNvSpPr/>
          <p:nvPr/>
        </p:nvSpPr>
        <p:spPr>
          <a:xfrm>
            <a:off x="2669105" y="1045468"/>
            <a:ext cx="2238153" cy="4918629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Tier 1</a:t>
            </a:r>
            <a:endParaRPr kumimoji="1" lang="en-US" altLang="ja-JP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9" name="図 28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ED7E651F-41C6-304B-9886-AC0A7FB968A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519484" y="3312618"/>
            <a:ext cx="589650" cy="589650"/>
          </a:xfrm>
          <a:prstGeom prst="rect">
            <a:avLst/>
          </a:prstGeom>
        </p:spPr>
      </p:pic>
      <p:sp>
        <p:nvSpPr>
          <p:cNvPr id="30" name="角丸四角形 29">
            <a:extLst>
              <a:ext uri="{FF2B5EF4-FFF2-40B4-BE49-F238E27FC236}">
                <a16:creationId xmlns:a16="http://schemas.microsoft.com/office/drawing/2014/main" id="{0C396962-4C3F-184D-A2AB-A5C15CB38FA0}"/>
              </a:ext>
            </a:extLst>
          </p:cNvPr>
          <p:cNvSpPr/>
          <p:nvPr/>
        </p:nvSpPr>
        <p:spPr>
          <a:xfrm>
            <a:off x="5745307" y="1057902"/>
            <a:ext cx="2238153" cy="4918629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Tier 2</a:t>
            </a:r>
            <a:endParaRPr kumimoji="1" lang="en-US" altLang="ja-JP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3" name="グラフィックス 32" descr="Web デザイン">
            <a:extLst>
              <a:ext uri="{FF2B5EF4-FFF2-40B4-BE49-F238E27FC236}">
                <a16:creationId xmlns:a16="http://schemas.microsoft.com/office/drawing/2014/main" id="{D4D468DA-66E0-7A44-80E8-8F8BFD504EE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84226" y="1703393"/>
            <a:ext cx="624548" cy="624548"/>
          </a:xfrm>
          <a:prstGeom prst="rect">
            <a:avLst/>
          </a:prstGeom>
        </p:spPr>
      </p:pic>
      <p:grpSp>
        <p:nvGrpSpPr>
          <p:cNvPr id="38" name="グループ化 37">
            <a:extLst>
              <a:ext uri="{FF2B5EF4-FFF2-40B4-BE49-F238E27FC236}">
                <a16:creationId xmlns:a16="http://schemas.microsoft.com/office/drawing/2014/main" id="{914F49C4-B6AA-2E4D-92C4-DCF7EA03FC57}"/>
              </a:ext>
            </a:extLst>
          </p:cNvPr>
          <p:cNvGrpSpPr/>
          <p:nvPr/>
        </p:nvGrpSpPr>
        <p:grpSpPr>
          <a:xfrm>
            <a:off x="618649" y="3813924"/>
            <a:ext cx="755703" cy="755703"/>
            <a:chOff x="747864" y="3706346"/>
            <a:chExt cx="914400" cy="914400"/>
          </a:xfrm>
        </p:grpSpPr>
        <p:pic>
          <p:nvPicPr>
            <p:cNvPr id="35" name="グラフィックス 34" descr="カーソル">
              <a:extLst>
                <a:ext uri="{FF2B5EF4-FFF2-40B4-BE49-F238E27FC236}">
                  <a16:creationId xmlns:a16="http://schemas.microsoft.com/office/drawing/2014/main" id="{11B53D2C-AD81-8746-AE97-22E45CAB6779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1118671" y="3950080"/>
              <a:ext cx="426932" cy="426932"/>
            </a:xfrm>
            <a:prstGeom prst="rect">
              <a:avLst/>
            </a:prstGeom>
          </p:spPr>
        </p:pic>
        <p:pic>
          <p:nvPicPr>
            <p:cNvPr id="37" name="グラフィックス 36" descr="モニター">
              <a:extLst>
                <a:ext uri="{FF2B5EF4-FFF2-40B4-BE49-F238E27FC236}">
                  <a16:creationId xmlns:a16="http://schemas.microsoft.com/office/drawing/2014/main" id="{583423B2-8021-8044-8DD2-132A61FBC8F6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747864" y="3706346"/>
              <a:ext cx="914400" cy="914400"/>
            </a:xfrm>
            <a:prstGeom prst="rect">
              <a:avLst/>
            </a:prstGeom>
          </p:spPr>
        </p:pic>
      </p:grp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6346BC2A-0BDF-E147-AF4F-47C14A3FA9ED}"/>
              </a:ext>
            </a:extLst>
          </p:cNvPr>
          <p:cNvCxnSpPr>
            <a:cxnSpLocks/>
            <a:stCxn id="33" idx="3"/>
          </p:cNvCxnSpPr>
          <p:nvPr/>
        </p:nvCxnSpPr>
        <p:spPr>
          <a:xfrm>
            <a:off x="1308774" y="2015667"/>
            <a:ext cx="734339" cy="1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9AD97359-DD41-F346-9CC4-5B3AA7E37FEC}"/>
              </a:ext>
            </a:extLst>
          </p:cNvPr>
          <p:cNvCxnSpPr>
            <a:cxnSpLocks/>
            <a:stCxn id="37" idx="3"/>
            <a:endCxn id="21" idx="1"/>
          </p:cNvCxnSpPr>
          <p:nvPr/>
        </p:nvCxnSpPr>
        <p:spPr>
          <a:xfrm flipV="1">
            <a:off x="1374352" y="2496116"/>
            <a:ext cx="1754677" cy="169566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直線矢印コネクタ 58">
            <a:extLst>
              <a:ext uri="{FF2B5EF4-FFF2-40B4-BE49-F238E27FC236}">
                <a16:creationId xmlns:a16="http://schemas.microsoft.com/office/drawing/2014/main" id="{CB08D5CA-318D-B245-B927-B77D75A813DB}"/>
              </a:ext>
            </a:extLst>
          </p:cNvPr>
          <p:cNvCxnSpPr>
            <a:cxnSpLocks/>
            <a:stCxn id="37" idx="3"/>
          </p:cNvCxnSpPr>
          <p:nvPr/>
        </p:nvCxnSpPr>
        <p:spPr>
          <a:xfrm>
            <a:off x="1374352" y="4191776"/>
            <a:ext cx="1754677" cy="457199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6EBDDA59-3203-4C48-B7E1-0E400BD899A6}"/>
              </a:ext>
            </a:extLst>
          </p:cNvPr>
          <p:cNvCxnSpPr>
            <a:cxnSpLocks/>
            <a:stCxn id="37" idx="3"/>
          </p:cNvCxnSpPr>
          <p:nvPr/>
        </p:nvCxnSpPr>
        <p:spPr>
          <a:xfrm flipV="1">
            <a:off x="1374352" y="3607444"/>
            <a:ext cx="1754677" cy="584332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B7B2C026-CB51-464A-8EA9-0A3763181106}"/>
              </a:ext>
            </a:extLst>
          </p:cNvPr>
          <p:cNvCxnSpPr>
            <a:cxnSpLocks/>
          </p:cNvCxnSpPr>
          <p:nvPr/>
        </p:nvCxnSpPr>
        <p:spPr>
          <a:xfrm>
            <a:off x="4318796" y="2496115"/>
            <a:ext cx="1934018" cy="1602036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直線矢印コネクタ 72">
            <a:extLst>
              <a:ext uri="{FF2B5EF4-FFF2-40B4-BE49-F238E27FC236}">
                <a16:creationId xmlns:a16="http://schemas.microsoft.com/office/drawing/2014/main" id="{B5DD4CF5-6A28-2A4C-94A2-01E7B412AF64}"/>
              </a:ext>
            </a:extLst>
          </p:cNvPr>
          <p:cNvCxnSpPr>
            <a:cxnSpLocks/>
          </p:cNvCxnSpPr>
          <p:nvPr/>
        </p:nvCxnSpPr>
        <p:spPr>
          <a:xfrm flipV="1">
            <a:off x="4318115" y="2156255"/>
            <a:ext cx="1934699" cy="346947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直線矢印コネクタ 75">
            <a:extLst>
              <a:ext uri="{FF2B5EF4-FFF2-40B4-BE49-F238E27FC236}">
                <a16:creationId xmlns:a16="http://schemas.microsoft.com/office/drawing/2014/main" id="{2676FC74-16A4-324F-B8F1-CDA25B94A7D9}"/>
              </a:ext>
            </a:extLst>
          </p:cNvPr>
          <p:cNvCxnSpPr>
            <a:cxnSpLocks/>
          </p:cNvCxnSpPr>
          <p:nvPr/>
        </p:nvCxnSpPr>
        <p:spPr>
          <a:xfrm>
            <a:off x="4318115" y="2520162"/>
            <a:ext cx="1934699" cy="63954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直線矢印コネクタ 78">
            <a:extLst>
              <a:ext uri="{FF2B5EF4-FFF2-40B4-BE49-F238E27FC236}">
                <a16:creationId xmlns:a16="http://schemas.microsoft.com/office/drawing/2014/main" id="{A0E1A78C-3D94-D045-8DBA-CC4511CD8D87}"/>
              </a:ext>
            </a:extLst>
          </p:cNvPr>
          <p:cNvCxnSpPr>
            <a:cxnSpLocks/>
          </p:cNvCxnSpPr>
          <p:nvPr/>
        </p:nvCxnSpPr>
        <p:spPr>
          <a:xfrm flipV="1">
            <a:off x="4361530" y="3147264"/>
            <a:ext cx="1891284" cy="466727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直線矢印コネクタ 82">
            <a:extLst>
              <a:ext uri="{FF2B5EF4-FFF2-40B4-BE49-F238E27FC236}">
                <a16:creationId xmlns:a16="http://schemas.microsoft.com/office/drawing/2014/main" id="{918D0CBB-9963-1F4D-9D3F-7933B8F30CD6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4318115" y="2520162"/>
            <a:ext cx="1994872" cy="2616066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L 字 87">
            <a:extLst>
              <a:ext uri="{FF2B5EF4-FFF2-40B4-BE49-F238E27FC236}">
                <a16:creationId xmlns:a16="http://schemas.microsoft.com/office/drawing/2014/main" id="{714A4E47-EE18-D74D-B9BB-472A7F25AD23}"/>
              </a:ext>
            </a:extLst>
          </p:cNvPr>
          <p:cNvSpPr/>
          <p:nvPr/>
        </p:nvSpPr>
        <p:spPr>
          <a:xfrm flipH="1">
            <a:off x="2669105" y="1057902"/>
            <a:ext cx="8390861" cy="5433522"/>
          </a:xfrm>
          <a:prstGeom prst="corner">
            <a:avLst>
              <a:gd name="adj1" fmla="val 5924"/>
              <a:gd name="adj2" fmla="val 4132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F679901C-B018-B641-B19D-48873F4FEBD9}"/>
              </a:ext>
            </a:extLst>
          </p:cNvPr>
          <p:cNvSpPr txBox="1"/>
          <p:nvPr/>
        </p:nvSpPr>
        <p:spPr>
          <a:xfrm>
            <a:off x="9530444" y="1057902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Tier 3</a:t>
            </a:r>
            <a:endParaRPr kumimoji="1" lang="ja-JP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50369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6</Words>
  <Application>Microsoft Macintosh PowerPoint</Application>
  <PresentationFormat>ワイド画面</PresentationFormat>
  <Paragraphs>3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Yusuke Urakawa</dc:creator>
  <cp:lastModifiedBy>Yusuke Urakawa</cp:lastModifiedBy>
  <cp:revision>4</cp:revision>
  <dcterms:created xsi:type="dcterms:W3CDTF">2019-11-10T12:16:21Z</dcterms:created>
  <dcterms:modified xsi:type="dcterms:W3CDTF">2019-11-10T12:57:57Z</dcterms:modified>
</cp:coreProperties>
</file>