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0"/>
  </p:normalViewPr>
  <p:slideViewPr>
    <p:cSldViewPr snapToGrid="0" snapToObjects="1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7AB29-4935-47BE-A5E2-20A530779BA3}" type="datetimeFigureOut">
              <a:rPr kumimoji="1" lang="ja-JP" altLang="en-US" smtClean="0"/>
              <a:t>2020/7/29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201F0-D6D6-4DD1-9838-513218FDD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129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8201F0-D6D6-4DD1-9838-513218FDDFA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143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C2A2B7-7D27-3842-99F6-9F958CF3F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DBBCB44-8B33-984B-8EE0-7F24B8B18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350B09-DC07-D74A-A1CA-BBFA9E6E5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569DAA-FD90-7D49-A3AB-0C80159B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9A3A02-F31A-BF4A-B1F6-A9A65887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86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E1FC4C-2AA2-C644-B3AF-B57F2438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C1D0DA-DACB-FE41-984A-B998C4DEB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BC7AF-A590-DF44-BCCD-143AFDC9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3F63B1-39AC-CE4D-9D70-AEE11CF7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0C774D-B0B0-5D41-ABE9-FCF79BC2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15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A6A19BB-A96F-9F47-A5CC-188EBB601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4FD04EC-99C0-EE4F-8DE8-AF883586F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54036A-71A0-DB4B-A16B-E009618AF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FFC149-4AAD-3B49-8FD4-46BAD124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3C5E14-3466-B842-B658-641D6C82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26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31E584-872E-BF4D-B653-7EA34BE0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A29E89-1710-4841-8D5F-F26C14840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E8B86B-12C0-484C-9AB8-4DAA7FDB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663F7F-5369-B144-A7D4-275137AF9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D2B058-6612-7749-9AF6-ACEE0F55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15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A245A1-F6B0-FE4D-B90A-BC70FDB41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27866A-D152-8C4B-B5A1-87464CEE2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4B8EAF-354D-6B42-AA65-89547F3A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39FF22-3D52-3E40-BD3D-D2A1FEBD0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B38AD9-143A-2147-97A4-C05B46AB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91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BC1014-439E-8C46-B94A-27CCAD5B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223F8F-1C46-8B4E-AFF6-308C0D736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6A57EE-EECC-BD4E-8D1A-1835458A0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C0DDE4-334A-D244-A026-6031FFCF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C357FC-A768-AA45-ABF9-C6FD137E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D66BD0-1DC2-704C-B78D-47AB03BB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75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2BF9B-8EC4-C946-90E4-FFC1094C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2DB1EC-174F-5845-8966-A8CB320C3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E2C9D2-8F4F-0547-8655-6874CE5E9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7FC7BE0-7B6C-C046-96CB-D3302239F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C343821-CFFC-6440-852A-91158FB54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AC8E8FD-58CC-E94D-9A41-D05978EF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2020/7/29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1A30ACE-5939-2243-8D94-73867641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AACEC0B-814F-944D-A801-7C707BCA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53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B7A0D-7FF2-7342-9172-CA24F3C54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E54ADC3-959E-5549-BA79-774429AF4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2020/7/29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A88958F-720D-044F-89CC-210B10FE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BA072E6-B770-EA4C-B0FF-EBCB2CA3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41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3DA5697-37B9-9F49-8E55-09BC396A7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2020/7/29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A2380B-24C2-E144-BEC5-5A29EA3A5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DC808D-5701-6A46-9566-577D6BBD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96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FB4576-022B-3442-B49A-B3F037CDF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F6DA92-9216-0443-AC22-5801000FF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9D3B05-5911-924D-AEFB-BE90E2282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81A2F3-6AD9-5F4C-BDCC-48BC7B50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817FCB-1E57-2940-AB5C-EC8CE7B7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CDD74A-F308-5E4B-A99B-A625E2C1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91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C14DB8-F04D-9C4E-8177-12C59286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57A2175-06E0-3D4F-922B-E019A8BF1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10A066-3C23-4641-94EE-D7647146A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5B7D57-F401-474C-86C1-1E0DA3CD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FC19E4-B31A-6D44-B5AE-5919E078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B69E91-5D46-AC4B-A364-13885951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27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395A973-BFEA-2643-903F-68EF6E4AF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33BB98-5369-734A-BA12-3A8E538F9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50A7F5-348D-B240-B59B-55235B054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4E39A-9D43-8547-8ED7-9E99CFD6D622}" type="datetimeFigureOut">
              <a:rPr kumimoji="1" lang="ja-JP" altLang="en-US" smtClean="0"/>
              <a:t>2020/7/29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86C539-BF2A-9940-B171-9DD2C27D1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BF05E9-B965-6446-95F1-DC9E0D005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79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png"/><Relationship Id="rId3" Type="http://schemas.openxmlformats.org/officeDocument/2006/relationships/image" Target="../media/image1.jpe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jp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jpg"/><Relationship Id="rId19" Type="http://schemas.openxmlformats.org/officeDocument/2006/relationships/image" Target="../media/image17.jp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抽象, 挿絵 が含まれている画像&#10;&#10;自動的に生成された説明">
            <a:extLst>
              <a:ext uri="{FF2B5EF4-FFF2-40B4-BE49-F238E27FC236}">
                <a16:creationId xmlns:a16="http://schemas.microsoft.com/office/drawing/2014/main" id="{FB75974C-EADE-0646-85FC-DDE5DB868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5" y="220199"/>
            <a:ext cx="2033790" cy="575976"/>
          </a:xfrm>
          <a:prstGeom prst="rect">
            <a:avLst/>
          </a:prstGeom>
        </p:spPr>
      </p:pic>
      <p:pic>
        <p:nvPicPr>
          <p:cNvPr id="5" name="図 4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B2122A1C-1BE0-3340-967B-00C93562B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3869" y="4678222"/>
            <a:ext cx="875175" cy="53604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D570F70-020F-A24F-9A3B-8E6D364503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5490" y="1635094"/>
            <a:ext cx="2495518" cy="1401408"/>
          </a:xfrm>
          <a:prstGeom prst="rect">
            <a:avLst/>
          </a:prstGeom>
        </p:spPr>
      </p:pic>
      <p:pic>
        <p:nvPicPr>
          <p:cNvPr id="7" name="図 6" descr="花 が含まれている画像&#10;&#10;自動的に生成された説明">
            <a:extLst>
              <a:ext uri="{FF2B5EF4-FFF2-40B4-BE49-F238E27FC236}">
                <a16:creationId xmlns:a16="http://schemas.microsoft.com/office/drawing/2014/main" id="{A77428B9-FA3A-0B4E-A03E-41027C7BB3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4078" y="5526815"/>
            <a:ext cx="778337" cy="713475"/>
          </a:xfrm>
          <a:prstGeom prst="rect">
            <a:avLst/>
          </a:prstGeom>
        </p:spPr>
      </p:pic>
      <p:pic>
        <p:nvPicPr>
          <p:cNvPr id="9" name="図 8" descr="レゴ, 部屋 が含まれている画像&#10;&#10;自動的に生成された説明">
            <a:extLst>
              <a:ext uri="{FF2B5EF4-FFF2-40B4-BE49-F238E27FC236}">
                <a16:creationId xmlns:a16="http://schemas.microsoft.com/office/drawing/2014/main" id="{DEE68269-661E-A54F-9FB2-313D8D3B05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2294" y="2487117"/>
            <a:ext cx="1158188" cy="1158188"/>
          </a:xfrm>
          <a:prstGeom prst="rect">
            <a:avLst/>
          </a:prstGeom>
        </p:spPr>
      </p:pic>
      <p:pic>
        <p:nvPicPr>
          <p:cNvPr id="13" name="図 12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CBED2E7A-57CA-F24C-958C-B3C22A35F3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6601" y="580802"/>
            <a:ext cx="1000814" cy="749046"/>
          </a:xfrm>
          <a:prstGeom prst="rect">
            <a:avLst/>
          </a:prstGeom>
        </p:spPr>
      </p:pic>
      <p:pic>
        <p:nvPicPr>
          <p:cNvPr id="15" name="図 14" descr="食品, 挿絵 が含まれている画像&#10;&#10;自動的に生成された説明">
            <a:extLst>
              <a:ext uri="{FF2B5EF4-FFF2-40B4-BE49-F238E27FC236}">
                <a16:creationId xmlns:a16="http://schemas.microsoft.com/office/drawing/2014/main" id="{6C3A9D44-8618-0B4D-885D-94237517FC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45342" y="2723586"/>
            <a:ext cx="988484" cy="685250"/>
          </a:xfrm>
          <a:prstGeom prst="rect">
            <a:avLst/>
          </a:prstGeom>
        </p:spPr>
      </p:pic>
      <p:pic>
        <p:nvPicPr>
          <p:cNvPr id="17" name="図 16" descr="時計, 記号, コンピュータ, モニター が含まれている画像&#10;&#10;自動的に生成された説明">
            <a:extLst>
              <a:ext uri="{FF2B5EF4-FFF2-40B4-BE49-F238E27FC236}">
                <a16:creationId xmlns:a16="http://schemas.microsoft.com/office/drawing/2014/main" id="{6B4883BF-CA2B-E046-8F5C-0D7FE63DA8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50214" y="2785485"/>
            <a:ext cx="561453" cy="561453"/>
          </a:xfrm>
          <a:prstGeom prst="rect">
            <a:avLst/>
          </a:prstGeom>
        </p:spPr>
      </p:pic>
      <p:pic>
        <p:nvPicPr>
          <p:cNvPr id="25" name="図 2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61F51602-53B1-3442-97F6-629E956CAA7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67960" y="4553833"/>
            <a:ext cx="567342" cy="784823"/>
          </a:xfrm>
          <a:prstGeom prst="rect">
            <a:avLst/>
          </a:prstGeom>
        </p:spPr>
      </p:pic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38F93A18-EB8C-6341-8909-9E6CD326DA8E}"/>
              </a:ext>
            </a:extLst>
          </p:cNvPr>
          <p:cNvSpPr/>
          <p:nvPr/>
        </p:nvSpPr>
        <p:spPr>
          <a:xfrm>
            <a:off x="2182259" y="168638"/>
            <a:ext cx="9672637" cy="6530335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04AB318F-24C7-0A47-BE04-B8D0DCFC01B4}"/>
              </a:ext>
            </a:extLst>
          </p:cNvPr>
          <p:cNvSpPr/>
          <p:nvPr/>
        </p:nvSpPr>
        <p:spPr>
          <a:xfrm>
            <a:off x="2835796" y="281265"/>
            <a:ext cx="8390861" cy="117590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Tier 1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9" name="図 2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ED7E651F-41C6-304B-9886-AC0A7FB968A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11713" y="660500"/>
            <a:ext cx="589650" cy="589650"/>
          </a:xfrm>
          <a:prstGeom prst="rect">
            <a:avLst/>
          </a:prstGeom>
        </p:spPr>
      </p:pic>
      <p:pic>
        <p:nvPicPr>
          <p:cNvPr id="33" name="グラフィックス 32" descr="Web デザイン">
            <a:extLst>
              <a:ext uri="{FF2B5EF4-FFF2-40B4-BE49-F238E27FC236}">
                <a16:creationId xmlns:a16="http://schemas.microsoft.com/office/drawing/2014/main" id="{D4D468DA-66E0-7A44-80E8-8F8BFD504EE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6303" y="2738923"/>
            <a:ext cx="755703" cy="755703"/>
          </a:xfrm>
          <a:prstGeom prst="rect">
            <a:avLst/>
          </a:prstGeom>
        </p:spPr>
      </p:pic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914F49C4-B6AA-2E4D-92C4-DCF7EA03FC57}"/>
              </a:ext>
            </a:extLst>
          </p:cNvPr>
          <p:cNvGrpSpPr/>
          <p:nvPr/>
        </p:nvGrpSpPr>
        <p:grpSpPr>
          <a:xfrm>
            <a:off x="757795" y="960852"/>
            <a:ext cx="755703" cy="755703"/>
            <a:chOff x="747864" y="3706346"/>
            <a:chExt cx="914400" cy="914400"/>
          </a:xfrm>
        </p:grpSpPr>
        <p:pic>
          <p:nvPicPr>
            <p:cNvPr id="35" name="グラフィックス 34" descr="カーソル">
              <a:extLst>
                <a:ext uri="{FF2B5EF4-FFF2-40B4-BE49-F238E27FC236}">
                  <a16:creationId xmlns:a16="http://schemas.microsoft.com/office/drawing/2014/main" id="{11B53D2C-AD81-8746-AE97-22E45CAB6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118671" y="3950080"/>
              <a:ext cx="426932" cy="426932"/>
            </a:xfrm>
            <a:prstGeom prst="rect">
              <a:avLst/>
            </a:prstGeom>
          </p:spPr>
        </p:pic>
        <p:pic>
          <p:nvPicPr>
            <p:cNvPr id="37" name="グラフィックス 36" descr="モニター">
              <a:extLst>
                <a:ext uri="{FF2B5EF4-FFF2-40B4-BE49-F238E27FC236}">
                  <a16:creationId xmlns:a16="http://schemas.microsoft.com/office/drawing/2014/main" id="{583423B2-8021-8044-8DD2-132A61FBC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47864" y="3706346"/>
              <a:ext cx="914400" cy="914400"/>
            </a:xfrm>
            <a:prstGeom prst="rect">
              <a:avLst/>
            </a:prstGeom>
          </p:spPr>
        </p:pic>
      </p:grp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346BC2A-0BDF-E147-AF4F-47C14A3FA9E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1532006" y="3116775"/>
            <a:ext cx="670131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CB08D5CA-318D-B245-B927-B77D75A813DB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1513498" y="1338704"/>
            <a:ext cx="668761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角丸四角形 26">
            <a:extLst>
              <a:ext uri="{FF2B5EF4-FFF2-40B4-BE49-F238E27FC236}">
                <a16:creationId xmlns:a16="http://schemas.microsoft.com/office/drawing/2014/main" id="{011FD99A-57CE-47B1-98D4-7903081DB75E}"/>
              </a:ext>
            </a:extLst>
          </p:cNvPr>
          <p:cNvSpPr/>
          <p:nvPr/>
        </p:nvSpPr>
        <p:spPr>
          <a:xfrm>
            <a:off x="2835796" y="1589672"/>
            <a:ext cx="8390861" cy="199635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Tier 2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角丸四角形 26">
            <a:extLst>
              <a:ext uri="{FF2B5EF4-FFF2-40B4-BE49-F238E27FC236}">
                <a16:creationId xmlns:a16="http://schemas.microsoft.com/office/drawing/2014/main" id="{A357C0E1-46E8-4DC1-A3CF-BDCEFF0AAC86}"/>
              </a:ext>
            </a:extLst>
          </p:cNvPr>
          <p:cNvSpPr/>
          <p:nvPr/>
        </p:nvSpPr>
        <p:spPr>
          <a:xfrm>
            <a:off x="2835796" y="3718164"/>
            <a:ext cx="8390861" cy="2858571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Tier 3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12052D-5D42-4DA6-9DD0-6A5ED12A93F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053800" y="718733"/>
            <a:ext cx="1569081" cy="4731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C9FAC2-BB3A-4EEC-9228-5CE6AB4F20A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226085" y="2797214"/>
            <a:ext cx="584776" cy="5379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B38DF96-7146-4B9B-A559-335BAC89D45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278285" y="2723586"/>
            <a:ext cx="839123" cy="6852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EBBE42D-D3DC-442F-9513-0D5CB2B5A08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95490" y="5571173"/>
            <a:ext cx="539376" cy="6247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6CCCEE0-3E09-439F-9DE5-07C22CFB2D3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875641" y="5607159"/>
            <a:ext cx="935216" cy="552786"/>
          </a:xfrm>
          <a:prstGeom prst="rect">
            <a:avLst/>
          </a:prstGeom>
        </p:spPr>
      </p:pic>
      <p:pic>
        <p:nvPicPr>
          <p:cNvPr id="4" name="図 3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1A7AEA58-DFCE-7548-85F9-0B47387F21C5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479853" y="615614"/>
            <a:ext cx="679422" cy="679422"/>
          </a:xfrm>
          <a:prstGeom prst="rect">
            <a:avLst/>
          </a:prstGeom>
        </p:spPr>
      </p:pic>
      <p:pic>
        <p:nvPicPr>
          <p:cNvPr id="12" name="図 1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FFC5D7A8-7C4F-BE46-9458-EC489F6E1F0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087275" y="4553833"/>
            <a:ext cx="784823" cy="784823"/>
          </a:xfrm>
          <a:prstGeom prst="rect">
            <a:avLst/>
          </a:prstGeom>
        </p:spPr>
      </p:pic>
      <p:pic>
        <p:nvPicPr>
          <p:cNvPr id="19" name="図 1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55F8A625-1EAA-2143-918B-7E3443831A6D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886380" y="5532857"/>
            <a:ext cx="1143744" cy="701390"/>
          </a:xfrm>
          <a:prstGeom prst="rect">
            <a:avLst/>
          </a:prstGeom>
        </p:spPr>
      </p:pic>
      <p:sp>
        <p:nvSpPr>
          <p:cNvPr id="36" name="角丸四角形 26">
            <a:extLst>
              <a:ext uri="{FF2B5EF4-FFF2-40B4-BE49-F238E27FC236}">
                <a16:creationId xmlns:a16="http://schemas.microsoft.com/office/drawing/2014/main" id="{A5DE0B08-5B86-DD4F-8126-059520EDDF1D}"/>
              </a:ext>
            </a:extLst>
          </p:cNvPr>
          <p:cNvSpPr/>
          <p:nvPr/>
        </p:nvSpPr>
        <p:spPr>
          <a:xfrm>
            <a:off x="9886380" y="4036548"/>
            <a:ext cx="1186614" cy="245830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Optional</a:t>
            </a:r>
            <a:endParaRPr kumimoji="1" lang="en-US" altLang="ja-JP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69422951-62CE-2742-A011-6A0E551381FC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742743" y="5626133"/>
            <a:ext cx="854218" cy="514839"/>
          </a:xfrm>
          <a:prstGeom prst="rect">
            <a:avLst/>
          </a:prstGeom>
        </p:spPr>
      </p:pic>
      <p:pic>
        <p:nvPicPr>
          <p:cNvPr id="30" name="図 29" descr="抽象, 挿絵, 記号 が含まれている画像&#10;&#10;自動的に生成された説明">
            <a:extLst>
              <a:ext uri="{FF2B5EF4-FFF2-40B4-BE49-F238E27FC236}">
                <a16:creationId xmlns:a16="http://schemas.microsoft.com/office/drawing/2014/main" id="{D8D29A36-D30E-0041-B6DB-0DDB28A25667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348491" y="5623824"/>
            <a:ext cx="519457" cy="519457"/>
          </a:xfrm>
          <a:prstGeom prst="rect">
            <a:avLst/>
          </a:prstGeom>
        </p:spPr>
      </p:pic>
      <p:pic>
        <p:nvPicPr>
          <p:cNvPr id="41" name="図 40" descr="グラフィック, 挿絵 が含まれている画像&#10;&#10;自動的に生成された説明">
            <a:extLst>
              <a:ext uri="{FF2B5EF4-FFF2-40B4-BE49-F238E27FC236}">
                <a16:creationId xmlns:a16="http://schemas.microsoft.com/office/drawing/2014/main" id="{58425D29-3C33-524D-A990-13142E627E24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124812" y="5623824"/>
            <a:ext cx="505605" cy="519457"/>
          </a:xfrm>
          <a:prstGeom prst="rect">
            <a:avLst/>
          </a:prstGeom>
        </p:spPr>
      </p:pic>
      <p:sp>
        <p:nvSpPr>
          <p:cNvPr id="40" name="角丸四角形 26">
            <a:extLst>
              <a:ext uri="{FF2B5EF4-FFF2-40B4-BE49-F238E27FC236}">
                <a16:creationId xmlns:a16="http://schemas.microsoft.com/office/drawing/2014/main" id="{6F513570-016F-4176-B3B6-D59EABB02527}"/>
              </a:ext>
            </a:extLst>
          </p:cNvPr>
          <p:cNvSpPr/>
          <p:nvPr/>
        </p:nvSpPr>
        <p:spPr>
          <a:xfrm>
            <a:off x="6090816" y="4036548"/>
            <a:ext cx="3651840" cy="245830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  <a:endParaRPr kumimoji="1" lang="en-US" altLang="ja-JP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4D8DBDE8-430C-43F5-8F29-6F964A3FB4AB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9542308" y="2195839"/>
            <a:ext cx="1036768" cy="279918"/>
          </a:xfrm>
          <a:prstGeom prst="rect">
            <a:avLst/>
          </a:prstGeom>
        </p:spPr>
      </p:pic>
      <p:pic>
        <p:nvPicPr>
          <p:cNvPr id="6" name="図 5" descr="黒い背景と白い文字&#10;&#10;自動的に生成された説明">
            <a:extLst>
              <a:ext uri="{FF2B5EF4-FFF2-40B4-BE49-F238E27FC236}">
                <a16:creationId xmlns:a16="http://schemas.microsoft.com/office/drawing/2014/main" id="{C4A43211-FB2B-014A-8B6E-DBB67E9687FA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527068" y="2064146"/>
            <a:ext cx="1033603" cy="543304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CD01C0D-D256-4A87-B228-0EBAAFEC9E56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597612" y="2732366"/>
            <a:ext cx="667690" cy="667690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29A6AF64-94EE-49DB-9DB6-950D9DD73B4F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8682400" y="5729639"/>
            <a:ext cx="918924" cy="307827"/>
          </a:xfrm>
          <a:prstGeom prst="rect">
            <a:avLst/>
          </a:prstGeom>
        </p:spPr>
      </p:pic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CA818554-3D4F-4C59-AB1B-52D5DADF2092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3165105" y="4574462"/>
            <a:ext cx="1213984" cy="74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3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9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Yusuke Urakawa</dc:creator>
  <cp:lastModifiedBy>YUSUKE URAKAWA</cp:lastModifiedBy>
  <cp:revision>14</cp:revision>
  <dcterms:created xsi:type="dcterms:W3CDTF">2019-11-10T12:16:21Z</dcterms:created>
  <dcterms:modified xsi:type="dcterms:W3CDTF">2020-07-29T02:08:54Z</dcterms:modified>
</cp:coreProperties>
</file>