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97b2f9e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97b2f9e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>
            <a:stCxn id="57" idx="2"/>
            <a:endCxn id="58" idx="0"/>
          </p:cNvCxnSpPr>
          <p:nvPr/>
        </p:nvCxnSpPr>
        <p:spPr>
          <a:xfrm flipH="1" rot="-5400000">
            <a:off x="5029375" y="-161775"/>
            <a:ext cx="704400" cy="15678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3411475" y="-168625"/>
            <a:ext cx="747900" cy="16248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" name="Google Shape;61;p13"/>
          <p:cNvCxnSpPr>
            <a:stCxn id="60" idx="2"/>
            <a:endCxn id="62" idx="0"/>
          </p:cNvCxnSpPr>
          <p:nvPr/>
        </p:nvCxnSpPr>
        <p:spPr>
          <a:xfrm flipH="1" rot="-5400000">
            <a:off x="3489175" y="867875"/>
            <a:ext cx="219600" cy="1251900"/>
          </a:xfrm>
          <a:prstGeom prst="bentConnector3">
            <a:avLst>
              <a:gd fmla="val 4996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" name="Google Shape;63;p13"/>
          <p:cNvCxnSpPr>
            <a:stCxn id="64" idx="0"/>
            <a:endCxn id="60" idx="2"/>
          </p:cNvCxnSpPr>
          <p:nvPr/>
        </p:nvCxnSpPr>
        <p:spPr>
          <a:xfrm rot="-5400000">
            <a:off x="2272875" y="940425"/>
            <a:ext cx="256500" cy="11436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3827425" y="-9637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           Start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203975" y="101772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96350" y="97427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           Admin 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101600" y="2838963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 View Product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101600" y="2263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Search Product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56000" y="1603488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           Login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060275" y="164047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        Register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060275" y="33200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 Add to Cart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393300" y="24749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Add to Category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393300" y="309337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 Add Product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4393300" y="36472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Manage Order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157175" y="4261138"/>
            <a:ext cx="13443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Bill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393300" y="458325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 Multiple Repo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3"/>
          <p:cNvCxnSpPr>
            <a:stCxn id="62" idx="1"/>
          </p:cNvCxnSpPr>
          <p:nvPr/>
        </p:nvCxnSpPr>
        <p:spPr>
          <a:xfrm flipH="1">
            <a:off x="2598300" y="1786638"/>
            <a:ext cx="8577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/>
          <p:nvPr/>
        </p:nvCxnSpPr>
        <p:spPr>
          <a:xfrm>
            <a:off x="3832525" y="1902725"/>
            <a:ext cx="18000" cy="3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endCxn id="68" idx="1"/>
          </p:cNvCxnSpPr>
          <p:nvPr/>
        </p:nvCxnSpPr>
        <p:spPr>
          <a:xfrm flipH="1" rot="10800000">
            <a:off x="3868000" y="2658050"/>
            <a:ext cx="525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endCxn id="69" idx="1"/>
          </p:cNvCxnSpPr>
          <p:nvPr/>
        </p:nvCxnSpPr>
        <p:spPr>
          <a:xfrm flipH="1" rot="10800000">
            <a:off x="3850600" y="3276525"/>
            <a:ext cx="542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endCxn id="70" idx="1"/>
          </p:cNvCxnSpPr>
          <p:nvPr/>
        </p:nvCxnSpPr>
        <p:spPr>
          <a:xfrm flipH="1" rot="10800000">
            <a:off x="3850600" y="3830350"/>
            <a:ext cx="5427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 txBox="1"/>
          <p:nvPr/>
        </p:nvSpPr>
        <p:spPr>
          <a:xfrm>
            <a:off x="4393300" y="4115225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Manage Bill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3"/>
          <p:cNvCxnSpPr>
            <a:endCxn id="78" idx="1"/>
          </p:cNvCxnSpPr>
          <p:nvPr/>
        </p:nvCxnSpPr>
        <p:spPr>
          <a:xfrm flipH="1" rot="10800000">
            <a:off x="3886600" y="4298375"/>
            <a:ext cx="5067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68" idx="3"/>
          </p:cNvCxnSpPr>
          <p:nvPr/>
        </p:nvCxnSpPr>
        <p:spPr>
          <a:xfrm flipH="1" rot="10800000">
            <a:off x="5931400" y="2651150"/>
            <a:ext cx="660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6610000" y="2696300"/>
            <a:ext cx="9000" cy="21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5931400" y="4764450"/>
            <a:ext cx="759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1092600" y="3790600"/>
            <a:ext cx="16671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    Order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157175" y="4731700"/>
            <a:ext cx="13443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 Order Placed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3"/>
          <p:cNvCxnSpPr>
            <a:stCxn id="58" idx="2"/>
          </p:cNvCxnSpPr>
          <p:nvPr/>
        </p:nvCxnSpPr>
        <p:spPr>
          <a:xfrm>
            <a:off x="6165400" y="1340575"/>
            <a:ext cx="2700" cy="4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>
            <a:endCxn id="62" idx="3"/>
          </p:cNvCxnSpPr>
          <p:nvPr/>
        </p:nvCxnSpPr>
        <p:spPr>
          <a:xfrm flipH="1">
            <a:off x="4994100" y="1785438"/>
            <a:ext cx="1155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83" idx="3"/>
          </p:cNvCxnSpPr>
          <p:nvPr/>
        </p:nvCxnSpPr>
        <p:spPr>
          <a:xfrm flipH="1" rot="10800000">
            <a:off x="2759700" y="3972850"/>
            <a:ext cx="388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3139300" y="3990650"/>
            <a:ext cx="90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stCxn id="71" idx="3"/>
          </p:cNvCxnSpPr>
          <p:nvPr/>
        </p:nvCxnSpPr>
        <p:spPr>
          <a:xfrm>
            <a:off x="2501475" y="4444288"/>
            <a:ext cx="7176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 txBox="1"/>
          <p:nvPr/>
        </p:nvSpPr>
        <p:spPr>
          <a:xfrm>
            <a:off x="2471650" y="5202250"/>
            <a:ext cx="13443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Logout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899850" y="5335225"/>
            <a:ext cx="1344300" cy="3663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rPr>
              <a:t>   Stop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