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EDF4-7251-4986-9F32-0DF8CB0388C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45E6-2AB2-40A9-9BDC-4C2FCEA9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"/>
            <a:ext cx="9144000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08842" cy="68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2020-12-31T13:36:36Z</dcterms:created>
  <dcterms:modified xsi:type="dcterms:W3CDTF">2020-12-31T14:10:00Z</dcterms:modified>
</cp:coreProperties>
</file>