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5"/>
  </p:notesMasterIdLst>
  <p:sldIdLst>
    <p:sldId id="256" r:id="rId2"/>
    <p:sldId id="257" r:id="rId3"/>
    <p:sldId id="260" r:id="rId4"/>
    <p:sldId id="259" r:id="rId5"/>
    <p:sldId id="261" r:id="rId6"/>
    <p:sldId id="262" r:id="rId7"/>
    <p:sldId id="263" r:id="rId8"/>
    <p:sldId id="264" r:id="rId9"/>
    <p:sldId id="266" r:id="rId10"/>
    <p:sldId id="268" r:id="rId11"/>
    <p:sldId id="269" r:id="rId12"/>
    <p:sldId id="270"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61">
          <p15:clr>
            <a:srgbClr val="9AA0A6"/>
          </p15:clr>
        </p15:guide>
        <p15:guide id="2" orient="horz" pos="1731">
          <p15:clr>
            <a:srgbClr val="9AA0A6"/>
          </p15:clr>
        </p15:guide>
        <p15:guide id="3" orient="horz" pos="1641">
          <p15:clr>
            <a:srgbClr val="9AA0A6"/>
          </p15:clr>
        </p15:guide>
        <p15:guide id="4" orient="horz" pos="2502">
          <p15:clr>
            <a:srgbClr val="9AA0A6"/>
          </p15:clr>
        </p15:guide>
        <p15:guide id="5" orient="horz" pos="2412">
          <p15:clr>
            <a:srgbClr val="9AA0A6"/>
          </p15:clr>
        </p15:guide>
        <p15:guide id="6" orient="horz" pos="870">
          <p15:clr>
            <a:srgbClr val="9AA0A6"/>
          </p15:clr>
        </p15:guide>
        <p15:guide id="7"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49B3D-C08C-43CA-86C2-53FFF974A3BE}">
  <a:tblStyle styleId="{F6849B3D-C08C-43CA-86C2-53FFF974A3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1" autoAdjust="0"/>
    <p:restoredTop sz="95407" autoAdjust="0"/>
  </p:normalViewPr>
  <p:slideViewPr>
    <p:cSldViewPr snapToGrid="0">
      <p:cViewPr varScale="1">
        <p:scale>
          <a:sx n="114" d="100"/>
          <a:sy n="114" d="100"/>
        </p:scale>
        <p:origin x="912" y="96"/>
      </p:cViewPr>
      <p:guideLst>
        <p:guide orient="horz" pos="961"/>
        <p:guide orient="horz" pos="1731"/>
        <p:guide orient="horz" pos="1641"/>
        <p:guide orient="horz" pos="2502"/>
        <p:guide orient="horz" pos="2412"/>
        <p:guide orient="horz" pos="87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589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d932f3e7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d932f3e7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532119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53211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6c6532119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6c653211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6c6532119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6c6532119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7d932f3e7d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7d932f3e7d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c653211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c653211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479fe8c46d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479fe8c46d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7d932f3e7d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7d932f3e7d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c653211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c653211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c6532119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c6532119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 y="-72025"/>
            <a:ext cx="9187052" cy="6129940"/>
            <a:chOff x="-12" y="-72025"/>
            <a:chExt cx="9187052" cy="6129940"/>
          </a:xfrm>
        </p:grpSpPr>
        <p:grpSp>
          <p:nvGrpSpPr>
            <p:cNvPr id="10" name="Google Shape;10;p2"/>
            <p:cNvGrpSpPr/>
            <p:nvPr/>
          </p:nvGrpSpPr>
          <p:grpSpPr>
            <a:xfrm>
              <a:off x="0" y="0"/>
              <a:ext cx="9144005" cy="5143503"/>
              <a:chOff x="0" y="0"/>
              <a:chExt cx="9144005" cy="5143503"/>
            </a:xfrm>
          </p:grpSpPr>
          <p:grpSp>
            <p:nvGrpSpPr>
              <p:cNvPr id="11" name="Google Shape;11;p2"/>
              <p:cNvGrpSpPr/>
              <p:nvPr/>
            </p:nvGrpSpPr>
            <p:grpSpPr>
              <a:xfrm>
                <a:off x="0" y="0"/>
                <a:ext cx="4047930" cy="4048378"/>
                <a:chOff x="0" y="0"/>
                <a:chExt cx="4047930" cy="4048378"/>
              </a:xfrm>
            </p:grpSpPr>
            <p:sp>
              <p:nvSpPr>
                <p:cNvPr id="12" name="Google Shape;12;p2"/>
                <p:cNvSpPr/>
                <p:nvPr/>
              </p:nvSpPr>
              <p:spPr>
                <a:xfrm>
                  <a:off x="0" y="0"/>
                  <a:ext cx="4047930" cy="4048378"/>
                </a:xfrm>
                <a:custGeom>
                  <a:avLst/>
                  <a:gdLst/>
                  <a:ahLst/>
                  <a:cxnLst/>
                  <a:rect l="l" t="t" r="r" b="b"/>
                  <a:pathLst>
                    <a:path w="27145" h="27148" extrusionOk="0">
                      <a:moveTo>
                        <a:pt x="26334" y="1"/>
                      </a:moveTo>
                      <a:lnTo>
                        <a:pt x="0" y="26334"/>
                      </a:lnTo>
                      <a:lnTo>
                        <a:pt x="0" y="27147"/>
                      </a:lnTo>
                      <a:lnTo>
                        <a:pt x="2714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703606" cy="3703606"/>
                </a:xfrm>
                <a:custGeom>
                  <a:avLst/>
                  <a:gdLst/>
                  <a:ahLst/>
                  <a:cxnLst/>
                  <a:rect l="l" t="t" r="r" b="b"/>
                  <a:pathLst>
                    <a:path w="24836" h="24836" extrusionOk="0">
                      <a:moveTo>
                        <a:pt x="24025" y="1"/>
                      </a:moveTo>
                      <a:lnTo>
                        <a:pt x="0" y="24025"/>
                      </a:lnTo>
                      <a:lnTo>
                        <a:pt x="0" y="24836"/>
                      </a:lnTo>
                      <a:lnTo>
                        <a:pt x="24835"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0"/>
                  <a:ext cx="3359283" cy="3359283"/>
                </a:xfrm>
                <a:custGeom>
                  <a:avLst/>
                  <a:gdLst/>
                  <a:ahLst/>
                  <a:cxnLst/>
                  <a:rect l="l" t="t" r="r" b="b"/>
                  <a:pathLst>
                    <a:path w="22527" h="22527" extrusionOk="0">
                      <a:moveTo>
                        <a:pt x="21713" y="1"/>
                      </a:moveTo>
                      <a:lnTo>
                        <a:pt x="0" y="21713"/>
                      </a:lnTo>
                      <a:lnTo>
                        <a:pt x="0" y="22526"/>
                      </a:lnTo>
                      <a:lnTo>
                        <a:pt x="22527"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0"/>
                  <a:ext cx="3014511" cy="3014511"/>
                </a:xfrm>
                <a:custGeom>
                  <a:avLst/>
                  <a:gdLst/>
                  <a:ahLst/>
                  <a:cxnLst/>
                  <a:rect l="l" t="t" r="r" b="b"/>
                  <a:pathLst>
                    <a:path w="20215" h="20215" extrusionOk="0">
                      <a:moveTo>
                        <a:pt x="19404" y="1"/>
                      </a:moveTo>
                      <a:lnTo>
                        <a:pt x="0" y="19404"/>
                      </a:lnTo>
                      <a:lnTo>
                        <a:pt x="0" y="20215"/>
                      </a:lnTo>
                      <a:lnTo>
                        <a:pt x="2021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0"/>
                  <a:ext cx="2670187" cy="2670187"/>
                </a:xfrm>
                <a:custGeom>
                  <a:avLst/>
                  <a:gdLst/>
                  <a:ahLst/>
                  <a:cxnLst/>
                  <a:rect l="l" t="t" r="r" b="b"/>
                  <a:pathLst>
                    <a:path w="17906" h="17906" extrusionOk="0">
                      <a:moveTo>
                        <a:pt x="17092" y="1"/>
                      </a:moveTo>
                      <a:lnTo>
                        <a:pt x="0" y="17092"/>
                      </a:lnTo>
                      <a:lnTo>
                        <a:pt x="0" y="17905"/>
                      </a:lnTo>
                      <a:lnTo>
                        <a:pt x="17906"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rot="10800000">
                <a:off x="5096075" y="1095125"/>
                <a:ext cx="4047930" cy="4048378"/>
                <a:chOff x="0" y="0"/>
                <a:chExt cx="4047930" cy="4048378"/>
              </a:xfrm>
            </p:grpSpPr>
            <p:sp>
              <p:nvSpPr>
                <p:cNvPr id="25" name="Google Shape;25;p2"/>
                <p:cNvSpPr/>
                <p:nvPr/>
              </p:nvSpPr>
              <p:spPr>
                <a:xfrm>
                  <a:off x="0" y="0"/>
                  <a:ext cx="4047930" cy="4048378"/>
                </a:xfrm>
                <a:custGeom>
                  <a:avLst/>
                  <a:gdLst/>
                  <a:ahLst/>
                  <a:cxnLst/>
                  <a:rect l="l" t="t" r="r" b="b"/>
                  <a:pathLst>
                    <a:path w="27145" h="27148" extrusionOk="0">
                      <a:moveTo>
                        <a:pt x="26334" y="1"/>
                      </a:moveTo>
                      <a:lnTo>
                        <a:pt x="0" y="26334"/>
                      </a:lnTo>
                      <a:lnTo>
                        <a:pt x="0" y="27147"/>
                      </a:lnTo>
                      <a:lnTo>
                        <a:pt x="2714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0"/>
                  <a:ext cx="3703606" cy="3703606"/>
                </a:xfrm>
                <a:custGeom>
                  <a:avLst/>
                  <a:gdLst/>
                  <a:ahLst/>
                  <a:cxnLst/>
                  <a:rect l="l" t="t" r="r" b="b"/>
                  <a:pathLst>
                    <a:path w="24836" h="24836" extrusionOk="0">
                      <a:moveTo>
                        <a:pt x="24025" y="1"/>
                      </a:moveTo>
                      <a:lnTo>
                        <a:pt x="0" y="24025"/>
                      </a:lnTo>
                      <a:lnTo>
                        <a:pt x="0" y="24836"/>
                      </a:lnTo>
                      <a:lnTo>
                        <a:pt x="24835"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0"/>
                  <a:ext cx="3359283" cy="3359283"/>
                </a:xfrm>
                <a:custGeom>
                  <a:avLst/>
                  <a:gdLst/>
                  <a:ahLst/>
                  <a:cxnLst/>
                  <a:rect l="l" t="t" r="r" b="b"/>
                  <a:pathLst>
                    <a:path w="22527" h="22527" extrusionOk="0">
                      <a:moveTo>
                        <a:pt x="21713" y="1"/>
                      </a:moveTo>
                      <a:lnTo>
                        <a:pt x="0" y="21713"/>
                      </a:lnTo>
                      <a:lnTo>
                        <a:pt x="0" y="22526"/>
                      </a:lnTo>
                      <a:lnTo>
                        <a:pt x="22527"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0"/>
                  <a:ext cx="3014511" cy="3014511"/>
                </a:xfrm>
                <a:custGeom>
                  <a:avLst/>
                  <a:gdLst/>
                  <a:ahLst/>
                  <a:cxnLst/>
                  <a:rect l="l" t="t" r="r" b="b"/>
                  <a:pathLst>
                    <a:path w="20215" h="20215" extrusionOk="0">
                      <a:moveTo>
                        <a:pt x="19404" y="1"/>
                      </a:moveTo>
                      <a:lnTo>
                        <a:pt x="0" y="19404"/>
                      </a:lnTo>
                      <a:lnTo>
                        <a:pt x="0" y="20215"/>
                      </a:lnTo>
                      <a:lnTo>
                        <a:pt x="2021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0"/>
                  <a:ext cx="2670187" cy="2670187"/>
                </a:xfrm>
                <a:custGeom>
                  <a:avLst/>
                  <a:gdLst/>
                  <a:ahLst/>
                  <a:cxnLst/>
                  <a:rect l="l" t="t" r="r" b="b"/>
                  <a:pathLst>
                    <a:path w="17906" h="17906" extrusionOk="0">
                      <a:moveTo>
                        <a:pt x="17092" y="1"/>
                      </a:moveTo>
                      <a:lnTo>
                        <a:pt x="0" y="17092"/>
                      </a:lnTo>
                      <a:lnTo>
                        <a:pt x="0" y="17905"/>
                      </a:lnTo>
                      <a:lnTo>
                        <a:pt x="17906"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oogle Shape;37;p2"/>
            <p:cNvGrpSpPr/>
            <p:nvPr/>
          </p:nvGrpSpPr>
          <p:grpSpPr>
            <a:xfrm>
              <a:off x="0" y="0"/>
              <a:ext cx="9144150" cy="6057915"/>
              <a:chOff x="0" y="0"/>
              <a:chExt cx="9144150" cy="6057915"/>
            </a:xfrm>
          </p:grpSpPr>
          <p:sp>
            <p:nvSpPr>
              <p:cNvPr id="38" name="Google Shape;38;p2"/>
              <p:cNvSpPr/>
              <p:nvPr/>
            </p:nvSpPr>
            <p:spPr>
              <a:xfrm>
                <a:off x="792127" y="3737122"/>
                <a:ext cx="3779957" cy="2320793"/>
              </a:xfrm>
              <a:custGeom>
                <a:avLst/>
                <a:gdLst/>
                <a:ahLst/>
                <a:cxnLst/>
                <a:rect l="l" t="t" r="r" b="b"/>
                <a:pathLst>
                  <a:path w="25348" h="15563" extrusionOk="0">
                    <a:moveTo>
                      <a:pt x="15562" y="0"/>
                    </a:moveTo>
                    <a:lnTo>
                      <a:pt x="0" y="15562"/>
                    </a:lnTo>
                    <a:lnTo>
                      <a:pt x="3530" y="15562"/>
                    </a:lnTo>
                    <a:lnTo>
                      <a:pt x="15562" y="3530"/>
                    </a:lnTo>
                    <a:lnTo>
                      <a:pt x="23581" y="11548"/>
                    </a:lnTo>
                    <a:lnTo>
                      <a:pt x="25347" y="9785"/>
                    </a:lnTo>
                    <a:lnTo>
                      <a:pt x="15562"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710286" y="3737122"/>
                <a:ext cx="4641587" cy="2320793"/>
              </a:xfrm>
              <a:custGeom>
                <a:avLst/>
                <a:gdLst/>
                <a:ahLst/>
                <a:cxnLst/>
                <a:rect l="l" t="t" r="r" b="b"/>
                <a:pathLst>
                  <a:path w="31126" h="15563" extrusionOk="0">
                    <a:moveTo>
                      <a:pt x="15563" y="0"/>
                    </a:moveTo>
                    <a:lnTo>
                      <a:pt x="5778" y="9785"/>
                    </a:lnTo>
                    <a:lnTo>
                      <a:pt x="4012" y="11548"/>
                    </a:lnTo>
                    <a:lnTo>
                      <a:pt x="1" y="15562"/>
                    </a:lnTo>
                    <a:lnTo>
                      <a:pt x="3531" y="15562"/>
                    </a:lnTo>
                    <a:lnTo>
                      <a:pt x="5778" y="13315"/>
                    </a:lnTo>
                    <a:lnTo>
                      <a:pt x="7545" y="11548"/>
                    </a:lnTo>
                    <a:lnTo>
                      <a:pt x="15563" y="3530"/>
                    </a:lnTo>
                    <a:lnTo>
                      <a:pt x="27596" y="15562"/>
                    </a:lnTo>
                    <a:lnTo>
                      <a:pt x="31125" y="15562"/>
                    </a:lnTo>
                    <a:lnTo>
                      <a:pt x="15563"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78375" y="0"/>
                <a:ext cx="2765775" cy="4375552"/>
              </a:xfrm>
              <a:custGeom>
                <a:avLst/>
                <a:gdLst/>
                <a:ahLst/>
                <a:cxnLst/>
                <a:rect l="l" t="t" r="r" b="b"/>
                <a:pathLst>
                  <a:path w="18547" h="29342" extrusionOk="0">
                    <a:moveTo>
                      <a:pt x="10796" y="1"/>
                    </a:moveTo>
                    <a:lnTo>
                      <a:pt x="0" y="10796"/>
                    </a:lnTo>
                    <a:lnTo>
                      <a:pt x="18546" y="29341"/>
                    </a:lnTo>
                    <a:lnTo>
                      <a:pt x="18546" y="24500"/>
                    </a:lnTo>
                    <a:lnTo>
                      <a:pt x="4842" y="10796"/>
                    </a:lnTo>
                    <a:lnTo>
                      <a:pt x="15637"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0"/>
                <a:ext cx="4354228" cy="4416561"/>
              </a:xfrm>
              <a:custGeom>
                <a:avLst/>
                <a:gdLst/>
                <a:ahLst/>
                <a:cxnLst/>
                <a:rect l="l" t="t" r="r" b="b"/>
                <a:pathLst>
                  <a:path w="29199" h="29617" extrusionOk="0">
                    <a:moveTo>
                      <a:pt x="21119" y="1"/>
                    </a:moveTo>
                    <a:lnTo>
                      <a:pt x="25669" y="4551"/>
                    </a:lnTo>
                    <a:lnTo>
                      <a:pt x="4130" y="26086"/>
                    </a:lnTo>
                    <a:lnTo>
                      <a:pt x="0" y="21957"/>
                    </a:lnTo>
                    <a:lnTo>
                      <a:pt x="0" y="25487"/>
                    </a:lnTo>
                    <a:lnTo>
                      <a:pt x="4130" y="29616"/>
                    </a:lnTo>
                    <a:lnTo>
                      <a:pt x="29198" y="4551"/>
                    </a:lnTo>
                    <a:lnTo>
                      <a:pt x="2464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2" y="-72025"/>
              <a:ext cx="9187052" cy="5497743"/>
              <a:chOff x="-12" y="-72025"/>
              <a:chExt cx="9187052" cy="5497743"/>
            </a:xfrm>
          </p:grpSpPr>
          <p:sp>
            <p:nvSpPr>
              <p:cNvPr id="45" name="Google Shape;45;p2"/>
              <p:cNvSpPr/>
              <p:nvPr/>
            </p:nvSpPr>
            <p:spPr>
              <a:xfrm>
                <a:off x="755591"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61264"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036999" y="-1807"/>
                <a:ext cx="2150029" cy="4261088"/>
              </a:xfrm>
              <a:custGeom>
                <a:avLst/>
                <a:gdLst/>
                <a:ahLst/>
                <a:cxnLst/>
                <a:rect l="l" t="t" r="r" b="b"/>
                <a:pathLst>
                  <a:path w="14345" h="28430" extrusionOk="0">
                    <a:moveTo>
                      <a:pt x="14088" y="1"/>
                    </a:moveTo>
                    <a:lnTo>
                      <a:pt x="0" y="14087"/>
                    </a:lnTo>
                    <a:lnTo>
                      <a:pt x="14345" y="28429"/>
                    </a:lnTo>
                    <a:lnTo>
                      <a:pt x="14345" y="25805"/>
                    </a:lnTo>
                    <a:lnTo>
                      <a:pt x="2628" y="14087"/>
                    </a:lnTo>
                    <a:lnTo>
                      <a:pt x="14345" y="2367"/>
                    </a:lnTo>
                    <a:lnTo>
                      <a:pt x="14345"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928797" y="851468"/>
                <a:ext cx="1258243" cy="2516036"/>
              </a:xfrm>
              <a:custGeom>
                <a:avLst/>
                <a:gdLst/>
                <a:ahLst/>
                <a:cxnLst/>
                <a:rect l="l" t="t" r="r" b="b"/>
                <a:pathLst>
                  <a:path w="8395" h="16787" extrusionOk="0">
                    <a:moveTo>
                      <a:pt x="8395" y="0"/>
                    </a:moveTo>
                    <a:lnTo>
                      <a:pt x="1" y="8394"/>
                    </a:lnTo>
                    <a:lnTo>
                      <a:pt x="8395" y="16786"/>
                    </a:lnTo>
                    <a:lnTo>
                      <a:pt x="8395" y="14579"/>
                    </a:lnTo>
                    <a:lnTo>
                      <a:pt x="2208" y="8394"/>
                    </a:lnTo>
                    <a:lnTo>
                      <a:pt x="8395" y="2207"/>
                    </a:lnTo>
                    <a:lnTo>
                      <a:pt x="8395" y="0"/>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2" y="1784229"/>
                <a:ext cx="2477516" cy="2556653"/>
              </a:xfrm>
              <a:custGeom>
                <a:avLst/>
                <a:gdLst/>
                <a:ahLst/>
                <a:cxnLst/>
                <a:rect l="l" t="t" r="r" b="b"/>
                <a:pathLst>
                  <a:path w="16530" h="17058" extrusionOk="0">
                    <a:moveTo>
                      <a:pt x="8002" y="2167"/>
                    </a:moveTo>
                    <a:lnTo>
                      <a:pt x="14363" y="8531"/>
                    </a:lnTo>
                    <a:lnTo>
                      <a:pt x="8002" y="14892"/>
                    </a:lnTo>
                    <a:lnTo>
                      <a:pt x="1639" y="8531"/>
                    </a:lnTo>
                    <a:lnTo>
                      <a:pt x="8002" y="2167"/>
                    </a:lnTo>
                    <a:close/>
                    <a:moveTo>
                      <a:pt x="8002" y="1"/>
                    </a:moveTo>
                    <a:lnTo>
                      <a:pt x="1" y="8002"/>
                    </a:lnTo>
                    <a:lnTo>
                      <a:pt x="1" y="9057"/>
                    </a:lnTo>
                    <a:lnTo>
                      <a:pt x="8002" y="17058"/>
                    </a:lnTo>
                    <a:lnTo>
                      <a:pt x="16530" y="8531"/>
                    </a:lnTo>
                    <a:lnTo>
                      <a:pt x="8002"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058106" y="-72025"/>
                <a:ext cx="1233512" cy="650629"/>
              </a:xfrm>
              <a:custGeom>
                <a:avLst/>
                <a:gdLst/>
                <a:ahLst/>
                <a:cxnLst/>
                <a:rect l="l" t="t" r="r" b="b"/>
                <a:pathLst>
                  <a:path w="8230" h="4341" extrusionOk="0">
                    <a:moveTo>
                      <a:pt x="1" y="1"/>
                    </a:moveTo>
                    <a:lnTo>
                      <a:pt x="4341" y="4340"/>
                    </a:lnTo>
                    <a:lnTo>
                      <a:pt x="8230" y="451"/>
                    </a:lnTo>
                    <a:lnTo>
                      <a:pt x="7779" y="1"/>
                    </a:lnTo>
                    <a:lnTo>
                      <a:pt x="7538" y="1"/>
                    </a:lnTo>
                    <a:lnTo>
                      <a:pt x="4341" y="3201"/>
                    </a:lnTo>
                    <a:lnTo>
                      <a:pt x="1140"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91485" y="-72025"/>
                <a:ext cx="1233363" cy="650629"/>
              </a:xfrm>
              <a:custGeom>
                <a:avLst/>
                <a:gdLst/>
                <a:ahLst/>
                <a:cxnLst/>
                <a:rect l="l" t="t" r="r" b="b"/>
                <a:pathLst>
                  <a:path w="8229" h="4341" extrusionOk="0">
                    <a:moveTo>
                      <a:pt x="452" y="1"/>
                    </a:moveTo>
                    <a:lnTo>
                      <a:pt x="1" y="451"/>
                    </a:lnTo>
                    <a:lnTo>
                      <a:pt x="3889" y="4340"/>
                    </a:lnTo>
                    <a:lnTo>
                      <a:pt x="8229" y="1"/>
                    </a:lnTo>
                    <a:lnTo>
                      <a:pt x="7090" y="1"/>
                    </a:lnTo>
                    <a:lnTo>
                      <a:pt x="3889" y="3201"/>
                    </a:lnTo>
                    <a:lnTo>
                      <a:pt x="689"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716801" y="1607050"/>
            <a:ext cx="5749800" cy="165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solidFill>
                  <a:srgbClr val="FFFFFF"/>
                </a:solidFill>
                <a:latin typeface="Arial Black" panose="020B0A04020102020204"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5" name="Google Shape;55;p2"/>
          <p:cNvSpPr txBox="1">
            <a:spLocks noGrp="1"/>
          </p:cNvSpPr>
          <p:nvPr>
            <p:ph type="subTitle" idx="1"/>
          </p:nvPr>
        </p:nvSpPr>
        <p:spPr>
          <a:xfrm>
            <a:off x="2137975" y="3270750"/>
            <a:ext cx="4907400" cy="67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Font typeface="Overpass Light"/>
              <a:buNone/>
              <a:defRPr/>
            </a:lvl1pPr>
            <a:lvl2pPr lvl="1"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2pPr>
            <a:lvl3pPr lvl="2"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3pPr>
            <a:lvl4pPr lvl="3"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4pPr>
            <a:lvl5pPr lvl="4"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5pPr>
            <a:lvl6pPr lvl="5"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6pPr>
            <a:lvl7pPr lvl="6"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7pPr>
            <a:lvl8pPr lvl="7"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8pPr>
            <a:lvl9pPr lvl="8" algn="ctr">
              <a:lnSpc>
                <a:spcPct val="100000"/>
              </a:lnSpc>
              <a:spcBef>
                <a:spcPts val="0"/>
              </a:spcBef>
              <a:spcAft>
                <a:spcPts val="0"/>
              </a:spcAft>
              <a:buClr>
                <a:schemeClr val="dk1"/>
              </a:buClr>
              <a:buSzPts val="2800"/>
              <a:buFont typeface="Overpass Light"/>
              <a:buNone/>
              <a:defRPr sz="2800">
                <a:solidFill>
                  <a:schemeClr val="dk1"/>
                </a:solidFill>
                <a:latin typeface="Overpass Light"/>
                <a:ea typeface="Overpass Light"/>
                <a:cs typeface="Overpass Light"/>
                <a:sym typeface="Overpass Light"/>
              </a:defRPr>
            </a:lvl9pPr>
          </a:lstStyle>
          <a:p>
            <a:endParaRPr/>
          </a:p>
        </p:txBody>
      </p:sp>
      <p:sp>
        <p:nvSpPr>
          <p:cNvPr id="56" name="Google Shape;56;p2"/>
          <p:cNvSpPr/>
          <p:nvPr/>
        </p:nvSpPr>
        <p:spPr>
          <a:xfrm>
            <a:off x="-3129400" y="2813875"/>
            <a:ext cx="43850" cy="27800"/>
          </a:xfrm>
          <a:custGeom>
            <a:avLst/>
            <a:gdLst/>
            <a:ahLst/>
            <a:cxnLst/>
            <a:rect l="l" t="t" r="r" b="b"/>
            <a:pathLst>
              <a:path w="1754" h="1112" extrusionOk="0">
                <a:moveTo>
                  <a:pt x="477" y="0"/>
                </a:moveTo>
                <a:cubicBezTo>
                  <a:pt x="331" y="0"/>
                  <a:pt x="192" y="77"/>
                  <a:pt x="114" y="206"/>
                </a:cubicBezTo>
                <a:cubicBezTo>
                  <a:pt x="0" y="396"/>
                  <a:pt x="76" y="643"/>
                  <a:pt x="266" y="777"/>
                </a:cubicBezTo>
                <a:cubicBezTo>
                  <a:pt x="514" y="910"/>
                  <a:pt x="799" y="1005"/>
                  <a:pt x="1065" y="1100"/>
                </a:cubicBezTo>
                <a:cubicBezTo>
                  <a:pt x="1102" y="1108"/>
                  <a:pt x="1137" y="1112"/>
                  <a:pt x="1171" y="1112"/>
                </a:cubicBezTo>
                <a:cubicBezTo>
                  <a:pt x="1621" y="1112"/>
                  <a:pt x="1754" y="443"/>
                  <a:pt x="1293" y="301"/>
                </a:cubicBezTo>
                <a:cubicBezTo>
                  <a:pt x="1084" y="244"/>
                  <a:pt x="875" y="149"/>
                  <a:pt x="685" y="54"/>
                </a:cubicBezTo>
                <a:cubicBezTo>
                  <a:pt x="618" y="17"/>
                  <a:pt x="547" y="0"/>
                  <a:pt x="4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098075" y="2880725"/>
            <a:ext cx="41500" cy="28275"/>
          </a:xfrm>
          <a:custGeom>
            <a:avLst/>
            <a:gdLst/>
            <a:ahLst/>
            <a:cxnLst/>
            <a:rect l="l" t="t" r="r" b="b"/>
            <a:pathLst>
              <a:path w="1660" h="1131" extrusionOk="0">
                <a:moveTo>
                  <a:pt x="581" y="1"/>
                </a:moveTo>
                <a:cubicBezTo>
                  <a:pt x="221" y="1"/>
                  <a:pt x="1" y="501"/>
                  <a:pt x="345" y="747"/>
                </a:cubicBezTo>
                <a:lnTo>
                  <a:pt x="326" y="766"/>
                </a:lnTo>
                <a:lnTo>
                  <a:pt x="896" y="1089"/>
                </a:lnTo>
                <a:cubicBezTo>
                  <a:pt x="959" y="1118"/>
                  <a:pt x="1021" y="1131"/>
                  <a:pt x="1078" y="1131"/>
                </a:cubicBezTo>
                <a:cubicBezTo>
                  <a:pt x="1438" y="1131"/>
                  <a:pt x="1659" y="628"/>
                  <a:pt x="1315" y="366"/>
                </a:cubicBezTo>
                <a:lnTo>
                  <a:pt x="763" y="43"/>
                </a:lnTo>
                <a:cubicBezTo>
                  <a:pt x="700" y="14"/>
                  <a:pt x="639" y="1"/>
                  <a:pt x="58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110400" y="2945175"/>
            <a:ext cx="36650" cy="27025"/>
          </a:xfrm>
          <a:custGeom>
            <a:avLst/>
            <a:gdLst/>
            <a:ahLst/>
            <a:cxnLst/>
            <a:rect l="l" t="t" r="r" b="b"/>
            <a:pathLst>
              <a:path w="1466" h="1081" extrusionOk="0">
                <a:moveTo>
                  <a:pt x="447" y="0"/>
                </a:moveTo>
                <a:cubicBezTo>
                  <a:pt x="263" y="0"/>
                  <a:pt x="106" y="125"/>
                  <a:pt x="58" y="318"/>
                </a:cubicBezTo>
                <a:cubicBezTo>
                  <a:pt x="1" y="546"/>
                  <a:pt x="134" y="755"/>
                  <a:pt x="343" y="831"/>
                </a:cubicBezTo>
                <a:lnTo>
                  <a:pt x="457" y="869"/>
                </a:lnTo>
                <a:lnTo>
                  <a:pt x="533" y="888"/>
                </a:lnTo>
                <a:lnTo>
                  <a:pt x="552" y="888"/>
                </a:lnTo>
                <a:cubicBezTo>
                  <a:pt x="629" y="927"/>
                  <a:pt x="705" y="984"/>
                  <a:pt x="781" y="1022"/>
                </a:cubicBezTo>
                <a:cubicBezTo>
                  <a:pt x="847" y="1061"/>
                  <a:pt x="922" y="1080"/>
                  <a:pt x="996" y="1080"/>
                </a:cubicBezTo>
                <a:cubicBezTo>
                  <a:pt x="1137" y="1080"/>
                  <a:pt x="1277" y="1013"/>
                  <a:pt x="1351" y="888"/>
                </a:cubicBezTo>
                <a:cubicBezTo>
                  <a:pt x="1465" y="679"/>
                  <a:pt x="1389" y="432"/>
                  <a:pt x="1199" y="318"/>
                </a:cubicBezTo>
                <a:cubicBezTo>
                  <a:pt x="1009" y="185"/>
                  <a:pt x="781" y="71"/>
                  <a:pt x="552" y="14"/>
                </a:cubicBezTo>
                <a:cubicBezTo>
                  <a:pt x="517" y="5"/>
                  <a:pt x="482" y="0"/>
                  <a:pt x="44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060975" y="2838400"/>
            <a:ext cx="46025" cy="25800"/>
          </a:xfrm>
          <a:custGeom>
            <a:avLst/>
            <a:gdLst/>
            <a:ahLst/>
            <a:cxnLst/>
            <a:rect l="l" t="t" r="r" b="b"/>
            <a:pathLst>
              <a:path w="1841" h="1032" extrusionOk="0">
                <a:moveTo>
                  <a:pt x="580" y="1"/>
                </a:moveTo>
                <a:cubicBezTo>
                  <a:pt x="221" y="1"/>
                  <a:pt x="0" y="501"/>
                  <a:pt x="344" y="747"/>
                </a:cubicBezTo>
                <a:lnTo>
                  <a:pt x="344" y="766"/>
                </a:lnTo>
                <a:cubicBezTo>
                  <a:pt x="592" y="861"/>
                  <a:pt x="858" y="956"/>
                  <a:pt x="1143" y="1013"/>
                </a:cubicBezTo>
                <a:cubicBezTo>
                  <a:pt x="1188" y="1026"/>
                  <a:pt x="1231" y="1032"/>
                  <a:pt x="1271" y="1032"/>
                </a:cubicBezTo>
                <a:cubicBezTo>
                  <a:pt x="1706" y="1032"/>
                  <a:pt x="1840" y="336"/>
                  <a:pt x="1353" y="214"/>
                </a:cubicBezTo>
                <a:cubicBezTo>
                  <a:pt x="1238" y="176"/>
                  <a:pt x="1124" y="157"/>
                  <a:pt x="1029" y="119"/>
                </a:cubicBezTo>
                <a:cubicBezTo>
                  <a:pt x="934" y="100"/>
                  <a:pt x="839" y="81"/>
                  <a:pt x="763" y="43"/>
                </a:cubicBezTo>
                <a:cubicBezTo>
                  <a:pt x="700" y="14"/>
                  <a:pt x="638" y="1"/>
                  <a:pt x="58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076575" y="2783925"/>
            <a:ext cx="40875" cy="27425"/>
          </a:xfrm>
          <a:custGeom>
            <a:avLst/>
            <a:gdLst/>
            <a:ahLst/>
            <a:cxnLst/>
            <a:rect l="l" t="t" r="r" b="b"/>
            <a:pathLst>
              <a:path w="1635" h="1097" extrusionOk="0">
                <a:moveTo>
                  <a:pt x="619" y="1"/>
                </a:moveTo>
                <a:cubicBezTo>
                  <a:pt x="243" y="1"/>
                  <a:pt x="0" y="592"/>
                  <a:pt x="455" y="795"/>
                </a:cubicBezTo>
                <a:lnTo>
                  <a:pt x="455" y="814"/>
                </a:lnTo>
                <a:lnTo>
                  <a:pt x="949" y="1043"/>
                </a:lnTo>
                <a:cubicBezTo>
                  <a:pt x="1010" y="1079"/>
                  <a:pt x="1079" y="1096"/>
                  <a:pt x="1148" y="1096"/>
                </a:cubicBezTo>
                <a:cubicBezTo>
                  <a:pt x="1295" y="1096"/>
                  <a:pt x="1442" y="1020"/>
                  <a:pt x="1520" y="890"/>
                </a:cubicBezTo>
                <a:cubicBezTo>
                  <a:pt x="1634" y="700"/>
                  <a:pt x="1558" y="434"/>
                  <a:pt x="1368" y="320"/>
                </a:cubicBezTo>
                <a:lnTo>
                  <a:pt x="873" y="92"/>
                </a:lnTo>
                <a:cubicBezTo>
                  <a:pt x="786" y="28"/>
                  <a:pt x="700" y="1"/>
                  <a:pt x="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083750" y="2727800"/>
            <a:ext cx="42600" cy="28475"/>
          </a:xfrm>
          <a:custGeom>
            <a:avLst/>
            <a:gdLst/>
            <a:ahLst/>
            <a:cxnLst/>
            <a:rect l="l" t="t" r="r" b="b"/>
            <a:pathLst>
              <a:path w="1704" h="1139" extrusionOk="0">
                <a:moveTo>
                  <a:pt x="477" y="0"/>
                </a:moveTo>
                <a:cubicBezTo>
                  <a:pt x="331" y="0"/>
                  <a:pt x="192" y="77"/>
                  <a:pt x="114" y="206"/>
                </a:cubicBezTo>
                <a:cubicBezTo>
                  <a:pt x="0" y="396"/>
                  <a:pt x="57" y="663"/>
                  <a:pt x="266" y="777"/>
                </a:cubicBezTo>
                <a:cubicBezTo>
                  <a:pt x="495" y="929"/>
                  <a:pt x="742" y="1043"/>
                  <a:pt x="989" y="1119"/>
                </a:cubicBezTo>
                <a:cubicBezTo>
                  <a:pt x="1037" y="1132"/>
                  <a:pt x="1082" y="1138"/>
                  <a:pt x="1124" y="1138"/>
                </a:cubicBezTo>
                <a:cubicBezTo>
                  <a:pt x="1571" y="1138"/>
                  <a:pt x="1704" y="459"/>
                  <a:pt x="1217" y="320"/>
                </a:cubicBezTo>
                <a:cubicBezTo>
                  <a:pt x="1027" y="263"/>
                  <a:pt x="837" y="168"/>
                  <a:pt x="685" y="54"/>
                </a:cubicBezTo>
                <a:cubicBezTo>
                  <a:pt x="618" y="17"/>
                  <a:pt x="547" y="0"/>
                  <a:pt x="4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053075" y="2924650"/>
            <a:ext cx="51650" cy="33950"/>
          </a:xfrm>
          <a:custGeom>
            <a:avLst/>
            <a:gdLst/>
            <a:ahLst/>
            <a:cxnLst/>
            <a:rect l="l" t="t" r="r" b="b"/>
            <a:pathLst>
              <a:path w="2066" h="1358" extrusionOk="0">
                <a:moveTo>
                  <a:pt x="629" y="1"/>
                </a:moveTo>
                <a:cubicBezTo>
                  <a:pt x="294" y="1"/>
                  <a:pt x="0" y="436"/>
                  <a:pt x="333" y="739"/>
                </a:cubicBezTo>
                <a:cubicBezTo>
                  <a:pt x="580" y="1025"/>
                  <a:pt x="960" y="1082"/>
                  <a:pt x="1265" y="1291"/>
                </a:cubicBezTo>
                <a:cubicBezTo>
                  <a:pt x="1339" y="1338"/>
                  <a:pt x="1413" y="1358"/>
                  <a:pt x="1482" y="1358"/>
                </a:cubicBezTo>
                <a:cubicBezTo>
                  <a:pt x="1835" y="1358"/>
                  <a:pt x="2065" y="826"/>
                  <a:pt x="1683" y="587"/>
                </a:cubicBezTo>
                <a:cubicBezTo>
                  <a:pt x="1455" y="416"/>
                  <a:pt x="1113" y="378"/>
                  <a:pt x="941" y="150"/>
                </a:cubicBezTo>
                <a:cubicBezTo>
                  <a:pt x="845" y="45"/>
                  <a:pt x="735" y="1"/>
                  <a:pt x="62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26675" y="2995950"/>
            <a:ext cx="45350" cy="30025"/>
          </a:xfrm>
          <a:custGeom>
            <a:avLst/>
            <a:gdLst/>
            <a:ahLst/>
            <a:cxnLst/>
            <a:rect l="l" t="t" r="r" b="b"/>
            <a:pathLst>
              <a:path w="1814" h="1201" extrusionOk="0">
                <a:moveTo>
                  <a:pt x="593" y="1"/>
                </a:moveTo>
                <a:cubicBezTo>
                  <a:pt x="228" y="1"/>
                  <a:pt x="0" y="495"/>
                  <a:pt x="348" y="760"/>
                </a:cubicBezTo>
                <a:lnTo>
                  <a:pt x="1051" y="1159"/>
                </a:lnTo>
                <a:cubicBezTo>
                  <a:pt x="1115" y="1188"/>
                  <a:pt x="1176" y="1201"/>
                  <a:pt x="1234" y="1201"/>
                </a:cubicBezTo>
                <a:cubicBezTo>
                  <a:pt x="1593" y="1201"/>
                  <a:pt x="1814" y="701"/>
                  <a:pt x="1470" y="455"/>
                </a:cubicBezTo>
                <a:lnTo>
                  <a:pt x="766" y="37"/>
                </a:lnTo>
                <a:cubicBezTo>
                  <a:pt x="706" y="12"/>
                  <a:pt x="648" y="1"/>
                  <a:pt x="59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007150" y="2823400"/>
            <a:ext cx="35575" cy="23575"/>
          </a:xfrm>
          <a:custGeom>
            <a:avLst/>
            <a:gdLst/>
            <a:ahLst/>
            <a:cxnLst/>
            <a:rect l="l" t="t" r="r" b="b"/>
            <a:pathLst>
              <a:path w="1423" h="943" extrusionOk="0">
                <a:moveTo>
                  <a:pt x="619" y="1"/>
                </a:moveTo>
                <a:cubicBezTo>
                  <a:pt x="243" y="1"/>
                  <a:pt x="1" y="591"/>
                  <a:pt x="455" y="795"/>
                </a:cubicBezTo>
                <a:lnTo>
                  <a:pt x="550" y="852"/>
                </a:lnTo>
                <a:cubicBezTo>
                  <a:pt x="637" y="916"/>
                  <a:pt x="724" y="943"/>
                  <a:pt x="804" y="943"/>
                </a:cubicBezTo>
                <a:cubicBezTo>
                  <a:pt x="1180" y="943"/>
                  <a:pt x="1423" y="352"/>
                  <a:pt x="968" y="148"/>
                </a:cubicBezTo>
                <a:lnTo>
                  <a:pt x="873" y="91"/>
                </a:lnTo>
                <a:cubicBezTo>
                  <a:pt x="786" y="28"/>
                  <a:pt x="700" y="1"/>
                  <a:pt x="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009625" y="2766600"/>
            <a:ext cx="27700" cy="20200"/>
          </a:xfrm>
          <a:custGeom>
            <a:avLst/>
            <a:gdLst/>
            <a:ahLst/>
            <a:cxnLst/>
            <a:rect l="l" t="t" r="r" b="b"/>
            <a:pathLst>
              <a:path w="1108" h="808" extrusionOk="0">
                <a:moveTo>
                  <a:pt x="581" y="1"/>
                </a:moveTo>
                <a:cubicBezTo>
                  <a:pt x="221" y="1"/>
                  <a:pt x="0" y="503"/>
                  <a:pt x="345" y="766"/>
                </a:cubicBezTo>
                <a:cubicBezTo>
                  <a:pt x="408" y="794"/>
                  <a:pt x="469" y="807"/>
                  <a:pt x="527" y="807"/>
                </a:cubicBezTo>
                <a:cubicBezTo>
                  <a:pt x="887" y="807"/>
                  <a:pt x="1107" y="305"/>
                  <a:pt x="763" y="43"/>
                </a:cubicBezTo>
                <a:cubicBezTo>
                  <a:pt x="700" y="14"/>
                  <a:pt x="639" y="1"/>
                  <a:pt x="58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2">
  <p:cSld name="TITLE_ONLY_1_2_1">
    <p:spTree>
      <p:nvGrpSpPr>
        <p:cNvPr id="1" name="Shape 320"/>
        <p:cNvGrpSpPr/>
        <p:nvPr/>
      </p:nvGrpSpPr>
      <p:grpSpPr>
        <a:xfrm>
          <a:off x="0" y="0"/>
          <a:ext cx="0" cy="0"/>
          <a:chOff x="0" y="0"/>
          <a:chExt cx="0" cy="0"/>
        </a:xfrm>
      </p:grpSpPr>
      <p:sp>
        <p:nvSpPr>
          <p:cNvPr id="321" name="Google Shape;321;p17"/>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grpSp>
        <p:nvGrpSpPr>
          <p:cNvPr id="322" name="Google Shape;322;p17"/>
          <p:cNvGrpSpPr/>
          <p:nvPr/>
        </p:nvGrpSpPr>
        <p:grpSpPr>
          <a:xfrm rot="5400000">
            <a:off x="-625033" y="3094503"/>
            <a:ext cx="2325428" cy="1188455"/>
            <a:chOff x="2869147" y="3685156"/>
            <a:chExt cx="3405723" cy="1740561"/>
          </a:xfrm>
        </p:grpSpPr>
        <p:sp>
          <p:nvSpPr>
            <p:cNvPr id="323" name="Google Shape;323;p17"/>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7"/>
          <p:cNvGrpSpPr/>
          <p:nvPr/>
        </p:nvGrpSpPr>
        <p:grpSpPr>
          <a:xfrm>
            <a:off x="-29881" y="-9528"/>
            <a:ext cx="2325416" cy="2325267"/>
            <a:chOff x="0" y="0"/>
            <a:chExt cx="2325416" cy="2325267"/>
          </a:xfrm>
        </p:grpSpPr>
        <p:sp>
          <p:nvSpPr>
            <p:cNvPr id="326" name="Google Shape;326;p17"/>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flipH="1">
            <a:off x="7852162" y="-9532"/>
            <a:ext cx="1291848" cy="1291997"/>
            <a:chOff x="0" y="0"/>
            <a:chExt cx="1291848" cy="1291997"/>
          </a:xfrm>
        </p:grpSpPr>
        <p:sp>
          <p:nvSpPr>
            <p:cNvPr id="334" name="Google Shape;334;p17"/>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x columns">
  <p:cSld name="TITLE_ONLY_1_1">
    <p:spTree>
      <p:nvGrpSpPr>
        <p:cNvPr id="1" name="Shape 338"/>
        <p:cNvGrpSpPr/>
        <p:nvPr/>
      </p:nvGrpSpPr>
      <p:grpSpPr>
        <a:xfrm>
          <a:off x="0" y="0"/>
          <a:ext cx="0" cy="0"/>
          <a:chOff x="0" y="0"/>
          <a:chExt cx="0" cy="0"/>
        </a:xfrm>
      </p:grpSpPr>
      <p:grpSp>
        <p:nvGrpSpPr>
          <p:cNvPr id="339" name="Google Shape;339;p18"/>
          <p:cNvGrpSpPr/>
          <p:nvPr/>
        </p:nvGrpSpPr>
        <p:grpSpPr>
          <a:xfrm rot="5400000" flipH="1">
            <a:off x="-594431" y="849209"/>
            <a:ext cx="2325428" cy="1188455"/>
            <a:chOff x="2869147" y="3685156"/>
            <a:chExt cx="3405723" cy="1740561"/>
          </a:xfrm>
        </p:grpSpPr>
        <p:sp>
          <p:nvSpPr>
            <p:cNvPr id="340" name="Google Shape;340;p18"/>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8"/>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sp>
        <p:nvSpPr>
          <p:cNvPr id="343" name="Google Shape;343;p18"/>
          <p:cNvSpPr txBox="1">
            <a:spLocks noGrp="1"/>
          </p:cNvSpPr>
          <p:nvPr>
            <p:ph type="subTitle" idx="1"/>
          </p:nvPr>
        </p:nvSpPr>
        <p:spPr>
          <a:xfrm>
            <a:off x="724200" y="2071326"/>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344" name="Google Shape;344;p18"/>
          <p:cNvSpPr txBox="1">
            <a:spLocks noGrp="1"/>
          </p:cNvSpPr>
          <p:nvPr>
            <p:ph type="subTitle" idx="2"/>
          </p:nvPr>
        </p:nvSpPr>
        <p:spPr>
          <a:xfrm>
            <a:off x="3583239" y="2073746"/>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345" name="Google Shape;345;p18"/>
          <p:cNvSpPr txBox="1">
            <a:spLocks noGrp="1"/>
          </p:cNvSpPr>
          <p:nvPr>
            <p:ph type="subTitle" idx="3"/>
          </p:nvPr>
        </p:nvSpPr>
        <p:spPr>
          <a:xfrm>
            <a:off x="6442278" y="2071326"/>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346" name="Google Shape;346;p18"/>
          <p:cNvSpPr txBox="1">
            <a:spLocks noGrp="1"/>
          </p:cNvSpPr>
          <p:nvPr>
            <p:ph type="subTitle" idx="4"/>
          </p:nvPr>
        </p:nvSpPr>
        <p:spPr>
          <a:xfrm>
            <a:off x="724925" y="3630825"/>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347" name="Google Shape;347;p18"/>
          <p:cNvSpPr txBox="1">
            <a:spLocks noGrp="1"/>
          </p:cNvSpPr>
          <p:nvPr>
            <p:ph type="subTitle" idx="5"/>
          </p:nvPr>
        </p:nvSpPr>
        <p:spPr>
          <a:xfrm>
            <a:off x="3583964" y="3633251"/>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348" name="Google Shape;348;p18"/>
          <p:cNvSpPr txBox="1">
            <a:spLocks noGrp="1"/>
          </p:cNvSpPr>
          <p:nvPr>
            <p:ph type="subTitle" idx="6"/>
          </p:nvPr>
        </p:nvSpPr>
        <p:spPr>
          <a:xfrm>
            <a:off x="6443003" y="3630825"/>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grpSp>
        <p:nvGrpSpPr>
          <p:cNvPr id="349" name="Google Shape;349;p18"/>
          <p:cNvGrpSpPr/>
          <p:nvPr/>
        </p:nvGrpSpPr>
        <p:grpSpPr>
          <a:xfrm rot="-5400000">
            <a:off x="7413719" y="849209"/>
            <a:ext cx="2325428" cy="1188455"/>
            <a:chOff x="2869147" y="3685156"/>
            <a:chExt cx="3405723" cy="1740561"/>
          </a:xfrm>
        </p:grpSpPr>
        <p:sp>
          <p:nvSpPr>
            <p:cNvPr id="350" name="Google Shape;350;p18"/>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CUSTOM_16">
    <p:spTree>
      <p:nvGrpSpPr>
        <p:cNvPr id="1" name="Shape 352"/>
        <p:cNvGrpSpPr/>
        <p:nvPr/>
      </p:nvGrpSpPr>
      <p:grpSpPr>
        <a:xfrm>
          <a:off x="0" y="0"/>
          <a:ext cx="0" cy="0"/>
          <a:chOff x="0" y="0"/>
          <a:chExt cx="0" cy="0"/>
        </a:xfrm>
      </p:grpSpPr>
      <p:grpSp>
        <p:nvGrpSpPr>
          <p:cNvPr id="353" name="Google Shape;353;p19"/>
          <p:cNvGrpSpPr/>
          <p:nvPr/>
        </p:nvGrpSpPr>
        <p:grpSpPr>
          <a:xfrm rot="10800000" flipH="1">
            <a:off x="-39575" y="1772868"/>
            <a:ext cx="3306195" cy="3368826"/>
            <a:chOff x="0" y="0"/>
            <a:chExt cx="3306195" cy="3368826"/>
          </a:xfrm>
        </p:grpSpPr>
        <p:grpSp>
          <p:nvGrpSpPr>
            <p:cNvPr id="354" name="Google Shape;354;p19"/>
            <p:cNvGrpSpPr/>
            <p:nvPr/>
          </p:nvGrpSpPr>
          <p:grpSpPr>
            <a:xfrm>
              <a:off x="0" y="0"/>
              <a:ext cx="2325416" cy="2325267"/>
              <a:chOff x="0" y="0"/>
              <a:chExt cx="2325416" cy="2325267"/>
            </a:xfrm>
          </p:grpSpPr>
          <p:sp>
            <p:nvSpPr>
              <p:cNvPr id="355" name="Google Shape;355;p19"/>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9"/>
          <p:cNvSpPr txBox="1">
            <a:spLocks noGrp="1"/>
          </p:cNvSpPr>
          <p:nvPr>
            <p:ph type="ctrTitle"/>
          </p:nvPr>
        </p:nvSpPr>
        <p:spPr>
          <a:xfrm>
            <a:off x="1187550" y="280721"/>
            <a:ext cx="67689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sp>
        <p:nvSpPr>
          <p:cNvPr id="364" name="Google Shape;364;p19"/>
          <p:cNvSpPr txBox="1">
            <a:spLocks noGrp="1"/>
          </p:cNvSpPr>
          <p:nvPr>
            <p:ph type="ctrTitle" idx="2"/>
          </p:nvPr>
        </p:nvSpPr>
        <p:spPr>
          <a:xfrm>
            <a:off x="5090975" y="11649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atin typeface="Arial Black" panose="020B0A04020102020204" pitchFamily="34" charset="0"/>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dirty="0"/>
          </a:p>
        </p:txBody>
      </p:sp>
      <p:sp>
        <p:nvSpPr>
          <p:cNvPr id="365" name="Google Shape;365;p19"/>
          <p:cNvSpPr txBox="1">
            <a:spLocks noGrp="1"/>
          </p:cNvSpPr>
          <p:nvPr>
            <p:ph type="subTitle" idx="1"/>
          </p:nvPr>
        </p:nvSpPr>
        <p:spPr>
          <a:xfrm>
            <a:off x="5090975" y="1586325"/>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6" name="Google Shape;366;p19"/>
          <p:cNvSpPr txBox="1">
            <a:spLocks noGrp="1"/>
          </p:cNvSpPr>
          <p:nvPr>
            <p:ph type="ctrTitle" idx="3"/>
          </p:nvPr>
        </p:nvSpPr>
        <p:spPr>
          <a:xfrm>
            <a:off x="5090975" y="23880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atin typeface="Arial Black" panose="020B0A04020102020204" pitchFamily="34" charset="0"/>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dirty="0"/>
          </a:p>
        </p:txBody>
      </p:sp>
      <p:sp>
        <p:nvSpPr>
          <p:cNvPr id="367" name="Google Shape;367;p19"/>
          <p:cNvSpPr txBox="1">
            <a:spLocks noGrp="1"/>
          </p:cNvSpPr>
          <p:nvPr>
            <p:ph type="subTitle" idx="4"/>
          </p:nvPr>
        </p:nvSpPr>
        <p:spPr>
          <a:xfrm>
            <a:off x="5090975" y="2809300"/>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68" name="Google Shape;368;p19"/>
          <p:cNvSpPr txBox="1">
            <a:spLocks noGrp="1"/>
          </p:cNvSpPr>
          <p:nvPr>
            <p:ph type="ctrTitle" idx="5"/>
          </p:nvPr>
        </p:nvSpPr>
        <p:spPr>
          <a:xfrm>
            <a:off x="5090975" y="3611075"/>
            <a:ext cx="33288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atin typeface="Arial Black" panose="020B0A04020102020204" pitchFamily="34" charset="0"/>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dirty="0"/>
          </a:p>
        </p:txBody>
      </p:sp>
      <p:sp>
        <p:nvSpPr>
          <p:cNvPr id="369" name="Google Shape;369;p19"/>
          <p:cNvSpPr txBox="1">
            <a:spLocks noGrp="1"/>
          </p:cNvSpPr>
          <p:nvPr>
            <p:ph type="subTitle" idx="6"/>
          </p:nvPr>
        </p:nvSpPr>
        <p:spPr>
          <a:xfrm>
            <a:off x="5090975" y="4032300"/>
            <a:ext cx="3328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TITLE_ONLY_3_1">
    <p:spTree>
      <p:nvGrpSpPr>
        <p:cNvPr id="1" name="Shape 370"/>
        <p:cNvGrpSpPr/>
        <p:nvPr/>
      </p:nvGrpSpPr>
      <p:grpSpPr>
        <a:xfrm>
          <a:off x="0" y="0"/>
          <a:ext cx="0" cy="0"/>
          <a:chOff x="0" y="0"/>
          <a:chExt cx="0" cy="0"/>
        </a:xfrm>
      </p:grpSpPr>
      <p:sp>
        <p:nvSpPr>
          <p:cNvPr id="371" name="Google Shape;371;p20"/>
          <p:cNvSpPr txBox="1">
            <a:spLocks noGrp="1"/>
          </p:cNvSpPr>
          <p:nvPr>
            <p:ph type="ctrTitle"/>
          </p:nvPr>
        </p:nvSpPr>
        <p:spPr>
          <a:xfrm flipH="1">
            <a:off x="1182024"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grpSp>
        <p:nvGrpSpPr>
          <p:cNvPr id="372" name="Google Shape;372;p20"/>
          <p:cNvGrpSpPr/>
          <p:nvPr/>
        </p:nvGrpSpPr>
        <p:grpSpPr>
          <a:xfrm rot="5400000" flipH="1">
            <a:off x="-607107" y="849209"/>
            <a:ext cx="2325428" cy="1188455"/>
            <a:chOff x="2869147" y="3685156"/>
            <a:chExt cx="3405723" cy="1740561"/>
          </a:xfrm>
        </p:grpSpPr>
        <p:sp>
          <p:nvSpPr>
            <p:cNvPr id="373" name="Google Shape;373;p20"/>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0"/>
          <p:cNvGrpSpPr/>
          <p:nvPr/>
        </p:nvGrpSpPr>
        <p:grpSpPr>
          <a:xfrm rot="10800000" flipH="1">
            <a:off x="-11955" y="2816427"/>
            <a:ext cx="2325416" cy="2325267"/>
            <a:chOff x="0" y="0"/>
            <a:chExt cx="2325416" cy="2325267"/>
          </a:xfrm>
        </p:grpSpPr>
        <p:sp>
          <p:nvSpPr>
            <p:cNvPr id="376" name="Google Shape;376;p20"/>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0"/>
          <p:cNvSpPr txBox="1">
            <a:spLocks noGrp="1"/>
          </p:cNvSpPr>
          <p:nvPr>
            <p:ph type="title" idx="2" hasCustomPrompt="1"/>
          </p:nvPr>
        </p:nvSpPr>
        <p:spPr>
          <a:xfrm>
            <a:off x="1667895" y="3140100"/>
            <a:ext cx="2126400" cy="8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1"/>
                </a:solidFill>
                <a:latin typeface="Arial Black" panose="020B0A040201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
        <p:nvSpPr>
          <p:cNvPr id="384" name="Google Shape;384;p20"/>
          <p:cNvSpPr txBox="1">
            <a:spLocks noGrp="1"/>
          </p:cNvSpPr>
          <p:nvPr>
            <p:ph type="subTitle" idx="1"/>
          </p:nvPr>
        </p:nvSpPr>
        <p:spPr>
          <a:xfrm>
            <a:off x="1299827" y="3938100"/>
            <a:ext cx="2862900" cy="66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385" name="Google Shape;385;p20"/>
          <p:cNvSpPr txBox="1">
            <a:spLocks noGrp="1"/>
          </p:cNvSpPr>
          <p:nvPr>
            <p:ph type="title" idx="3" hasCustomPrompt="1"/>
          </p:nvPr>
        </p:nvSpPr>
        <p:spPr>
          <a:xfrm>
            <a:off x="5345917" y="3140100"/>
            <a:ext cx="2126400" cy="8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1"/>
                </a:solidFill>
                <a:latin typeface="Arial Black" panose="020B0A040201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
        <p:nvSpPr>
          <p:cNvPr id="386" name="Google Shape;386;p20"/>
          <p:cNvSpPr txBox="1">
            <a:spLocks noGrp="1"/>
          </p:cNvSpPr>
          <p:nvPr>
            <p:ph type="subTitle" idx="4"/>
          </p:nvPr>
        </p:nvSpPr>
        <p:spPr>
          <a:xfrm>
            <a:off x="4977852" y="3938100"/>
            <a:ext cx="2862900" cy="66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grpSp>
        <p:nvGrpSpPr>
          <p:cNvPr id="387" name="Google Shape;387;p20"/>
          <p:cNvGrpSpPr/>
          <p:nvPr/>
        </p:nvGrpSpPr>
        <p:grpSpPr>
          <a:xfrm rot="10800000">
            <a:off x="7859812" y="3849693"/>
            <a:ext cx="1291848" cy="1291997"/>
            <a:chOff x="0" y="0"/>
            <a:chExt cx="1291848" cy="1291997"/>
          </a:xfrm>
        </p:grpSpPr>
        <p:sp>
          <p:nvSpPr>
            <p:cNvPr id="388" name="Google Shape;388;p20"/>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st">
  <p:cSld name="TITLE_AND_BODY_1">
    <p:spTree>
      <p:nvGrpSpPr>
        <p:cNvPr id="1" name="Shape 392"/>
        <p:cNvGrpSpPr/>
        <p:nvPr/>
      </p:nvGrpSpPr>
      <p:grpSpPr>
        <a:xfrm>
          <a:off x="0" y="0"/>
          <a:ext cx="0" cy="0"/>
          <a:chOff x="0" y="0"/>
          <a:chExt cx="0" cy="0"/>
        </a:xfrm>
      </p:grpSpPr>
      <p:grpSp>
        <p:nvGrpSpPr>
          <p:cNvPr id="393" name="Google Shape;393;p21"/>
          <p:cNvGrpSpPr/>
          <p:nvPr/>
        </p:nvGrpSpPr>
        <p:grpSpPr>
          <a:xfrm>
            <a:off x="-46954" y="-1807"/>
            <a:ext cx="9187040" cy="5145310"/>
            <a:chOff x="-46954" y="-1807"/>
            <a:chExt cx="9187040" cy="5145310"/>
          </a:xfrm>
        </p:grpSpPr>
        <p:grpSp>
          <p:nvGrpSpPr>
            <p:cNvPr id="394" name="Google Shape;394;p21"/>
            <p:cNvGrpSpPr/>
            <p:nvPr/>
          </p:nvGrpSpPr>
          <p:grpSpPr>
            <a:xfrm flipH="1">
              <a:off x="7848237" y="0"/>
              <a:ext cx="1291848" cy="1291997"/>
              <a:chOff x="0" y="0"/>
              <a:chExt cx="1291848" cy="1291997"/>
            </a:xfrm>
          </p:grpSpPr>
          <p:sp>
            <p:nvSpPr>
              <p:cNvPr id="395" name="Google Shape;395;p21"/>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1"/>
            <p:cNvGrpSpPr/>
            <p:nvPr/>
          </p:nvGrpSpPr>
          <p:grpSpPr>
            <a:xfrm rot="10800000" flipH="1">
              <a:off x="-3920" y="1095125"/>
              <a:ext cx="4047930" cy="4048378"/>
              <a:chOff x="0" y="0"/>
              <a:chExt cx="4047930" cy="4048378"/>
            </a:xfrm>
          </p:grpSpPr>
          <p:sp>
            <p:nvSpPr>
              <p:cNvPr id="400" name="Google Shape;400;p21"/>
              <p:cNvSpPr/>
              <p:nvPr/>
            </p:nvSpPr>
            <p:spPr>
              <a:xfrm>
                <a:off x="0" y="0"/>
                <a:ext cx="4047930" cy="4048378"/>
              </a:xfrm>
              <a:custGeom>
                <a:avLst/>
                <a:gdLst/>
                <a:ahLst/>
                <a:cxnLst/>
                <a:rect l="l" t="t" r="r" b="b"/>
                <a:pathLst>
                  <a:path w="27145" h="27148" extrusionOk="0">
                    <a:moveTo>
                      <a:pt x="26334" y="1"/>
                    </a:moveTo>
                    <a:lnTo>
                      <a:pt x="0" y="26334"/>
                    </a:lnTo>
                    <a:lnTo>
                      <a:pt x="0" y="27147"/>
                    </a:lnTo>
                    <a:lnTo>
                      <a:pt x="2714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0" y="0"/>
                <a:ext cx="3703606" cy="3703606"/>
              </a:xfrm>
              <a:custGeom>
                <a:avLst/>
                <a:gdLst/>
                <a:ahLst/>
                <a:cxnLst/>
                <a:rect l="l" t="t" r="r" b="b"/>
                <a:pathLst>
                  <a:path w="24836" h="24836" extrusionOk="0">
                    <a:moveTo>
                      <a:pt x="24025" y="1"/>
                    </a:moveTo>
                    <a:lnTo>
                      <a:pt x="0" y="24025"/>
                    </a:lnTo>
                    <a:lnTo>
                      <a:pt x="0" y="24836"/>
                    </a:lnTo>
                    <a:lnTo>
                      <a:pt x="24835"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0" y="0"/>
                <a:ext cx="3359283" cy="3359283"/>
              </a:xfrm>
              <a:custGeom>
                <a:avLst/>
                <a:gdLst/>
                <a:ahLst/>
                <a:cxnLst/>
                <a:rect l="l" t="t" r="r" b="b"/>
                <a:pathLst>
                  <a:path w="22527" h="22527" extrusionOk="0">
                    <a:moveTo>
                      <a:pt x="21713" y="1"/>
                    </a:moveTo>
                    <a:lnTo>
                      <a:pt x="0" y="21713"/>
                    </a:lnTo>
                    <a:lnTo>
                      <a:pt x="0" y="22526"/>
                    </a:lnTo>
                    <a:lnTo>
                      <a:pt x="22527"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0" y="0"/>
                <a:ext cx="3014511" cy="3014511"/>
              </a:xfrm>
              <a:custGeom>
                <a:avLst/>
                <a:gdLst/>
                <a:ahLst/>
                <a:cxnLst/>
                <a:rect l="l" t="t" r="r" b="b"/>
                <a:pathLst>
                  <a:path w="20215" h="20215" extrusionOk="0">
                    <a:moveTo>
                      <a:pt x="19404" y="1"/>
                    </a:moveTo>
                    <a:lnTo>
                      <a:pt x="0" y="19404"/>
                    </a:lnTo>
                    <a:lnTo>
                      <a:pt x="0" y="20215"/>
                    </a:lnTo>
                    <a:lnTo>
                      <a:pt x="2021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0" y="0"/>
                <a:ext cx="2670187" cy="2670187"/>
              </a:xfrm>
              <a:custGeom>
                <a:avLst/>
                <a:gdLst/>
                <a:ahLst/>
                <a:cxnLst/>
                <a:rect l="l" t="t" r="r" b="b"/>
                <a:pathLst>
                  <a:path w="17906" h="17906" extrusionOk="0">
                    <a:moveTo>
                      <a:pt x="17092" y="1"/>
                    </a:moveTo>
                    <a:lnTo>
                      <a:pt x="0" y="17092"/>
                    </a:lnTo>
                    <a:lnTo>
                      <a:pt x="0" y="17905"/>
                    </a:lnTo>
                    <a:lnTo>
                      <a:pt x="17906"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21"/>
            <p:cNvSpPr/>
            <p:nvPr/>
          </p:nvSpPr>
          <p:spPr>
            <a:xfrm flipH="1">
              <a:off x="-4065" y="0"/>
              <a:ext cx="2765775" cy="4375552"/>
            </a:xfrm>
            <a:custGeom>
              <a:avLst/>
              <a:gdLst/>
              <a:ahLst/>
              <a:cxnLst/>
              <a:rect l="l" t="t" r="r" b="b"/>
              <a:pathLst>
                <a:path w="18547" h="29342" extrusionOk="0">
                  <a:moveTo>
                    <a:pt x="10796" y="1"/>
                  </a:moveTo>
                  <a:lnTo>
                    <a:pt x="0" y="10796"/>
                  </a:lnTo>
                  <a:lnTo>
                    <a:pt x="18546" y="29341"/>
                  </a:lnTo>
                  <a:lnTo>
                    <a:pt x="18546" y="24500"/>
                  </a:lnTo>
                  <a:lnTo>
                    <a:pt x="4842" y="10796"/>
                  </a:lnTo>
                  <a:lnTo>
                    <a:pt x="15637"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flipH="1">
              <a:off x="6008747"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flipH="1">
              <a:off x="6614404"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flipH="1">
              <a:off x="-46942" y="-1807"/>
              <a:ext cx="2150029" cy="4261088"/>
            </a:xfrm>
            <a:custGeom>
              <a:avLst/>
              <a:gdLst/>
              <a:ahLst/>
              <a:cxnLst/>
              <a:rect l="l" t="t" r="r" b="b"/>
              <a:pathLst>
                <a:path w="14345" h="28430" extrusionOk="0">
                  <a:moveTo>
                    <a:pt x="14088" y="1"/>
                  </a:moveTo>
                  <a:lnTo>
                    <a:pt x="0" y="14087"/>
                  </a:lnTo>
                  <a:lnTo>
                    <a:pt x="14345" y="28429"/>
                  </a:lnTo>
                  <a:lnTo>
                    <a:pt x="14345" y="25805"/>
                  </a:lnTo>
                  <a:lnTo>
                    <a:pt x="2628" y="14087"/>
                  </a:lnTo>
                  <a:lnTo>
                    <a:pt x="14345" y="2367"/>
                  </a:lnTo>
                  <a:lnTo>
                    <a:pt x="14345"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flipH="1">
              <a:off x="-46954" y="851468"/>
              <a:ext cx="1258243" cy="2516036"/>
            </a:xfrm>
            <a:custGeom>
              <a:avLst/>
              <a:gdLst/>
              <a:ahLst/>
              <a:cxnLst/>
              <a:rect l="l" t="t" r="r" b="b"/>
              <a:pathLst>
                <a:path w="8395" h="16787" extrusionOk="0">
                  <a:moveTo>
                    <a:pt x="8395" y="0"/>
                  </a:moveTo>
                  <a:lnTo>
                    <a:pt x="1" y="8394"/>
                  </a:lnTo>
                  <a:lnTo>
                    <a:pt x="8395" y="16786"/>
                  </a:lnTo>
                  <a:lnTo>
                    <a:pt x="8395" y="14579"/>
                  </a:lnTo>
                  <a:lnTo>
                    <a:pt x="2208" y="8394"/>
                  </a:lnTo>
                  <a:lnTo>
                    <a:pt x="8395" y="2207"/>
                  </a:lnTo>
                  <a:lnTo>
                    <a:pt x="8395" y="0"/>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21"/>
          <p:cNvSpPr txBox="1">
            <a:spLocks noGrp="1"/>
          </p:cNvSpPr>
          <p:nvPr>
            <p:ph type="body" idx="1"/>
          </p:nvPr>
        </p:nvSpPr>
        <p:spPr>
          <a:xfrm>
            <a:off x="724200" y="1152475"/>
            <a:ext cx="7695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AutoNum type="arabicPeriod"/>
              <a:defRPr sz="1200">
                <a:solidFill>
                  <a:srgbClr val="FFFFFF"/>
                </a:solidFill>
              </a:defRPr>
            </a:lvl1pPr>
            <a:lvl2pPr marL="914400" lvl="1" indent="-304800" rtl="0">
              <a:spcBef>
                <a:spcPts val="1600"/>
              </a:spcBef>
              <a:spcAft>
                <a:spcPts val="0"/>
              </a:spcAft>
              <a:buClr>
                <a:srgbClr val="FFFFFF"/>
              </a:buClr>
              <a:buSzPts val="1200"/>
              <a:buFont typeface="Roboto Condensed Light"/>
              <a:buAutoNum type="alphaLcPeriod"/>
              <a:defRPr>
                <a:solidFill>
                  <a:srgbClr val="FFFFFF"/>
                </a:solidFill>
              </a:defRPr>
            </a:lvl2pPr>
            <a:lvl3pPr marL="1371600" lvl="2" indent="-304800" rtl="0">
              <a:spcBef>
                <a:spcPts val="1600"/>
              </a:spcBef>
              <a:spcAft>
                <a:spcPts val="0"/>
              </a:spcAft>
              <a:buClr>
                <a:srgbClr val="FFFFFF"/>
              </a:buClr>
              <a:buSzPts val="1200"/>
              <a:buFont typeface="Roboto Condensed Light"/>
              <a:buAutoNum type="romanLcPeriod"/>
              <a:defRPr>
                <a:solidFill>
                  <a:srgbClr val="FFFFFF"/>
                </a:solidFill>
              </a:defRPr>
            </a:lvl3pPr>
            <a:lvl4pPr marL="1828800" lvl="3" indent="-304800" rtl="0">
              <a:spcBef>
                <a:spcPts val="1600"/>
              </a:spcBef>
              <a:spcAft>
                <a:spcPts val="0"/>
              </a:spcAft>
              <a:buClr>
                <a:srgbClr val="FFFFFF"/>
              </a:buClr>
              <a:buSzPts val="1200"/>
              <a:buFont typeface="Roboto Condensed Light"/>
              <a:buAutoNum type="arabicPeriod"/>
              <a:defRPr>
                <a:solidFill>
                  <a:srgbClr val="FFFFFF"/>
                </a:solidFill>
              </a:defRPr>
            </a:lvl4pPr>
            <a:lvl5pPr marL="2286000" lvl="4" indent="-304800" rtl="0">
              <a:spcBef>
                <a:spcPts val="1600"/>
              </a:spcBef>
              <a:spcAft>
                <a:spcPts val="0"/>
              </a:spcAft>
              <a:buClr>
                <a:srgbClr val="FFFFFF"/>
              </a:buClr>
              <a:buSzPts val="1200"/>
              <a:buFont typeface="Roboto Condensed Light"/>
              <a:buAutoNum type="alphaLcPeriod"/>
              <a:defRPr>
                <a:solidFill>
                  <a:srgbClr val="FFFFFF"/>
                </a:solidFill>
              </a:defRPr>
            </a:lvl5pPr>
            <a:lvl6pPr marL="2743200" lvl="5" indent="-304800" rtl="0">
              <a:spcBef>
                <a:spcPts val="1600"/>
              </a:spcBef>
              <a:spcAft>
                <a:spcPts val="0"/>
              </a:spcAft>
              <a:buClr>
                <a:srgbClr val="FFFFFF"/>
              </a:buClr>
              <a:buSzPts val="1200"/>
              <a:buFont typeface="Roboto Condensed Light"/>
              <a:buAutoNum type="romanLcPeriod"/>
              <a:defRPr>
                <a:solidFill>
                  <a:srgbClr val="FFFFFF"/>
                </a:solidFill>
              </a:defRPr>
            </a:lvl6pPr>
            <a:lvl7pPr marL="3200400" lvl="6" indent="-304800" rtl="0">
              <a:spcBef>
                <a:spcPts val="1600"/>
              </a:spcBef>
              <a:spcAft>
                <a:spcPts val="0"/>
              </a:spcAft>
              <a:buClr>
                <a:srgbClr val="FFFFFF"/>
              </a:buClr>
              <a:buSzPts val="1200"/>
              <a:buFont typeface="Roboto Condensed Light"/>
              <a:buAutoNum type="arabicPeriod"/>
              <a:defRPr>
                <a:solidFill>
                  <a:srgbClr val="FFFFFF"/>
                </a:solidFill>
              </a:defRPr>
            </a:lvl7pPr>
            <a:lvl8pPr marL="3657600" lvl="7" indent="-304800" rtl="0">
              <a:spcBef>
                <a:spcPts val="1600"/>
              </a:spcBef>
              <a:spcAft>
                <a:spcPts val="0"/>
              </a:spcAft>
              <a:buClr>
                <a:srgbClr val="FFFFFF"/>
              </a:buClr>
              <a:buSzPts val="1200"/>
              <a:buFont typeface="Roboto Condensed Light"/>
              <a:buAutoNum type="alphaLcPeriod"/>
              <a:defRPr>
                <a:solidFill>
                  <a:srgbClr val="FFFFFF"/>
                </a:solidFill>
              </a:defRPr>
            </a:lvl8pPr>
            <a:lvl9pPr marL="4114800" lvl="8" indent="-304800" rtl="0">
              <a:spcBef>
                <a:spcPts val="1600"/>
              </a:spcBef>
              <a:spcAft>
                <a:spcPts val="1600"/>
              </a:spcAft>
              <a:buClr>
                <a:srgbClr val="FFFFFF"/>
              </a:buClr>
              <a:buSzPts val="1200"/>
              <a:buFont typeface="Roboto Condensed Light"/>
              <a:buAutoNum type="romanLcPeriod"/>
              <a:defRPr>
                <a:solidFill>
                  <a:srgbClr val="FFFFFF"/>
                </a:solidFill>
              </a:defRPr>
            </a:lvl9pPr>
          </a:lstStyle>
          <a:p>
            <a:endParaRPr/>
          </a:p>
        </p:txBody>
      </p:sp>
      <p:sp>
        <p:nvSpPr>
          <p:cNvPr id="418" name="Google Shape;418;p21"/>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9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txBox="1">
            <a:spLocks noGrp="1"/>
          </p:cNvSpPr>
          <p:nvPr>
            <p:ph type="body" idx="1"/>
          </p:nvPr>
        </p:nvSpPr>
        <p:spPr>
          <a:xfrm>
            <a:off x="724200" y="2013325"/>
            <a:ext cx="3987000" cy="17496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Char char="●"/>
              <a:defRPr sz="1600"/>
            </a:lvl1pPr>
            <a:lvl2pPr marL="914400" lvl="1" indent="-317500">
              <a:spcBef>
                <a:spcPts val="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93" name="Google Shape;93;p4"/>
          <p:cNvSpPr txBox="1">
            <a:spLocks noGrp="1"/>
          </p:cNvSpPr>
          <p:nvPr>
            <p:ph type="ctrTitle"/>
          </p:nvPr>
        </p:nvSpPr>
        <p:spPr>
          <a:xfrm>
            <a:off x="724200" y="1263775"/>
            <a:ext cx="39870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3000">
                <a:latin typeface="Arial Black" panose="020B0A04020102020204" pitchFamily="34" charset="0"/>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dirty="0"/>
          </a:p>
        </p:txBody>
      </p:sp>
      <p:grpSp>
        <p:nvGrpSpPr>
          <p:cNvPr id="94" name="Google Shape;94;p4"/>
          <p:cNvGrpSpPr/>
          <p:nvPr/>
        </p:nvGrpSpPr>
        <p:grpSpPr>
          <a:xfrm rot="10800000" flipH="1">
            <a:off x="-3" y="3849693"/>
            <a:ext cx="3131339" cy="1293804"/>
            <a:chOff x="-4328" y="-1807"/>
            <a:chExt cx="3131339" cy="1293804"/>
          </a:xfrm>
        </p:grpSpPr>
        <p:grpSp>
          <p:nvGrpSpPr>
            <p:cNvPr id="95" name="Google Shape;95;p4"/>
            <p:cNvGrpSpPr/>
            <p:nvPr/>
          </p:nvGrpSpPr>
          <p:grpSpPr>
            <a:xfrm>
              <a:off x="-4328" y="0"/>
              <a:ext cx="1291848" cy="1291997"/>
              <a:chOff x="0" y="0"/>
              <a:chExt cx="1291848" cy="1291997"/>
            </a:xfrm>
          </p:grpSpPr>
          <p:sp>
            <p:nvSpPr>
              <p:cNvPr id="96" name="Google Shape;96;p4"/>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4"/>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5"/>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sp>
        <p:nvSpPr>
          <p:cNvPr id="104" name="Google Shape;104;p5"/>
          <p:cNvSpPr txBox="1">
            <a:spLocks noGrp="1"/>
          </p:cNvSpPr>
          <p:nvPr>
            <p:ph type="ctrTitle" idx="2"/>
          </p:nvPr>
        </p:nvSpPr>
        <p:spPr>
          <a:xfrm>
            <a:off x="1221175" y="2226275"/>
            <a:ext cx="3056400" cy="730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None/>
              <a:defRPr sz="2400">
                <a:latin typeface="Arial Black" panose="020B0A04020102020204" pitchFamily="34" charset="0"/>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dirty="0"/>
          </a:p>
        </p:txBody>
      </p:sp>
      <p:sp>
        <p:nvSpPr>
          <p:cNvPr id="105" name="Google Shape;105;p5"/>
          <p:cNvSpPr txBox="1">
            <a:spLocks noGrp="1"/>
          </p:cNvSpPr>
          <p:nvPr>
            <p:ph type="subTitle" idx="1"/>
          </p:nvPr>
        </p:nvSpPr>
        <p:spPr>
          <a:xfrm>
            <a:off x="1221150" y="2957178"/>
            <a:ext cx="3056400" cy="1221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6" name="Google Shape;106;p5"/>
          <p:cNvSpPr txBox="1">
            <a:spLocks noGrp="1"/>
          </p:cNvSpPr>
          <p:nvPr>
            <p:ph type="ctrTitle" idx="3"/>
          </p:nvPr>
        </p:nvSpPr>
        <p:spPr>
          <a:xfrm>
            <a:off x="4866450" y="2226275"/>
            <a:ext cx="3056400" cy="73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2400">
                <a:latin typeface="Arial Black" panose="020B0A04020102020204" pitchFamily="34" charset="0"/>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dirty="0"/>
          </a:p>
        </p:txBody>
      </p:sp>
      <p:sp>
        <p:nvSpPr>
          <p:cNvPr id="107" name="Google Shape;107;p5"/>
          <p:cNvSpPr txBox="1">
            <a:spLocks noGrp="1"/>
          </p:cNvSpPr>
          <p:nvPr>
            <p:ph type="subTitle" idx="4"/>
          </p:nvPr>
        </p:nvSpPr>
        <p:spPr>
          <a:xfrm>
            <a:off x="4866425" y="2957178"/>
            <a:ext cx="3056400" cy="12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grpSp>
        <p:nvGrpSpPr>
          <p:cNvPr id="108" name="Google Shape;108;p5"/>
          <p:cNvGrpSpPr/>
          <p:nvPr/>
        </p:nvGrpSpPr>
        <p:grpSpPr>
          <a:xfrm rot="10800000" flipH="1">
            <a:off x="-39575" y="1772868"/>
            <a:ext cx="3306195" cy="3368826"/>
            <a:chOff x="0" y="0"/>
            <a:chExt cx="3306195" cy="3368826"/>
          </a:xfrm>
        </p:grpSpPr>
        <p:grpSp>
          <p:nvGrpSpPr>
            <p:cNvPr id="109" name="Google Shape;109;p5"/>
            <p:cNvGrpSpPr/>
            <p:nvPr/>
          </p:nvGrpSpPr>
          <p:grpSpPr>
            <a:xfrm>
              <a:off x="0" y="0"/>
              <a:ext cx="2325416" cy="2325267"/>
              <a:chOff x="0" y="0"/>
              <a:chExt cx="2325416" cy="2325267"/>
            </a:xfrm>
          </p:grpSpPr>
          <p:sp>
            <p:nvSpPr>
              <p:cNvPr id="110" name="Google Shape;110;p5"/>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5"/>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6"/>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grpSp>
        <p:nvGrpSpPr>
          <p:cNvPr id="120" name="Google Shape;120;p6"/>
          <p:cNvGrpSpPr/>
          <p:nvPr/>
        </p:nvGrpSpPr>
        <p:grpSpPr>
          <a:xfrm rot="-5400000">
            <a:off x="7413719" y="849209"/>
            <a:ext cx="2325428" cy="1188455"/>
            <a:chOff x="2869147" y="3685156"/>
            <a:chExt cx="3405723" cy="1740561"/>
          </a:xfrm>
        </p:grpSpPr>
        <p:sp>
          <p:nvSpPr>
            <p:cNvPr id="121" name="Google Shape;121;p6"/>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6"/>
          <p:cNvGrpSpPr/>
          <p:nvPr/>
        </p:nvGrpSpPr>
        <p:grpSpPr>
          <a:xfrm rot="10800000">
            <a:off x="6818579" y="2816427"/>
            <a:ext cx="2325416" cy="2325267"/>
            <a:chOff x="0" y="0"/>
            <a:chExt cx="2325416" cy="2325267"/>
          </a:xfrm>
        </p:grpSpPr>
        <p:sp>
          <p:nvSpPr>
            <p:cNvPr id="124" name="Google Shape;124;p6"/>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6"/>
          <p:cNvGrpSpPr/>
          <p:nvPr/>
        </p:nvGrpSpPr>
        <p:grpSpPr>
          <a:xfrm>
            <a:off x="12" y="-7"/>
            <a:ext cx="1291848" cy="1291997"/>
            <a:chOff x="0" y="0"/>
            <a:chExt cx="1291848" cy="1291997"/>
          </a:xfrm>
        </p:grpSpPr>
        <p:sp>
          <p:nvSpPr>
            <p:cNvPr id="132" name="Google Shape;132;p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grpSp>
        <p:nvGrpSpPr>
          <p:cNvPr id="167" name="Google Shape;167;p9"/>
          <p:cNvGrpSpPr/>
          <p:nvPr/>
        </p:nvGrpSpPr>
        <p:grpSpPr>
          <a:xfrm flipH="1">
            <a:off x="-25945" y="-12"/>
            <a:ext cx="9169940" cy="6057927"/>
            <a:chOff x="-25945" y="-12"/>
            <a:chExt cx="9169940" cy="6057927"/>
          </a:xfrm>
        </p:grpSpPr>
        <p:grpSp>
          <p:nvGrpSpPr>
            <p:cNvPr id="168" name="Google Shape;168;p9"/>
            <p:cNvGrpSpPr/>
            <p:nvPr/>
          </p:nvGrpSpPr>
          <p:grpSpPr>
            <a:xfrm>
              <a:off x="792127" y="0"/>
              <a:ext cx="5884208" cy="6057915"/>
              <a:chOff x="792127" y="0"/>
              <a:chExt cx="5884208" cy="6057915"/>
            </a:xfrm>
          </p:grpSpPr>
          <p:sp>
            <p:nvSpPr>
              <p:cNvPr id="169" name="Google Shape;169;p9"/>
              <p:cNvSpPr/>
              <p:nvPr/>
            </p:nvSpPr>
            <p:spPr>
              <a:xfrm>
                <a:off x="792127" y="3737122"/>
                <a:ext cx="3779957" cy="2320793"/>
              </a:xfrm>
              <a:custGeom>
                <a:avLst/>
                <a:gdLst/>
                <a:ahLst/>
                <a:cxnLst/>
                <a:rect l="l" t="t" r="r" b="b"/>
                <a:pathLst>
                  <a:path w="25348" h="15563" extrusionOk="0">
                    <a:moveTo>
                      <a:pt x="15562" y="0"/>
                    </a:moveTo>
                    <a:lnTo>
                      <a:pt x="0" y="15562"/>
                    </a:lnTo>
                    <a:lnTo>
                      <a:pt x="3530" y="15562"/>
                    </a:lnTo>
                    <a:lnTo>
                      <a:pt x="15562" y="3530"/>
                    </a:lnTo>
                    <a:lnTo>
                      <a:pt x="23581" y="11548"/>
                    </a:lnTo>
                    <a:lnTo>
                      <a:pt x="25347" y="9785"/>
                    </a:lnTo>
                    <a:lnTo>
                      <a:pt x="15562"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5400000" flipH="1">
              <a:off x="-594431" y="849209"/>
              <a:ext cx="2325428" cy="1188455"/>
              <a:chOff x="2869147" y="3685156"/>
              <a:chExt cx="3405723" cy="1740561"/>
            </a:xfrm>
          </p:grpSpPr>
          <p:sp>
            <p:nvSpPr>
              <p:cNvPr id="172" name="Google Shape;172;p9"/>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10800000">
              <a:off x="5837800" y="1772868"/>
              <a:ext cx="3306195" cy="3368826"/>
              <a:chOff x="0" y="0"/>
              <a:chExt cx="3306195" cy="3368826"/>
            </a:xfrm>
          </p:grpSpPr>
          <p:grpSp>
            <p:nvGrpSpPr>
              <p:cNvPr id="175" name="Google Shape;175;p9"/>
              <p:cNvGrpSpPr/>
              <p:nvPr/>
            </p:nvGrpSpPr>
            <p:grpSpPr>
              <a:xfrm>
                <a:off x="0" y="0"/>
                <a:ext cx="2325416" cy="2325267"/>
                <a:chOff x="0" y="0"/>
                <a:chExt cx="2325416" cy="2325267"/>
              </a:xfrm>
            </p:grpSpPr>
            <p:sp>
              <p:nvSpPr>
                <p:cNvPr id="176" name="Google Shape;176;p9"/>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9"/>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rot="10800000" flipH="1">
              <a:off x="755588" y="3955848"/>
              <a:ext cx="2375748" cy="1187649"/>
              <a:chOff x="751263" y="-1807"/>
              <a:chExt cx="2375748" cy="1187649"/>
            </a:xfrm>
          </p:grpSpPr>
          <p:sp>
            <p:nvSpPr>
              <p:cNvPr id="185" name="Google Shape;185;p9"/>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9"/>
            <p:cNvSpPr/>
            <p:nvPr/>
          </p:nvSpPr>
          <p:spPr>
            <a:xfrm flipH="1">
              <a:off x="3989749" y="-12"/>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9"/>
          <p:cNvSpPr txBox="1">
            <a:spLocks noGrp="1"/>
          </p:cNvSpPr>
          <p:nvPr>
            <p:ph type="ctrTitle"/>
          </p:nvPr>
        </p:nvSpPr>
        <p:spPr>
          <a:xfrm>
            <a:off x="744972" y="2876875"/>
            <a:ext cx="47361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4800">
                <a:latin typeface="Arial Black" panose="020B0A04020102020204" pitchFamily="34" charset="0"/>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dirty="0"/>
          </a:p>
        </p:txBody>
      </p:sp>
      <p:sp>
        <p:nvSpPr>
          <p:cNvPr id="189" name="Google Shape;189;p9"/>
          <p:cNvSpPr txBox="1">
            <a:spLocks noGrp="1"/>
          </p:cNvSpPr>
          <p:nvPr>
            <p:ph type="subTitle" idx="1"/>
          </p:nvPr>
        </p:nvSpPr>
        <p:spPr>
          <a:xfrm>
            <a:off x="744972" y="3454675"/>
            <a:ext cx="6199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90" name="Google Shape;190;p9"/>
          <p:cNvSpPr txBox="1">
            <a:spLocks noGrp="1"/>
          </p:cNvSpPr>
          <p:nvPr>
            <p:ph type="title" idx="2" hasCustomPrompt="1"/>
          </p:nvPr>
        </p:nvSpPr>
        <p:spPr>
          <a:xfrm>
            <a:off x="744972" y="1351100"/>
            <a:ext cx="5520900" cy="925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9600">
                <a:latin typeface="Arial Black" panose="020B0A04020102020204" pitchFamily="34" charset="0"/>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rPr dirty="0"/>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
        <p:cNvGrpSpPr/>
        <p:nvPr/>
      </p:nvGrpSpPr>
      <p:grpSpPr>
        <a:xfrm>
          <a:off x="0" y="0"/>
          <a:ext cx="0" cy="0"/>
          <a:chOff x="0" y="0"/>
          <a:chExt cx="0" cy="0"/>
        </a:xfrm>
      </p:grpSpPr>
      <p:sp>
        <p:nvSpPr>
          <p:cNvPr id="192" name="Google Shape;192;p10"/>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grpSp>
        <p:nvGrpSpPr>
          <p:cNvPr id="193" name="Google Shape;193;p10"/>
          <p:cNvGrpSpPr/>
          <p:nvPr/>
        </p:nvGrpSpPr>
        <p:grpSpPr>
          <a:xfrm rot="5400000" flipH="1">
            <a:off x="-594431" y="849209"/>
            <a:ext cx="2325428" cy="1188455"/>
            <a:chOff x="2869147" y="3685156"/>
            <a:chExt cx="3405723" cy="1740561"/>
          </a:xfrm>
        </p:grpSpPr>
        <p:sp>
          <p:nvSpPr>
            <p:cNvPr id="194" name="Google Shape;194;p10"/>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0"/>
          <p:cNvGrpSpPr/>
          <p:nvPr/>
        </p:nvGrpSpPr>
        <p:grpSpPr>
          <a:xfrm rot="-5400000">
            <a:off x="7413719" y="849209"/>
            <a:ext cx="2325428" cy="1188455"/>
            <a:chOff x="2869147" y="3685156"/>
            <a:chExt cx="3405723" cy="1740561"/>
          </a:xfrm>
        </p:grpSpPr>
        <p:sp>
          <p:nvSpPr>
            <p:cNvPr id="197" name="Google Shape;197;p10"/>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7_1">
    <p:spTree>
      <p:nvGrpSpPr>
        <p:cNvPr id="1" name="Shape 247"/>
        <p:cNvGrpSpPr/>
        <p:nvPr/>
      </p:nvGrpSpPr>
      <p:grpSpPr>
        <a:xfrm>
          <a:off x="0" y="0"/>
          <a:ext cx="0" cy="0"/>
          <a:chOff x="0" y="0"/>
          <a:chExt cx="0" cy="0"/>
        </a:xfrm>
      </p:grpSpPr>
      <p:sp>
        <p:nvSpPr>
          <p:cNvPr id="248" name="Google Shape;248;p13"/>
          <p:cNvSpPr txBox="1">
            <a:spLocks noGrp="1"/>
          </p:cNvSpPr>
          <p:nvPr>
            <p:ph type="ctrTitle"/>
          </p:nvPr>
        </p:nvSpPr>
        <p:spPr>
          <a:xfrm>
            <a:off x="2362200" y="3145575"/>
            <a:ext cx="44196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1600">
                <a:latin typeface="Arial Black" panose="020B0A04020102020204" pitchFamily="34" charset="0"/>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dirty="0"/>
          </a:p>
        </p:txBody>
      </p:sp>
      <p:grpSp>
        <p:nvGrpSpPr>
          <p:cNvPr id="249" name="Google Shape;249;p13"/>
          <p:cNvGrpSpPr/>
          <p:nvPr/>
        </p:nvGrpSpPr>
        <p:grpSpPr>
          <a:xfrm>
            <a:off x="0" y="-1807"/>
            <a:ext cx="9143995" cy="5145308"/>
            <a:chOff x="0" y="-1807"/>
            <a:chExt cx="9143995" cy="5145308"/>
          </a:xfrm>
        </p:grpSpPr>
        <p:grpSp>
          <p:nvGrpSpPr>
            <p:cNvPr id="250" name="Google Shape;250;p13"/>
            <p:cNvGrpSpPr/>
            <p:nvPr/>
          </p:nvGrpSpPr>
          <p:grpSpPr>
            <a:xfrm>
              <a:off x="0" y="-1807"/>
              <a:ext cx="3306195" cy="3370633"/>
              <a:chOff x="0" y="-1807"/>
              <a:chExt cx="3306195" cy="3370633"/>
            </a:xfrm>
          </p:grpSpPr>
          <p:grpSp>
            <p:nvGrpSpPr>
              <p:cNvPr id="251" name="Google Shape;251;p13"/>
              <p:cNvGrpSpPr/>
              <p:nvPr/>
            </p:nvGrpSpPr>
            <p:grpSpPr>
              <a:xfrm>
                <a:off x="0" y="0"/>
                <a:ext cx="2325416" cy="2325267"/>
                <a:chOff x="0" y="0"/>
                <a:chExt cx="2325416" cy="2325267"/>
              </a:xfrm>
            </p:grpSpPr>
            <p:sp>
              <p:nvSpPr>
                <p:cNvPr id="252" name="Google Shape;252;p13"/>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3"/>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755591"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361264"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10800000">
              <a:off x="5837800" y="1772868"/>
              <a:ext cx="3306195" cy="3370633"/>
              <a:chOff x="0" y="-1807"/>
              <a:chExt cx="3306195" cy="3370633"/>
            </a:xfrm>
          </p:grpSpPr>
          <p:grpSp>
            <p:nvGrpSpPr>
              <p:cNvPr id="263" name="Google Shape;263;p13"/>
              <p:cNvGrpSpPr/>
              <p:nvPr/>
            </p:nvGrpSpPr>
            <p:grpSpPr>
              <a:xfrm>
                <a:off x="0" y="0"/>
                <a:ext cx="2325416" cy="2325267"/>
                <a:chOff x="0" y="0"/>
                <a:chExt cx="2325416" cy="2325267"/>
              </a:xfrm>
            </p:grpSpPr>
            <p:sp>
              <p:nvSpPr>
                <p:cNvPr id="264" name="Google Shape;264;p13"/>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3"/>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755591"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1361264"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3"/>
          <p:cNvSpPr txBox="1">
            <a:spLocks noGrp="1"/>
          </p:cNvSpPr>
          <p:nvPr>
            <p:ph type="subTitle" idx="1"/>
          </p:nvPr>
        </p:nvSpPr>
        <p:spPr>
          <a:xfrm flipH="1">
            <a:off x="2021100" y="2122625"/>
            <a:ext cx="5101800" cy="111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1">
  <p:cSld name="CUSTOM_17_1_1">
    <p:spTree>
      <p:nvGrpSpPr>
        <p:cNvPr id="1" name="Shape 275"/>
        <p:cNvGrpSpPr/>
        <p:nvPr/>
      </p:nvGrpSpPr>
      <p:grpSpPr>
        <a:xfrm>
          <a:off x="0" y="0"/>
          <a:ext cx="0" cy="0"/>
          <a:chOff x="0" y="0"/>
          <a:chExt cx="0" cy="0"/>
        </a:xfrm>
      </p:grpSpPr>
      <p:sp>
        <p:nvSpPr>
          <p:cNvPr id="276" name="Google Shape;276;p14"/>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sp>
        <p:nvSpPr>
          <p:cNvPr id="277" name="Google Shape;277;p14"/>
          <p:cNvSpPr txBox="1">
            <a:spLocks noGrp="1"/>
          </p:cNvSpPr>
          <p:nvPr>
            <p:ph type="subTitle" idx="1"/>
          </p:nvPr>
        </p:nvSpPr>
        <p:spPr>
          <a:xfrm>
            <a:off x="7242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grpSp>
        <p:nvGrpSpPr>
          <p:cNvPr id="278" name="Google Shape;278;p14"/>
          <p:cNvGrpSpPr/>
          <p:nvPr/>
        </p:nvGrpSpPr>
        <p:grpSpPr>
          <a:xfrm rot="-5400000">
            <a:off x="7413719" y="849209"/>
            <a:ext cx="2325428" cy="1188455"/>
            <a:chOff x="2869147" y="3685156"/>
            <a:chExt cx="3405723" cy="1740561"/>
          </a:xfrm>
        </p:grpSpPr>
        <p:sp>
          <p:nvSpPr>
            <p:cNvPr id="279" name="Google Shape;279;p14"/>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txBox="1">
            <a:spLocks noGrp="1"/>
          </p:cNvSpPr>
          <p:nvPr>
            <p:ph type="subTitle" idx="2"/>
          </p:nvPr>
        </p:nvSpPr>
        <p:spPr>
          <a:xfrm>
            <a:off x="7242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Arial Black" panose="020B0A04020102020204" pitchFamily="34" charset="0"/>
                <a:ea typeface="B Nazanin" panose="00000400000000000000" pitchFamily="2" charset="-78"/>
                <a:cs typeface="B Nazanin" panose="00000400000000000000" pitchFamily="2" charset="-78"/>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dirty="0"/>
          </a:p>
        </p:txBody>
      </p:sp>
      <p:sp>
        <p:nvSpPr>
          <p:cNvPr id="282" name="Google Shape;282;p14"/>
          <p:cNvSpPr txBox="1">
            <a:spLocks noGrp="1"/>
          </p:cNvSpPr>
          <p:nvPr>
            <p:ph type="subTitle" idx="3"/>
          </p:nvPr>
        </p:nvSpPr>
        <p:spPr>
          <a:xfrm>
            <a:off x="344085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3" name="Google Shape;283;p14"/>
          <p:cNvSpPr txBox="1">
            <a:spLocks noGrp="1"/>
          </p:cNvSpPr>
          <p:nvPr>
            <p:ph type="subTitle" idx="4"/>
          </p:nvPr>
        </p:nvSpPr>
        <p:spPr>
          <a:xfrm>
            <a:off x="344085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Arial Black" panose="020B0A04020102020204" pitchFamily="34" charset="0"/>
                <a:ea typeface="B Nazanin" panose="00000400000000000000" pitchFamily="2" charset="-78"/>
                <a:cs typeface="B Nazanin" panose="00000400000000000000" pitchFamily="2" charset="-78"/>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dirty="0"/>
          </a:p>
        </p:txBody>
      </p:sp>
      <p:sp>
        <p:nvSpPr>
          <p:cNvPr id="284" name="Google Shape;284;p14"/>
          <p:cNvSpPr txBox="1">
            <a:spLocks noGrp="1"/>
          </p:cNvSpPr>
          <p:nvPr>
            <p:ph type="subTitle" idx="5"/>
          </p:nvPr>
        </p:nvSpPr>
        <p:spPr>
          <a:xfrm>
            <a:off x="61575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5" name="Google Shape;285;p14"/>
          <p:cNvSpPr txBox="1">
            <a:spLocks noGrp="1"/>
          </p:cNvSpPr>
          <p:nvPr>
            <p:ph type="subTitle" idx="6"/>
          </p:nvPr>
        </p:nvSpPr>
        <p:spPr>
          <a:xfrm>
            <a:off x="61575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Arial Black" panose="020B0A04020102020204" pitchFamily="34" charset="0"/>
                <a:ea typeface="B Nazanin" panose="00000400000000000000" pitchFamily="2" charset="-78"/>
                <a:cs typeface="B Nazanin" panose="00000400000000000000" pitchFamily="2" charset="-78"/>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1">
  <p:cSld name="TITLE_ONLY_1_2">
    <p:spTree>
      <p:nvGrpSpPr>
        <p:cNvPr id="1" name="Shape 302"/>
        <p:cNvGrpSpPr/>
        <p:nvPr/>
      </p:nvGrpSpPr>
      <p:grpSpPr>
        <a:xfrm>
          <a:off x="0" y="0"/>
          <a:ext cx="0" cy="0"/>
          <a:chOff x="0" y="0"/>
          <a:chExt cx="0" cy="0"/>
        </a:xfrm>
      </p:grpSpPr>
      <p:sp>
        <p:nvSpPr>
          <p:cNvPr id="303" name="Google Shape;303;p16"/>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atin typeface="Arial Black" panose="020B0A04020102020204" pitchFamily="34" charset="0"/>
              </a:defRPr>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dirty="0"/>
          </a:p>
        </p:txBody>
      </p:sp>
      <p:grpSp>
        <p:nvGrpSpPr>
          <p:cNvPr id="304" name="Google Shape;304;p16"/>
          <p:cNvGrpSpPr/>
          <p:nvPr/>
        </p:nvGrpSpPr>
        <p:grpSpPr>
          <a:xfrm rot="-5400000" flipH="1">
            <a:off x="7434694" y="3094503"/>
            <a:ext cx="2325428" cy="1188455"/>
            <a:chOff x="2869147" y="3685156"/>
            <a:chExt cx="3405723" cy="1740561"/>
          </a:xfrm>
        </p:grpSpPr>
        <p:sp>
          <p:nvSpPr>
            <p:cNvPr id="305" name="Google Shape;305;p16"/>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6"/>
          <p:cNvGrpSpPr/>
          <p:nvPr/>
        </p:nvGrpSpPr>
        <p:grpSpPr>
          <a:xfrm flipH="1">
            <a:off x="6839554" y="-9528"/>
            <a:ext cx="2325416" cy="2325267"/>
            <a:chOff x="0" y="0"/>
            <a:chExt cx="2325416" cy="2325267"/>
          </a:xfrm>
        </p:grpSpPr>
        <p:sp>
          <p:nvSpPr>
            <p:cNvPr id="308" name="Google Shape;308;p16"/>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rot="10800000" flipH="1">
            <a:off x="12" y="3849693"/>
            <a:ext cx="1291848" cy="1291997"/>
            <a:chOff x="0" y="0"/>
            <a:chExt cx="1291848" cy="1291997"/>
          </a:xfrm>
        </p:grpSpPr>
        <p:sp>
          <p:nvSpPr>
            <p:cNvPr id="316" name="Google Shape;316;p16"/>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12539"/>
            </a:gs>
            <a:gs pos="50000">
              <a:srgbClr val="012539"/>
            </a:gs>
            <a:gs pos="100000">
              <a:srgbClr val="000000"/>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1pPr>
            <a:lvl2pPr lvl="1">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2pPr>
            <a:lvl3pPr lvl="2">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3pPr>
            <a:lvl4pPr lvl="3">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4pPr>
            <a:lvl5pPr lvl="4">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5pPr>
            <a:lvl6pPr lvl="5">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6pPr>
            <a:lvl7pPr lvl="6">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7pPr>
            <a:lvl8pPr lvl="7">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8pPr>
            <a:lvl9pPr lvl="8">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Overpass ExtraLight"/>
              <a:buChar char="●"/>
              <a:defRPr sz="1800">
                <a:solidFill>
                  <a:srgbClr val="FFFFFF"/>
                </a:solidFill>
                <a:latin typeface="Overpass ExtraLight"/>
                <a:ea typeface="Overpass ExtraLight"/>
                <a:cs typeface="Overpass ExtraLight"/>
                <a:sym typeface="Overpass ExtraLight"/>
              </a:defRPr>
            </a:lvl1pPr>
            <a:lvl2pPr marL="914400" lvl="1"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2pPr>
            <a:lvl3pPr marL="1371600" lvl="2"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3pPr>
            <a:lvl4pPr marL="1828800" lvl="3"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4pPr>
            <a:lvl5pPr marL="2286000" lvl="4"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5pPr>
            <a:lvl6pPr marL="2743200" lvl="5"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6pPr>
            <a:lvl7pPr marL="3200400" lvl="6"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7pPr>
            <a:lvl8pPr marL="3657600" lvl="7"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8pPr>
            <a:lvl9pPr marL="4114800" lvl="8" indent="-317500">
              <a:lnSpc>
                <a:spcPct val="115000"/>
              </a:lnSpc>
              <a:spcBef>
                <a:spcPts val="1600"/>
              </a:spcBef>
              <a:spcAft>
                <a:spcPts val="160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6" r:id="rId6"/>
    <p:sldLayoutId id="2147483659" r:id="rId7"/>
    <p:sldLayoutId id="2147483660" r:id="rId8"/>
    <p:sldLayoutId id="2147483662" r:id="rId9"/>
    <p:sldLayoutId id="2147483663" r:id="rId10"/>
    <p:sldLayoutId id="2147483664" r:id="rId11"/>
    <p:sldLayoutId id="2147483665" r:id="rId12"/>
    <p:sldLayoutId id="2147483666" r:id="rId13"/>
    <p:sldLayoutId id="2147483667" r:id="rId14"/>
    <p:sldLayoutId id="2147483670" r:id="rId15"/>
    <p:sldLayoutId id="214748367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Nova" panose="020B0604020202020204" pitchFamily="34" charset="0"/>
          <a:ea typeface="Arial Nova" panose="020B06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8"/>
          <p:cNvSpPr txBox="1">
            <a:spLocks noGrp="1"/>
          </p:cNvSpPr>
          <p:nvPr>
            <p:ph type="ctrTitle"/>
          </p:nvPr>
        </p:nvSpPr>
        <p:spPr>
          <a:xfrm>
            <a:off x="1697100" y="422683"/>
            <a:ext cx="5749800" cy="4384447"/>
          </a:xfrm>
          <a:prstGeom prst="rect">
            <a:avLst/>
          </a:prstGeom>
        </p:spPr>
        <p:txBody>
          <a:bodyPr spcFirstLastPara="1" wrap="square" lIns="91425" tIns="91425" rIns="91425" bIns="91425" anchor="b" anchorCtr="0">
            <a:noAutofit/>
          </a:bodyPr>
          <a:lstStyle/>
          <a:p>
            <a:pPr lvl="0" rtl="1"/>
            <a:r>
              <a:rPr lang="fa-IR" sz="4000">
                <a:cs typeface="+mj-cs"/>
              </a:rPr>
              <a:t>بسمی تعالی</a:t>
            </a:r>
            <a:br>
              <a:rPr lang="fa-IR" sz="4000">
                <a:cs typeface="+mj-cs"/>
              </a:rPr>
            </a:br>
            <a:br>
              <a:rPr lang="fa-IR" sz="4000">
                <a:cs typeface="+mj-cs"/>
              </a:rPr>
            </a:br>
            <a:r>
              <a:rPr lang="en-US" sz="4000">
                <a:cs typeface="+mj-cs"/>
              </a:rPr>
              <a:t>scrum</a:t>
            </a:r>
            <a:br>
              <a:rPr lang="fa-IR" sz="4000">
                <a:cs typeface="+mj-cs"/>
              </a:rPr>
            </a:br>
            <a:br>
              <a:rPr lang="fa-IR" sz="4000">
                <a:cs typeface="+mj-cs"/>
              </a:rPr>
            </a:br>
            <a:r>
              <a:rPr lang="fa-IR" sz="4000">
                <a:cs typeface="+mj-cs"/>
              </a:rPr>
              <a:t>محمد رسول شفیعی</a:t>
            </a:r>
            <a:br>
              <a:rPr lang="fa-IR">
                <a:cs typeface="+mn-cs"/>
              </a:rPr>
            </a:br>
            <a:endParaRPr dirty="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pic>
        <p:nvPicPr>
          <p:cNvPr id="7" name="Picture 6">
            <a:extLst>
              <a:ext uri="{FF2B5EF4-FFF2-40B4-BE49-F238E27FC236}">
                <a16:creationId xmlns:a16="http://schemas.microsoft.com/office/drawing/2014/main" id="{19BD27EC-7CA1-705E-00E0-053832E9D7A5}"/>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1"/>
          <p:cNvSpPr txBox="1">
            <a:spLocks noGrp="1"/>
          </p:cNvSpPr>
          <p:nvPr>
            <p:ph type="ctrTitle"/>
          </p:nvPr>
        </p:nvSpPr>
        <p:spPr>
          <a:xfrm flipH="1">
            <a:off x="1182024" y="280714"/>
            <a:ext cx="67689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4000">
                <a:solidFill>
                  <a:schemeClr val="accent4">
                    <a:lumMod val="60000"/>
                    <a:lumOff val="40000"/>
                  </a:schemeClr>
                </a:solidFill>
                <a:cs typeface="+mj-cs"/>
              </a:rPr>
              <a:t>دید کلی</a:t>
            </a:r>
            <a:endParaRPr sz="4000" dirty="0">
              <a:solidFill>
                <a:schemeClr val="accent4">
                  <a:lumMod val="60000"/>
                  <a:lumOff val="40000"/>
                </a:schemeClr>
              </a:solidFill>
              <a:cs typeface="+mj-cs"/>
            </a:endParaRPr>
          </a:p>
        </p:txBody>
      </p:sp>
      <p:sp>
        <p:nvSpPr>
          <p:cNvPr id="734" name="Google Shape;734;p41"/>
          <p:cNvSpPr txBox="1">
            <a:spLocks noGrp="1"/>
          </p:cNvSpPr>
          <p:nvPr>
            <p:ph type="subTitle" idx="1"/>
          </p:nvPr>
        </p:nvSpPr>
        <p:spPr>
          <a:xfrm>
            <a:off x="1193076" y="1661019"/>
            <a:ext cx="3040185" cy="2550254"/>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000">
                <a:cs typeface="B Mitra" panose="00000400000000000000" pitchFamily="2" charset="-78"/>
              </a:rPr>
              <a:t>معایب:</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تطابق نداشتن با همه پروژها</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چالش تغییرات</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نیاز تسلط به اصول اسکرام</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برگزاری تعداد زیادی جلسه</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تمرکز بر تعداد محدودی از اصول</a:t>
            </a:r>
          </a:p>
          <a:p>
            <a:pPr marL="0" lvl="0" indent="0" algn="r" rtl="1">
              <a:spcBef>
                <a:spcPts val="0"/>
              </a:spcBef>
              <a:spcAft>
                <a:spcPts val="0"/>
              </a:spcAft>
            </a:pPr>
            <a:endParaRPr lang="fa-IR" sz="2000">
              <a:cs typeface="B Mitra" panose="00000400000000000000" pitchFamily="2" charset="-78"/>
            </a:endParaRPr>
          </a:p>
          <a:p>
            <a:pPr marL="0" lvl="0" indent="0" algn="r" rtl="0">
              <a:spcBef>
                <a:spcPts val="0"/>
              </a:spcBef>
              <a:spcAft>
                <a:spcPts val="0"/>
              </a:spcAft>
              <a:buNone/>
            </a:pPr>
            <a:endParaRPr sz="2000" dirty="0">
              <a:cs typeface="B Mitra" panose="00000400000000000000" pitchFamily="2" charset="-78"/>
            </a:endParaRPr>
          </a:p>
        </p:txBody>
      </p:sp>
      <p:sp>
        <p:nvSpPr>
          <p:cNvPr id="736" name="Google Shape;736;p41"/>
          <p:cNvSpPr txBox="1">
            <a:spLocks noGrp="1"/>
          </p:cNvSpPr>
          <p:nvPr>
            <p:ph type="subTitle" idx="4"/>
          </p:nvPr>
        </p:nvSpPr>
        <p:spPr>
          <a:xfrm>
            <a:off x="4910740" y="1661019"/>
            <a:ext cx="3040184" cy="185396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500">
                <a:cs typeface="B Mitra" panose="00000400000000000000" pitchFamily="2" charset="-78"/>
              </a:rPr>
              <a:t>مزایا:</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انعطاف پذیر</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تعامل مداوم با مشتری</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تسلط بر تغییرات</a:t>
            </a:r>
          </a:p>
          <a:p>
            <a:pPr marL="342900" lvl="0" algn="r" rtl="1">
              <a:spcBef>
                <a:spcPts val="0"/>
              </a:spcBef>
              <a:spcAft>
                <a:spcPts val="0"/>
              </a:spcAft>
              <a:buClr>
                <a:schemeClr val="accent1"/>
              </a:buClr>
              <a:buSzPct val="80000"/>
              <a:buFont typeface="Arial" panose="020B0604020202020204" pitchFamily="34" charset="0"/>
              <a:buChar char="•"/>
            </a:pPr>
            <a:r>
              <a:rPr lang="fa-IR" sz="2000">
                <a:cs typeface="B Mitra" panose="00000400000000000000" pitchFamily="2" charset="-78"/>
              </a:rPr>
              <a:t>تحویل مداوم</a:t>
            </a:r>
          </a:p>
          <a:p>
            <a:pPr marL="342900" lvl="0" algn="r" rtl="1">
              <a:spcBef>
                <a:spcPts val="0"/>
              </a:spcBef>
              <a:spcAft>
                <a:spcPts val="0"/>
              </a:spcAft>
              <a:buFont typeface="Arial" panose="020B0604020202020204" pitchFamily="34" charset="0"/>
              <a:buChar char="•"/>
            </a:pPr>
            <a:endParaRPr lang="fa-IR" sz="2500">
              <a:cs typeface="B Mitra" panose="00000400000000000000" pitchFamily="2" charset="-78"/>
            </a:endParaRPr>
          </a:p>
          <a:p>
            <a:pPr marL="0" lvl="0" indent="0" algn="r" rtl="1">
              <a:spcBef>
                <a:spcPts val="0"/>
              </a:spcBef>
              <a:spcAft>
                <a:spcPts val="0"/>
              </a:spcAft>
            </a:pPr>
            <a:endParaRPr sz="2000" dirty="0">
              <a:cs typeface="B Mitra" panose="00000400000000000000" pitchFamily="2" charset="-7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2"/>
          <p:cNvSpPr txBox="1">
            <a:spLocks noGrp="1"/>
          </p:cNvSpPr>
          <p:nvPr>
            <p:ph type="ctrTitle"/>
          </p:nvPr>
        </p:nvSpPr>
        <p:spPr>
          <a:xfrm>
            <a:off x="1187550" y="272325"/>
            <a:ext cx="6768900" cy="776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4000">
                <a:solidFill>
                  <a:schemeClr val="accent4">
                    <a:lumMod val="60000"/>
                    <a:lumOff val="40000"/>
                  </a:schemeClr>
                </a:solidFill>
                <a:cs typeface="+mj-cs"/>
              </a:rPr>
              <a:t>جمع بندی</a:t>
            </a:r>
            <a:endParaRPr sz="4000" dirty="0">
              <a:solidFill>
                <a:schemeClr val="accent4">
                  <a:lumMod val="60000"/>
                  <a:lumOff val="40000"/>
                </a:schemeClr>
              </a:solidFill>
              <a:cs typeface="+mj-cs"/>
            </a:endParaRPr>
          </a:p>
        </p:txBody>
      </p:sp>
      <p:sp>
        <p:nvSpPr>
          <p:cNvPr id="753" name="Google Shape;753;p42"/>
          <p:cNvSpPr txBox="1"/>
          <p:nvPr/>
        </p:nvSpPr>
        <p:spPr>
          <a:xfrm>
            <a:off x="718650" y="1424217"/>
            <a:ext cx="7706700" cy="298839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a-IR" sz="2000">
                <a:solidFill>
                  <a:srgbClr val="FFFFFF"/>
                </a:solidFill>
                <a:latin typeface="Overpass ExtraLight"/>
                <a:ea typeface="Overpass ExtraLight"/>
                <a:cs typeface="B Mitra" panose="00000400000000000000" pitchFamily="2" charset="-78"/>
                <a:sym typeface="Overpass ExtraLight"/>
              </a:rPr>
              <a:t>در عصر حاضر تمامی کسب و کارها به دنبال بهینه سازی کارها و سرعت بخشیدن به روال انجام امور هستند.</a:t>
            </a:r>
            <a:endParaRPr lang="en-US" sz="2000">
              <a:solidFill>
                <a:srgbClr val="FFFFFF"/>
              </a:solidFill>
              <a:latin typeface="Overpass ExtraLight"/>
              <a:ea typeface="Overpass ExtraLight"/>
              <a:cs typeface="B Mitra" panose="00000400000000000000" pitchFamily="2" charset="-78"/>
              <a:sym typeface="Overpass ExtraLight"/>
            </a:endParaRPr>
          </a:p>
          <a:p>
            <a:pPr marL="0" lvl="0" indent="0" algn="r" rtl="0">
              <a:spcBef>
                <a:spcPts val="0"/>
              </a:spcBef>
              <a:spcAft>
                <a:spcPts val="0"/>
              </a:spcAft>
              <a:buNone/>
            </a:pPr>
            <a:endParaRPr lang="fa-IR" sz="2000">
              <a:solidFill>
                <a:srgbClr val="FFFFFF"/>
              </a:solidFill>
              <a:latin typeface="Overpass ExtraLight"/>
              <a:ea typeface="Overpass ExtraLight"/>
              <a:cs typeface="B Mitra" panose="00000400000000000000" pitchFamily="2" charset="-78"/>
              <a:sym typeface="Overpass ExtraLight"/>
            </a:endParaRPr>
          </a:p>
          <a:p>
            <a:pPr marL="0" lvl="0" indent="0" algn="r" rtl="0">
              <a:spcBef>
                <a:spcPts val="0"/>
              </a:spcBef>
              <a:spcAft>
                <a:spcPts val="0"/>
              </a:spcAft>
              <a:buNone/>
            </a:pPr>
            <a:r>
              <a:rPr lang="fa-IR" sz="2000">
                <a:solidFill>
                  <a:srgbClr val="FFFFFF"/>
                </a:solidFill>
                <a:latin typeface="Overpass ExtraLight"/>
                <a:ea typeface="Overpass ExtraLight"/>
                <a:cs typeface="B Mitra" panose="00000400000000000000" pitchFamily="2" charset="-78"/>
                <a:sym typeface="Overpass ExtraLight"/>
              </a:rPr>
              <a:t>کسب و کارهای مختلف برای سرعت بخشیدن به کارهایشان به چارچوبی برای مدیریت پروژه نیاز دارند واسکرام یکی از کارآمدترین چارچوب ها در این زمینه است.</a:t>
            </a:r>
            <a:endParaRPr lang="en-US" sz="2000">
              <a:solidFill>
                <a:srgbClr val="FFFFFF"/>
              </a:solidFill>
              <a:latin typeface="Overpass ExtraLight"/>
              <a:ea typeface="Overpass ExtraLight"/>
              <a:cs typeface="B Mitra" panose="00000400000000000000" pitchFamily="2" charset="-78"/>
              <a:sym typeface="Overpass ExtraLight"/>
            </a:endParaRPr>
          </a:p>
          <a:p>
            <a:pPr marL="0" lvl="0" indent="0" algn="r" rtl="0">
              <a:spcBef>
                <a:spcPts val="0"/>
              </a:spcBef>
              <a:spcAft>
                <a:spcPts val="0"/>
              </a:spcAft>
              <a:buNone/>
            </a:pPr>
            <a:endParaRPr lang="fa-IR" sz="2000">
              <a:solidFill>
                <a:srgbClr val="FFFFFF"/>
              </a:solidFill>
              <a:latin typeface="Overpass ExtraLight"/>
              <a:ea typeface="Overpass ExtraLight"/>
              <a:cs typeface="B Mitra" panose="00000400000000000000" pitchFamily="2" charset="-78"/>
              <a:sym typeface="Overpass ExtraLight"/>
            </a:endParaRPr>
          </a:p>
          <a:p>
            <a:pPr marL="0" lvl="0" indent="0" algn="r" rtl="0">
              <a:spcBef>
                <a:spcPts val="0"/>
              </a:spcBef>
              <a:spcAft>
                <a:spcPts val="0"/>
              </a:spcAft>
              <a:buNone/>
            </a:pPr>
            <a:r>
              <a:rPr lang="fa-IR" sz="2000">
                <a:solidFill>
                  <a:srgbClr val="FFFFFF"/>
                </a:solidFill>
                <a:latin typeface="Overpass ExtraLight"/>
                <a:ea typeface="Overpass ExtraLight"/>
                <a:cs typeface="B Mitra" panose="00000400000000000000" pitchFamily="2" charset="-78"/>
                <a:sym typeface="Overpass ExtraLight"/>
              </a:rPr>
              <a:t>البته اسکرام به تنهایی نمی تواند تمامی مشکلات را برطرف کند وحتی گاهی اوقات در ابتدای کار به دلیل آشنا نبودن اعضا ممکن است روند انجام کارها را کندتر کند؛اما پس از جا افتادن اعضا در چارچوب اسکرام، کارها به صورت منظم و دقیق انجام می شوند وسرعت انجام مراحل مختلف کار بالا می رود.</a:t>
            </a:r>
          </a:p>
          <a:p>
            <a:pPr marL="0" lvl="0" indent="0" algn="r" rtl="0">
              <a:spcBef>
                <a:spcPts val="0"/>
              </a:spcBef>
              <a:spcAft>
                <a:spcPts val="0"/>
              </a:spcAft>
              <a:buNone/>
            </a:pPr>
            <a:endParaRPr lang="en-US" sz="2000">
              <a:solidFill>
                <a:srgbClr val="FFFFFF"/>
              </a:solidFill>
              <a:latin typeface="Overpass ExtraLight"/>
              <a:ea typeface="Overpass ExtraLight"/>
              <a:cs typeface="B Mitra" panose="00000400000000000000" pitchFamily="2" charset="-78"/>
              <a:sym typeface="Overpass Extra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9" name="Google Shape;759;p43"/>
          <p:cNvSpPr txBox="1">
            <a:spLocks noGrp="1"/>
          </p:cNvSpPr>
          <p:nvPr>
            <p:ph type="subTitle" idx="4294967295"/>
          </p:nvPr>
        </p:nvSpPr>
        <p:spPr>
          <a:xfrm>
            <a:off x="2112625" y="4332006"/>
            <a:ext cx="4907700" cy="65944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3000">
                <a:solidFill>
                  <a:schemeClr val="accent4">
                    <a:lumMod val="60000"/>
                    <a:lumOff val="40000"/>
                  </a:schemeClr>
                </a:solidFill>
                <a:latin typeface="Arial" panose="020B0604020202020204" pitchFamily="34" charset="0"/>
                <a:cs typeface="Arial" panose="020B0604020202020204" pitchFamily="34" charset="0"/>
              </a:rPr>
              <a:t>Thank you for your support</a:t>
            </a:r>
            <a:endParaRPr sz="3000">
              <a:solidFill>
                <a:schemeClr val="accent4">
                  <a:lumMod val="60000"/>
                  <a:lumOff val="40000"/>
                </a:schemeClr>
              </a:solidFill>
              <a:latin typeface="Arial" panose="020B0604020202020204" pitchFamily="34" charset="0"/>
              <a:cs typeface="Arial" panose="020B0604020202020204" pitchFamily="34" charset="0"/>
            </a:endParaRPr>
          </a:p>
        </p:txBody>
      </p:sp>
      <p:grpSp>
        <p:nvGrpSpPr>
          <p:cNvPr id="760" name="Google Shape;760;p43"/>
          <p:cNvGrpSpPr/>
          <p:nvPr/>
        </p:nvGrpSpPr>
        <p:grpSpPr>
          <a:xfrm>
            <a:off x="1738843" y="956233"/>
            <a:ext cx="5655263" cy="2874924"/>
            <a:chOff x="238125" y="1038125"/>
            <a:chExt cx="7146800" cy="3633625"/>
          </a:xfrm>
        </p:grpSpPr>
        <p:sp>
          <p:nvSpPr>
            <p:cNvPr id="761" name="Google Shape;761;p43"/>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3"/>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3"/>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3"/>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3"/>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3"/>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3"/>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3"/>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3"/>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3"/>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3"/>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3"/>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3"/>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3"/>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3"/>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3"/>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3"/>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3"/>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3"/>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3"/>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3"/>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3"/>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3"/>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3"/>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3"/>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3"/>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3"/>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3"/>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3"/>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3"/>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3"/>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3"/>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3"/>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3"/>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3"/>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3"/>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3"/>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3"/>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3"/>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3"/>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3"/>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3"/>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3"/>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3"/>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3"/>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3"/>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3"/>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3"/>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3"/>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3"/>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3"/>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3"/>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3"/>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3"/>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3"/>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3"/>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3"/>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3"/>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3"/>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3"/>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3"/>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3"/>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3"/>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3"/>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3"/>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3"/>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3"/>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3"/>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3"/>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3"/>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3"/>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3"/>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3"/>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3"/>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3"/>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3"/>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3"/>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3"/>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3"/>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3"/>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3"/>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3"/>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3"/>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3"/>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3"/>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3"/>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3"/>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3"/>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3"/>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3"/>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3"/>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3"/>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3"/>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3"/>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3"/>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3"/>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3"/>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3"/>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3"/>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3"/>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3"/>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3"/>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3"/>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3"/>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3"/>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3"/>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3"/>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3"/>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3"/>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3"/>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3"/>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3"/>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3"/>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3"/>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3"/>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3"/>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3"/>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3"/>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3"/>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3"/>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3"/>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3"/>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3"/>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3"/>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3"/>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3"/>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3"/>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3"/>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3"/>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3"/>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3"/>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3"/>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3"/>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3"/>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3"/>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3"/>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3"/>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3"/>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3"/>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3"/>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3"/>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3"/>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3"/>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3"/>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3"/>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3"/>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3"/>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3"/>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3"/>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3"/>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3"/>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3"/>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3"/>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3"/>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3"/>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3"/>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3"/>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3"/>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3"/>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3"/>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3"/>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3"/>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3"/>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3"/>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3"/>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3"/>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3"/>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3"/>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3"/>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3"/>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3"/>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3"/>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3"/>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3"/>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3"/>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3"/>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3"/>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3"/>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3"/>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3"/>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3"/>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3"/>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3"/>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3"/>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3"/>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3"/>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3"/>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3"/>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3"/>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3"/>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3"/>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3"/>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3"/>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3"/>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3"/>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3"/>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3"/>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3"/>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3"/>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3"/>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3"/>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3"/>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8" name="Title Placeholder 1">
            <a:extLst>
              <a:ext uri="{FF2B5EF4-FFF2-40B4-BE49-F238E27FC236}">
                <a16:creationId xmlns:a16="http://schemas.microsoft.com/office/drawing/2014/main" id="{B2F8DB5B-8427-4DA3-92CC-29B36504C814}"/>
              </a:ext>
            </a:extLst>
          </p:cNvPr>
          <p:cNvSpPr txBox="1">
            <a:spLocks/>
          </p:cNvSpPr>
          <p:nvPr/>
        </p:nvSpPr>
        <p:spPr>
          <a:xfrm>
            <a:off x="457200" y="197114"/>
            <a:ext cx="8229600" cy="642938"/>
          </a:xfrm>
          <a:prstGeom prst="rect">
            <a:avLst/>
          </a:prstGeom>
          <a:noFill/>
          <a:ln w="9525" cap="flat" cmpd="sng">
            <a:noFill/>
            <a:prstDash val="solid"/>
            <a:round/>
            <a:headEnd type="none" w="sm" len="sm"/>
            <a:tailEnd type="none" w="sm" len="sm"/>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1pPr>
            <a:lvl2pPr marR="0" lvl="1"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2pPr>
            <a:lvl3pPr marR="0" lvl="2"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3pPr>
            <a:lvl4pPr marR="0" lvl="3"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4pPr>
            <a:lvl5pPr marR="0" lvl="4"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5pPr>
            <a:lvl6pPr marR="0" lvl="5"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6pPr>
            <a:lvl7pPr marR="0" lvl="6"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7pPr>
            <a:lvl8pPr marR="0" lvl="7"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8pPr>
            <a:lvl9pPr marR="0" lvl="8" algn="ctr" rtl="0">
              <a:lnSpc>
                <a:spcPct val="100000"/>
              </a:lnSpc>
              <a:spcBef>
                <a:spcPts val="0"/>
              </a:spcBef>
              <a:spcAft>
                <a:spcPts val="0"/>
              </a:spcAft>
              <a:buClr>
                <a:schemeClr val="dk1"/>
              </a:buClr>
              <a:buSzPts val="2800"/>
              <a:buFont typeface="Squada One"/>
              <a:buNone/>
              <a:defRPr sz="2000" b="0" i="0" u="none" strike="noStrike" cap="none">
                <a:solidFill>
                  <a:schemeClr val="dk1"/>
                </a:solidFill>
                <a:latin typeface="Squada One"/>
                <a:ea typeface="Squada One"/>
                <a:cs typeface="Squada One"/>
                <a:sym typeface="Squada One"/>
              </a:defRPr>
            </a:lvl9pPr>
          </a:lstStyle>
          <a:p>
            <a:pPr rtl="1"/>
            <a:r>
              <a:rPr lang="fa-IR" sz="3600">
                <a:solidFill>
                  <a:srgbClr val="FFC000"/>
                </a:solidFill>
              </a:rPr>
              <a:t> </a:t>
            </a:r>
            <a:r>
              <a:rPr lang="fa-IR" sz="3600">
                <a:solidFill>
                  <a:schemeClr val="accent5">
                    <a:lumMod val="60000"/>
                    <a:lumOff val="40000"/>
                  </a:schemeClr>
                </a:solidFill>
              </a:rPr>
              <a:t>مقدمه</a:t>
            </a:r>
            <a:endParaRPr lang="en-US" sz="3600" dirty="0">
              <a:solidFill>
                <a:schemeClr val="accent5">
                  <a:lumMod val="60000"/>
                  <a:lumOff val="40000"/>
                </a:schemeClr>
              </a:solidFill>
            </a:endParaRPr>
          </a:p>
        </p:txBody>
      </p:sp>
      <p:sp>
        <p:nvSpPr>
          <p:cNvPr id="9" name="Text Placeholder 2">
            <a:extLst>
              <a:ext uri="{FF2B5EF4-FFF2-40B4-BE49-F238E27FC236}">
                <a16:creationId xmlns:a16="http://schemas.microsoft.com/office/drawing/2014/main" id="{900B2C47-8569-45B8-AA96-065AAE03B110}"/>
              </a:ext>
            </a:extLst>
          </p:cNvPr>
          <p:cNvSpPr txBox="1">
            <a:spLocks/>
          </p:cNvSpPr>
          <p:nvPr/>
        </p:nvSpPr>
        <p:spPr>
          <a:xfrm>
            <a:off x="457200" y="907608"/>
            <a:ext cx="8229600" cy="3791392"/>
          </a:xfrm>
          <a:prstGeom prst="rect">
            <a:avLst/>
          </a:prstGeom>
          <a:noFill/>
          <a:ln>
            <a:noFill/>
          </a:ln>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1pPr>
            <a:lvl2pPr marL="914400" marR="0" lvl="1"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2pPr>
            <a:lvl3pPr marL="1371600" marR="0" lvl="2"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3pPr>
            <a:lvl4pPr marL="1828800" marR="0" lvl="3"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4pPr>
            <a:lvl5pPr marL="2286000" marR="0" lvl="4"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5pPr>
            <a:lvl6pPr marL="2743200" marR="0" lvl="5"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6pPr>
            <a:lvl7pPr marL="3200400" marR="0" lvl="6"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7pPr>
            <a:lvl8pPr marL="3657600" marR="0" lvl="7" indent="-304800" algn="l" rtl="0">
              <a:lnSpc>
                <a:spcPct val="115000"/>
              </a:lnSpc>
              <a:spcBef>
                <a:spcPts val="1600"/>
              </a:spcBef>
              <a:spcAft>
                <a:spcPts val="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8pPr>
            <a:lvl9pPr marL="4114800" marR="0" lvl="8" indent="-304800" algn="l" rtl="0">
              <a:lnSpc>
                <a:spcPct val="115000"/>
              </a:lnSpc>
              <a:spcBef>
                <a:spcPts val="1600"/>
              </a:spcBef>
              <a:spcAft>
                <a:spcPts val="1600"/>
              </a:spcAft>
              <a:buClr>
                <a:srgbClr val="000000"/>
              </a:buClr>
              <a:buSzPts val="1200"/>
              <a:buFont typeface="Hind Siliguri"/>
              <a:buChar char="■"/>
              <a:defRPr sz="1200" b="0" i="0" u="none" strike="noStrike" cap="none">
                <a:solidFill>
                  <a:srgbClr val="000000"/>
                </a:solidFill>
                <a:latin typeface="Hind Siliguri"/>
                <a:ea typeface="Hind Siliguri"/>
                <a:cs typeface="Hind Siliguri"/>
                <a:sym typeface="Hind Siliguri"/>
              </a:defRPr>
            </a:lvl9pPr>
          </a:lstStyle>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مدیریت پروژها یکی از ارکان اصلی موفقیت شرکت های مختلف،از جمله برنامه نویسی است.</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در عصری که زبان های برنامه نویسی به سرعت در حال پیشرفت هستند،سیستم های مدیریت پروژه های قدیمی کارایی لازم را ندارند.</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آلبرت انشیتین:</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 "حماقت اینه که یک کاربر بارها و بارها یک کار را به یک شکل انجام دهد و انتظار جواب های مختلف را داشته باشد."</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استیو جابز:</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"ما آدم های باهوش را استخدام نمی کنیم که بهشون بگیم چکاری باید انجام بدهند،ما آدم های باهوش را استخدام می کنیم که بگن چه کاری درست هست."</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2"/>
          <p:cNvSpPr txBox="1">
            <a:spLocks noGrp="1"/>
          </p:cNvSpPr>
          <p:nvPr>
            <p:ph type="subTitle" idx="1"/>
          </p:nvPr>
        </p:nvSpPr>
        <p:spPr>
          <a:xfrm flipH="1">
            <a:off x="579964" y="1760326"/>
            <a:ext cx="7984068" cy="2811674"/>
          </a:xfrm>
          <a:prstGeom prst="rect">
            <a:avLst/>
          </a:prstGeom>
        </p:spPr>
        <p:txBody>
          <a:bodyPr spcFirstLastPara="1" wrap="square" lIns="91425" tIns="91425" rIns="91425" bIns="91425" anchor="t" anchorCtr="0">
            <a:noAutofit/>
          </a:bodyPr>
          <a:lstStyle/>
          <a:p>
            <a:pPr marL="0" lvl="0" indent="0" algn="r" rtl="1">
              <a:lnSpc>
                <a:spcPct val="100000"/>
              </a:lnSpc>
              <a:spcBef>
                <a:spcPts val="300"/>
              </a:spcBef>
              <a:spcAft>
                <a:spcPts val="0"/>
              </a:spcAft>
            </a:pPr>
            <a:endParaRPr lang="fa-IR" sz="2000">
              <a:latin typeface="Overpass Light"/>
              <a:ea typeface="Overpass Light"/>
              <a:cs typeface="B Mitra" panose="00000400000000000000" pitchFamily="2" charset="-78"/>
              <a:sym typeface="Overpass Light"/>
            </a:endParaRPr>
          </a:p>
          <a:p>
            <a:pPr marL="342900" lvl="0" algn="r" rtl="1">
              <a:lnSpc>
                <a:spcPct val="100000"/>
              </a:lnSpc>
              <a:spcBef>
                <a:spcPts val="300"/>
              </a:spcBef>
              <a:spcAft>
                <a:spcPts val="0"/>
              </a:spcAft>
              <a:buFont typeface="Arial" panose="020B0604020202020204" pitchFamily="34" charset="0"/>
              <a:buChar char="•"/>
            </a:pPr>
            <a:r>
              <a:rPr lang="fa-IR" sz="2000">
                <a:solidFill>
                  <a:srgbClr val="FFFFFF"/>
                </a:solidFill>
                <a:latin typeface="Overpass Light"/>
                <a:ea typeface="Overpass Light"/>
                <a:cs typeface="B Mitra" panose="00000400000000000000" pitchFamily="2" charset="-78"/>
                <a:sym typeface="Overpass Light"/>
              </a:rPr>
              <a:t>اجرای پروژه بطور متوالی و پشت سر</a:t>
            </a:r>
          </a:p>
          <a:p>
            <a:pPr marL="342900" lvl="0" algn="r" rtl="1">
              <a:lnSpc>
                <a:spcPct val="100000"/>
              </a:lnSpc>
              <a:spcBef>
                <a:spcPts val="300"/>
              </a:spcBef>
              <a:spcAft>
                <a:spcPts val="0"/>
              </a:spcAft>
              <a:buFont typeface="Arial" panose="020B0604020202020204" pitchFamily="34" charset="0"/>
              <a:buChar char="•"/>
            </a:pPr>
            <a:r>
              <a:rPr lang="fa-IR" sz="2000">
                <a:solidFill>
                  <a:srgbClr val="FFFFFF"/>
                </a:solidFill>
                <a:latin typeface="Overpass Light"/>
                <a:ea typeface="Overpass Light"/>
                <a:cs typeface="B Mitra" panose="00000400000000000000" pitchFamily="2" charset="-78"/>
                <a:sym typeface="Overpass Light"/>
              </a:rPr>
              <a:t>تعیین الزامات پروژه قبل از آغاز پروژه</a:t>
            </a:r>
          </a:p>
          <a:p>
            <a:pPr marL="342900" lvl="0" algn="r" rtl="1">
              <a:lnSpc>
                <a:spcPct val="100000"/>
              </a:lnSpc>
              <a:spcBef>
                <a:spcPts val="300"/>
              </a:spcBef>
              <a:spcAft>
                <a:spcPts val="0"/>
              </a:spcAft>
              <a:buFont typeface="Arial" panose="020B0604020202020204" pitchFamily="34" charset="0"/>
              <a:buChar char="•"/>
            </a:pPr>
            <a:r>
              <a:rPr lang="fa-IR" sz="2000">
                <a:solidFill>
                  <a:srgbClr val="FFFFFF"/>
                </a:solidFill>
                <a:latin typeface="Overpass Light"/>
                <a:ea typeface="Overpass Light"/>
                <a:cs typeface="B Mitra" panose="00000400000000000000" pitchFamily="2" charset="-78"/>
                <a:sym typeface="Overpass Light"/>
              </a:rPr>
              <a:t>تست محصول توسط کاربر و بازخورد مشتری در انتهای پروژه</a:t>
            </a:r>
          </a:p>
          <a:p>
            <a:pPr marL="342900" lvl="0" algn="r" rtl="1">
              <a:lnSpc>
                <a:spcPct val="100000"/>
              </a:lnSpc>
              <a:spcBef>
                <a:spcPts val="300"/>
              </a:spcBef>
              <a:spcAft>
                <a:spcPts val="0"/>
              </a:spcAft>
              <a:buFont typeface="Arial" panose="020B0604020202020204" pitchFamily="34" charset="0"/>
              <a:buChar char="•"/>
            </a:pPr>
            <a:endParaRPr lang="fa-IR" sz="2000">
              <a:latin typeface="Overpass Light"/>
              <a:ea typeface="Overpass Light"/>
              <a:cs typeface="B Mitra" panose="00000400000000000000" pitchFamily="2" charset="-78"/>
              <a:sym typeface="Overpass Light"/>
            </a:endParaRPr>
          </a:p>
          <a:p>
            <a:pPr marL="0" lvl="0" indent="0" algn="r" rtl="1">
              <a:lnSpc>
                <a:spcPct val="100000"/>
              </a:lnSpc>
              <a:spcBef>
                <a:spcPts val="300"/>
              </a:spcBef>
              <a:spcAft>
                <a:spcPts val="0"/>
              </a:spcAft>
            </a:pPr>
            <a:r>
              <a:rPr lang="fa-IR" sz="2000">
                <a:solidFill>
                  <a:srgbClr val="FFFFFF"/>
                </a:solidFill>
                <a:latin typeface="Overpass Light"/>
                <a:ea typeface="Overpass Light"/>
                <a:cs typeface="B Mitra" panose="00000400000000000000" pitchFamily="2" charset="-78"/>
                <a:sym typeface="Overpass Light"/>
              </a:rPr>
              <a:t>مانند مدل آبشاری</a:t>
            </a:r>
            <a:endParaRPr lang="fa-IR" sz="2000" dirty="0">
              <a:solidFill>
                <a:srgbClr val="FFFFFF"/>
              </a:solidFill>
              <a:latin typeface="Overpass Light"/>
              <a:ea typeface="Overpass Light"/>
              <a:cs typeface="B Mitra" panose="00000400000000000000" pitchFamily="2" charset="-78"/>
              <a:sym typeface="Overpass Light"/>
            </a:endParaRPr>
          </a:p>
        </p:txBody>
      </p:sp>
      <p:sp>
        <p:nvSpPr>
          <p:cNvPr id="540" name="Google Shape;540;p32"/>
          <p:cNvSpPr txBox="1"/>
          <p:nvPr/>
        </p:nvSpPr>
        <p:spPr>
          <a:xfrm>
            <a:off x="579966" y="127000"/>
            <a:ext cx="7984067" cy="1473199"/>
          </a:xfrm>
          <a:prstGeom prst="rect">
            <a:avLst/>
          </a:prstGeom>
          <a:noFill/>
          <a:ln>
            <a:noFill/>
          </a:ln>
        </p:spPr>
        <p:txBody>
          <a:bodyPr spcFirstLastPara="1" wrap="square" lIns="91425" tIns="475475" rIns="91425" bIns="0" anchor="ctr" anchorCtr="0">
            <a:noAutofit/>
          </a:bodyPr>
          <a:lstStyle/>
          <a:p>
            <a:pPr marL="0" lvl="0" indent="0" algn="ctr" rtl="0">
              <a:spcBef>
                <a:spcPts val="0"/>
              </a:spcBef>
              <a:spcAft>
                <a:spcPts val="1600"/>
              </a:spcAft>
              <a:buNone/>
            </a:pPr>
            <a:r>
              <a:rPr lang="fa-IR" sz="3500">
                <a:solidFill>
                  <a:schemeClr val="accent5">
                    <a:lumMod val="60000"/>
                    <a:lumOff val="40000"/>
                  </a:schemeClr>
                </a:solidFill>
                <a:cs typeface="+mj-cs"/>
              </a:rPr>
              <a:t>چرا سیستم های مدیریت پروژه های قدیمی کارایی لازم را ندارند؟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a:spLocks noGrp="1"/>
          </p:cNvSpPr>
          <p:nvPr>
            <p:ph type="ctrTitle"/>
          </p:nvPr>
        </p:nvSpPr>
        <p:spPr>
          <a:xfrm>
            <a:off x="2578500" y="264709"/>
            <a:ext cx="3987000" cy="810558"/>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fa-IR" sz="4000">
                <a:solidFill>
                  <a:schemeClr val="accent5">
                    <a:lumMod val="60000"/>
                    <a:lumOff val="40000"/>
                  </a:schemeClr>
                </a:solidFill>
                <a:cs typeface="+mj-cs"/>
              </a:rPr>
              <a:t>متد چابک</a:t>
            </a:r>
            <a:endParaRPr sz="4000" dirty="0">
              <a:solidFill>
                <a:schemeClr val="accent5">
                  <a:lumMod val="60000"/>
                  <a:lumOff val="40000"/>
                </a:schemeClr>
              </a:solidFill>
              <a:cs typeface="+mj-cs"/>
            </a:endParaRPr>
          </a:p>
        </p:txBody>
      </p:sp>
      <p:sp>
        <p:nvSpPr>
          <p:cNvPr id="533" name="Google Shape;533;p31"/>
          <p:cNvSpPr txBox="1">
            <a:spLocks noGrp="1"/>
          </p:cNvSpPr>
          <p:nvPr>
            <p:ph type="body" idx="1"/>
          </p:nvPr>
        </p:nvSpPr>
        <p:spPr>
          <a:xfrm>
            <a:off x="732366" y="1227668"/>
            <a:ext cx="7679267" cy="3395132"/>
          </a:xfrm>
          <a:prstGeom prst="rect">
            <a:avLst/>
          </a:prstGeom>
        </p:spPr>
        <p:txBody>
          <a:bodyPr spcFirstLastPara="1" wrap="square" lIns="91425" tIns="91425" rIns="91425" bIns="91425" anchor="t" anchorCtr="0">
            <a:noAutofit/>
          </a:bodyPr>
          <a:lstStyle/>
          <a:p>
            <a:pPr marL="0" marR="0" indent="0" algn="r" rtl="1">
              <a:lnSpc>
                <a:spcPct val="107000"/>
              </a:lnSpc>
              <a:spcBef>
                <a:spcPts val="0"/>
              </a:spcBef>
              <a:spcAft>
                <a:spcPts val="800"/>
              </a:spcAft>
              <a:buNone/>
            </a:pPr>
            <a:endParaRPr lang="fa-IR" sz="2000" kern="100">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endParaRPr lang="fa-IR" sz="2000" kern="100">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endParaRPr lang="fa-IR" sz="2000" kern="100">
              <a:effectLst/>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endParaRPr lang="fa-IR" sz="2000" kern="100">
              <a:latin typeface="Arial" panose="020B0604020202020204" pitchFamily="34" charset="0"/>
              <a:ea typeface="Calibri" panose="020F0502020204030204" pitchFamily="34" charset="0"/>
              <a:cs typeface="B Mitra" panose="00000400000000000000" pitchFamily="2" charset="-78"/>
            </a:endParaRPr>
          </a:p>
          <a:p>
            <a:pPr marL="0" marR="0" indent="0" algn="r" rtl="1">
              <a:lnSpc>
                <a:spcPct val="107000"/>
              </a:lnSpc>
              <a:spcBef>
                <a:spcPts val="0"/>
              </a:spcBef>
              <a:spcAft>
                <a:spcPts val="800"/>
              </a:spcAft>
              <a:buNone/>
            </a:pPr>
            <a:endParaRPr lang="fa-IR" sz="2000" kern="100">
              <a:effectLst/>
              <a:latin typeface="Arial" panose="020B0604020202020204" pitchFamily="34" charset="0"/>
              <a:ea typeface="Calibri" panose="020F0502020204030204" pitchFamily="34" charset="0"/>
              <a:cs typeface="B Mitra" panose="00000400000000000000" pitchFamily="2" charset="-78"/>
            </a:endParaRPr>
          </a:p>
          <a:p>
            <a:pPr marL="342900" algn="r" rtl="1">
              <a:lnSpc>
                <a:spcPct val="107000"/>
              </a:lnSpc>
              <a:spcAft>
                <a:spcPts val="800"/>
              </a:spcAft>
            </a:pPr>
            <a:r>
              <a:rPr lang="fa-IR" sz="2000" kern="100">
                <a:effectLst/>
                <a:latin typeface="Arial" panose="020B0604020202020204" pitchFamily="34" charset="0"/>
                <a:ea typeface="Calibri" panose="020F0502020204030204" pitchFamily="34" charset="0"/>
                <a:cs typeface="B Mitra" panose="00000400000000000000" pitchFamily="2" charset="-78"/>
              </a:rPr>
              <a:t>درباره </a:t>
            </a:r>
            <a:r>
              <a:rPr lang="fa-IR" sz="2000" b="1" kern="100">
                <a:effectLst/>
                <a:latin typeface="Arial" panose="020B0604020202020204" pitchFamily="34" charset="0"/>
                <a:ea typeface="Calibri" panose="020F0502020204030204" pitchFamily="34" charset="0"/>
                <a:cs typeface="B Mitra" panose="00000400000000000000" pitchFamily="2" charset="-78"/>
              </a:rPr>
              <a:t>انسان ها </a:t>
            </a:r>
            <a:r>
              <a:rPr lang="fa-IR" sz="2000" kern="100">
                <a:effectLst/>
                <a:latin typeface="Arial" panose="020B0604020202020204" pitchFamily="34" charset="0"/>
                <a:ea typeface="Calibri" panose="020F0502020204030204" pitchFamily="34" charset="0"/>
                <a:cs typeface="B Mitra" panose="00000400000000000000" pitchFamily="2" charset="-78"/>
              </a:rPr>
              <a:t>و </a:t>
            </a:r>
            <a:r>
              <a:rPr lang="fa-IR" sz="2000" b="1" kern="100">
                <a:effectLst/>
                <a:latin typeface="Arial" panose="020B0604020202020204" pitchFamily="34" charset="0"/>
                <a:ea typeface="Calibri" panose="020F0502020204030204" pitchFamily="34" charset="0"/>
                <a:cs typeface="B Mitra" panose="00000400000000000000" pitchFamily="2" charset="-78"/>
              </a:rPr>
              <a:t>همکاری</a:t>
            </a:r>
            <a:r>
              <a:rPr lang="fa-IR" sz="2000" kern="100">
                <a:effectLst/>
                <a:latin typeface="Arial" panose="020B0604020202020204" pitchFamily="34" charset="0"/>
                <a:ea typeface="Calibri" panose="020F0502020204030204" pitchFamily="34" charset="0"/>
                <a:cs typeface="B Mitra" panose="00000400000000000000" pitchFamily="2" charset="-78"/>
              </a:rPr>
              <a:t> اونها برای رسیدن به</a:t>
            </a:r>
            <a:r>
              <a:rPr lang="fa-IR" sz="2000" b="1" kern="100">
                <a:effectLst/>
                <a:latin typeface="Arial" panose="020B0604020202020204" pitchFamily="34" charset="0"/>
                <a:ea typeface="Calibri" panose="020F0502020204030204" pitchFamily="34" charset="0"/>
                <a:cs typeface="B Mitra" panose="00000400000000000000" pitchFamily="2" charset="-78"/>
              </a:rPr>
              <a:t> ارزشی </a:t>
            </a:r>
            <a:r>
              <a:rPr lang="fa-IR" sz="2000" kern="100">
                <a:effectLst/>
                <a:latin typeface="Arial" panose="020B0604020202020204" pitchFamily="34" charset="0"/>
                <a:ea typeface="Calibri" panose="020F0502020204030204" pitchFamily="34" charset="0"/>
                <a:cs typeface="B Mitra" panose="00000400000000000000" pitchFamily="2" charset="-78"/>
              </a:rPr>
              <a:t>با توجه به </a:t>
            </a:r>
            <a:r>
              <a:rPr lang="fa-IR" sz="2000" b="1" kern="100">
                <a:effectLst/>
                <a:latin typeface="Arial" panose="020B0604020202020204" pitchFamily="34" charset="0"/>
                <a:ea typeface="Calibri" panose="020F0502020204030204" pitchFamily="34" charset="0"/>
                <a:cs typeface="B Mitra" panose="00000400000000000000" pitchFamily="2" charset="-78"/>
              </a:rPr>
              <a:t>نیاز</a:t>
            </a:r>
            <a:r>
              <a:rPr lang="fa-IR" sz="2000" kern="100">
                <a:effectLst/>
                <a:latin typeface="Arial" panose="020B0604020202020204" pitchFamily="34" charset="0"/>
                <a:ea typeface="Calibri" panose="020F0502020204030204" pitchFamily="34" charset="0"/>
                <a:cs typeface="B Mitra" panose="00000400000000000000" pitchFamily="2" charset="-78"/>
              </a:rPr>
              <a:t> بازار است. </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algn="r" rtl="1">
              <a:lnSpc>
                <a:spcPct val="107000"/>
              </a:lnSpc>
              <a:spcAft>
                <a:spcPts val="800"/>
              </a:spcAft>
            </a:pPr>
            <a:r>
              <a:rPr lang="fa-IR" sz="2000" kern="100">
                <a:effectLst/>
                <a:latin typeface="Arial" panose="020B0604020202020204" pitchFamily="34" charset="0"/>
                <a:ea typeface="Calibri" panose="020F0502020204030204" pitchFamily="34" charset="0"/>
                <a:cs typeface="B Mitra" panose="00000400000000000000" pitchFamily="2" charset="-78"/>
              </a:rPr>
              <a:t>یک روش </a:t>
            </a:r>
            <a:r>
              <a:rPr lang="fa-IR" sz="2000" b="1" kern="100">
                <a:effectLst/>
                <a:latin typeface="Arial" panose="020B0604020202020204" pitchFamily="34" charset="0"/>
                <a:ea typeface="Calibri" panose="020F0502020204030204" pitchFamily="34" charset="0"/>
                <a:cs typeface="B Mitra" panose="00000400000000000000" pitchFamily="2" charset="-78"/>
              </a:rPr>
              <a:t>تکرارشونده</a:t>
            </a:r>
            <a:r>
              <a:rPr lang="fa-IR" sz="2000" kern="100">
                <a:effectLst/>
                <a:latin typeface="Arial" panose="020B0604020202020204" pitchFamily="34" charset="0"/>
                <a:ea typeface="Calibri" panose="020F0502020204030204" pitchFamily="34" charset="0"/>
                <a:cs typeface="B Mitra" panose="00000400000000000000" pitchFamily="2" charset="-78"/>
              </a:rPr>
              <a:t>،</a:t>
            </a:r>
            <a:r>
              <a:rPr lang="fa-IR" sz="2000" b="1" kern="100">
                <a:effectLst/>
                <a:latin typeface="Arial" panose="020B0604020202020204" pitchFamily="34" charset="0"/>
                <a:ea typeface="Calibri" panose="020F0502020204030204" pitchFamily="34" charset="0"/>
                <a:cs typeface="B Mitra" panose="00000400000000000000" pitchFamily="2" charset="-78"/>
              </a:rPr>
              <a:t>مشتری محور</a:t>
            </a:r>
            <a:r>
              <a:rPr lang="fa-IR" sz="2000" kern="100">
                <a:effectLst/>
                <a:latin typeface="Arial" panose="020B0604020202020204" pitchFamily="34" charset="0"/>
                <a:ea typeface="Calibri" panose="020F0502020204030204" pitchFamily="34" charset="0"/>
                <a:cs typeface="B Mitra" panose="00000400000000000000" pitchFamily="2" charset="-78"/>
              </a:rPr>
              <a:t>،</a:t>
            </a:r>
            <a:r>
              <a:rPr lang="fa-IR" sz="2000" b="1" kern="100">
                <a:effectLst/>
                <a:latin typeface="Arial" panose="020B0604020202020204" pitchFamily="34" charset="0"/>
                <a:ea typeface="Calibri" panose="020F0502020204030204" pitchFamily="34" charset="0"/>
                <a:cs typeface="B Mitra" panose="00000400000000000000" pitchFamily="2" charset="-78"/>
              </a:rPr>
              <a:t>انعطاف پذیر </a:t>
            </a:r>
            <a:r>
              <a:rPr lang="fa-IR" sz="2000" kern="100">
                <a:effectLst/>
                <a:latin typeface="Arial" panose="020B0604020202020204" pitchFamily="34" charset="0"/>
                <a:ea typeface="Calibri" panose="020F0502020204030204" pitchFamily="34" charset="0"/>
                <a:cs typeface="B Mitra" panose="00000400000000000000" pitchFamily="2" charset="-78"/>
              </a:rPr>
              <a:t>است.</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0" lvl="0" indent="0" algn="r" rtl="1">
              <a:spcBef>
                <a:spcPts val="0"/>
              </a:spcBef>
              <a:spcAft>
                <a:spcPts val="0"/>
              </a:spcAft>
              <a:buNone/>
            </a:pPr>
            <a:endParaRPr lang="ar-OM" dirty="0"/>
          </a:p>
        </p:txBody>
      </p:sp>
      <p:pic>
        <p:nvPicPr>
          <p:cNvPr id="2" name="Picture 1">
            <a:extLst>
              <a:ext uri="{FF2B5EF4-FFF2-40B4-BE49-F238E27FC236}">
                <a16:creationId xmlns:a16="http://schemas.microsoft.com/office/drawing/2014/main" id="{FF96DE96-BF1B-A5E1-5C99-DBC1745CB960}"/>
              </a:ext>
            </a:extLst>
          </p:cNvPr>
          <p:cNvPicPr>
            <a:picLocks noChangeAspect="1"/>
          </p:cNvPicPr>
          <p:nvPr/>
        </p:nvPicPr>
        <p:blipFill>
          <a:blip r:embed="rId3"/>
          <a:stretch>
            <a:fillRect/>
          </a:stretch>
        </p:blipFill>
        <p:spPr>
          <a:xfrm>
            <a:off x="3367934" y="1227668"/>
            <a:ext cx="2408129" cy="1896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3"/>
          <p:cNvSpPr txBox="1">
            <a:spLocks noGrp="1"/>
          </p:cNvSpPr>
          <p:nvPr>
            <p:ph type="ctrTitle"/>
          </p:nvPr>
        </p:nvSpPr>
        <p:spPr>
          <a:xfrm>
            <a:off x="1187550" y="280720"/>
            <a:ext cx="6768900" cy="7352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4000">
                <a:solidFill>
                  <a:schemeClr val="accent5">
                    <a:lumMod val="60000"/>
                    <a:lumOff val="40000"/>
                  </a:schemeClr>
                </a:solidFill>
                <a:cs typeface="+mj-cs"/>
              </a:rPr>
              <a:t>اصول چابک</a:t>
            </a:r>
            <a:endParaRPr sz="4000" dirty="0">
              <a:solidFill>
                <a:schemeClr val="accent5">
                  <a:lumMod val="60000"/>
                  <a:lumOff val="40000"/>
                </a:schemeClr>
              </a:solidFill>
              <a:cs typeface="+mj-cs"/>
            </a:endParaRPr>
          </a:p>
        </p:txBody>
      </p:sp>
      <p:sp>
        <p:nvSpPr>
          <p:cNvPr id="15" name="Subtitle 2">
            <a:extLst>
              <a:ext uri="{FF2B5EF4-FFF2-40B4-BE49-F238E27FC236}">
                <a16:creationId xmlns:a16="http://schemas.microsoft.com/office/drawing/2014/main" id="{DA830EA6-663C-A56F-343F-D2E822B66B0D}"/>
              </a:ext>
            </a:extLst>
          </p:cNvPr>
          <p:cNvSpPr>
            <a:spLocks noGrp="1"/>
          </p:cNvSpPr>
          <p:nvPr>
            <p:ph type="subTitle" idx="1"/>
          </p:nvPr>
        </p:nvSpPr>
        <p:spPr>
          <a:xfrm>
            <a:off x="4351867" y="1092201"/>
            <a:ext cx="3737708" cy="3513666"/>
          </a:xfrm>
        </p:spPr>
        <p:txBody>
          <a:bodyPr/>
          <a:lstStyle/>
          <a:p>
            <a:pPr marL="0" marR="0" lvl="0" indent="0" algn="r" rtl="1">
              <a:lnSpc>
                <a:spcPct val="107000"/>
              </a:lnSpc>
              <a:spcBef>
                <a:spcPts val="0"/>
              </a:spcBef>
              <a:spcAft>
                <a:spcPts val="800"/>
              </a:spcAft>
              <a:buSzPct val="100000"/>
            </a:pPr>
            <a:endParaRPr lang="fa-IR"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رضایت مشتری</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انعطاف پذیری (پذیرا بودن تغییرات)</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تحویل محصول بصورت پیوسته</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همکاری و ارتباط</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اطمینان و پشتیبانی </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100000"/>
              <a:buFont typeface="Arial" panose="020B0604020202020204" pitchFamily="34" charset="0"/>
              <a:buChar char="•"/>
            </a:pPr>
            <a:r>
              <a:rPr lang="fa-IR" sz="2000" kern="100">
                <a:effectLst/>
                <a:latin typeface="Arial" panose="020B0604020202020204" pitchFamily="34" charset="0"/>
                <a:ea typeface="Calibri" panose="020F0502020204030204" pitchFamily="34" charset="0"/>
                <a:cs typeface="B Mitra" panose="00000400000000000000" pitchFamily="2" charset="-78"/>
              </a:rPr>
              <a:t>ارتباط رو در رو</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algn="r"/>
            <a:endParaRPr lang="fa-IR" sz="2000">
              <a:cs typeface="B Mitra" panose="00000400000000000000" pitchFamily="2" charset="-78"/>
            </a:endParaRPr>
          </a:p>
        </p:txBody>
      </p:sp>
      <p:sp>
        <p:nvSpPr>
          <p:cNvPr id="16" name="Rectangle 15">
            <a:extLst>
              <a:ext uri="{FF2B5EF4-FFF2-40B4-BE49-F238E27FC236}">
                <a16:creationId xmlns:a16="http://schemas.microsoft.com/office/drawing/2014/main" id="{84B737B7-FF9A-FDC0-8210-6A62F735C1C5}"/>
              </a:ext>
            </a:extLst>
          </p:cNvPr>
          <p:cNvSpPr/>
          <p:nvPr/>
        </p:nvSpPr>
        <p:spPr>
          <a:xfrm>
            <a:off x="397934" y="1083734"/>
            <a:ext cx="3547533" cy="3513666"/>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تیم با انگیزه</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کار بر روی محصول</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سرعت ثابت(توسعه پایدار)</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تمرکز بر روی کار</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سادگی </a:t>
            </a:r>
          </a:p>
          <a:p>
            <a:pPr marL="342900" marR="0" lvl="0" indent="-342900" algn="r" rtl="1">
              <a:lnSpc>
                <a:spcPct val="107000"/>
              </a:lnSpc>
              <a:spcBef>
                <a:spcPts val="0"/>
              </a:spcBef>
              <a:spcAft>
                <a:spcPts val="800"/>
              </a:spcAft>
              <a:buClr>
                <a:schemeClr val="accent1"/>
              </a:buClr>
              <a:buFont typeface="Arial" panose="020B0604020202020204" pitchFamily="34" charset="0"/>
              <a:buChar char="•"/>
            </a:pPr>
            <a:r>
              <a:rPr lang="fa-IR"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rPr>
              <a:t>خود مدیریتی</a:t>
            </a:r>
            <a:endParaRPr lang="en-US" sz="2000" kern="100">
              <a:solidFill>
                <a:schemeClr val="accent1"/>
              </a:solidFill>
              <a:effectLst/>
              <a:latin typeface="Arial" panose="020B0604020202020204" pitchFamily="34" charset="0"/>
              <a:ea typeface="Calibri" panose="020F0502020204030204" pitchFamily="34" charset="0"/>
              <a:cs typeface="B Mitra" panose="00000400000000000000" pitchFamily="2"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4"/>
          <p:cNvSpPr txBox="1">
            <a:spLocks noGrp="1"/>
          </p:cNvSpPr>
          <p:nvPr>
            <p:ph type="ctrTitle"/>
          </p:nvPr>
        </p:nvSpPr>
        <p:spPr>
          <a:xfrm>
            <a:off x="1187550" y="280714"/>
            <a:ext cx="6768900" cy="740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a:solidFill>
                  <a:schemeClr val="accent4">
                    <a:lumMod val="40000"/>
                    <a:lumOff val="60000"/>
                  </a:schemeClr>
                </a:solidFill>
                <a:cs typeface="+mj-cs"/>
              </a:rPr>
              <a:t>متد های چابک</a:t>
            </a:r>
            <a:endParaRPr dirty="0">
              <a:solidFill>
                <a:schemeClr val="accent4">
                  <a:lumMod val="40000"/>
                  <a:lumOff val="60000"/>
                </a:schemeClr>
              </a:solidFill>
              <a:cs typeface="+mj-cs"/>
            </a:endParaRPr>
          </a:p>
        </p:txBody>
      </p:sp>
      <p:sp>
        <p:nvSpPr>
          <p:cNvPr id="11" name="Subtitle 10">
            <a:extLst>
              <a:ext uri="{FF2B5EF4-FFF2-40B4-BE49-F238E27FC236}">
                <a16:creationId xmlns:a16="http://schemas.microsoft.com/office/drawing/2014/main" id="{CCB07444-36D4-2E62-5657-049950660369}"/>
              </a:ext>
            </a:extLst>
          </p:cNvPr>
          <p:cNvSpPr>
            <a:spLocks noGrp="1"/>
          </p:cNvSpPr>
          <p:nvPr>
            <p:ph type="subTitle" idx="2"/>
          </p:nvPr>
        </p:nvSpPr>
        <p:spPr>
          <a:xfrm>
            <a:off x="4434237" y="1253066"/>
            <a:ext cx="3437528" cy="2988733"/>
          </a:xfrm>
        </p:spPr>
        <p:txBody>
          <a:bodyPr/>
          <a:lstStyle/>
          <a:p>
            <a:pPr marL="342900" marR="0" lvl="0" indent="-342900" algn="r" rtl="1">
              <a:lnSpc>
                <a:spcPct val="107000"/>
              </a:lnSpc>
              <a:spcBef>
                <a:spcPts val="0"/>
              </a:spcBef>
              <a:spcAft>
                <a:spcPts val="800"/>
              </a:spcAft>
              <a:buSzPct val="80000"/>
              <a:buFont typeface="Symbol" panose="05050102010706020507" pitchFamily="18" charset="2"/>
              <a:buChar char=""/>
            </a:pPr>
            <a:r>
              <a:rPr lang="fa-IR" sz="2500" kern="100">
                <a:effectLst/>
                <a:latin typeface="Arial" panose="020B0604020202020204" pitchFamily="34" charset="0"/>
                <a:ea typeface="Calibri" panose="020F0502020204030204" pitchFamily="34" charset="0"/>
                <a:cs typeface="B Mitra" panose="00000400000000000000" pitchFamily="2" charset="-78"/>
              </a:rPr>
              <a:t>پروژه های کوچک</a:t>
            </a:r>
            <a:endParaRPr lang="en-US" sz="25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Scrum</a:t>
            </a:r>
          </a:p>
          <a:p>
            <a:pPr marL="342900" marR="0" lvl="0" indent="-342900" algn="r" rtl="1">
              <a:lnSpc>
                <a:spcPct val="107000"/>
              </a:lnSpc>
              <a:spcBef>
                <a:spcPts val="0"/>
              </a:spcBef>
              <a:spcAft>
                <a:spcPts val="800"/>
              </a:spcAft>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Lean</a:t>
            </a:r>
          </a:p>
          <a:p>
            <a:pPr marL="342900" marR="0" lvl="0" indent="-342900" algn="r" rtl="1">
              <a:lnSpc>
                <a:spcPct val="107000"/>
              </a:lnSpc>
              <a:spcBef>
                <a:spcPts val="0"/>
              </a:spcBef>
              <a:spcAft>
                <a:spcPts val="800"/>
              </a:spcAft>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Kanban</a:t>
            </a:r>
          </a:p>
          <a:p>
            <a:pPr marL="342900" marR="0" lvl="0" indent="-342900" algn="r" rtl="1">
              <a:lnSpc>
                <a:spcPct val="107000"/>
              </a:lnSpc>
              <a:spcBef>
                <a:spcPts val="0"/>
              </a:spcBef>
              <a:spcAft>
                <a:spcPts val="800"/>
              </a:spcAft>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Xp</a:t>
            </a:r>
          </a:p>
          <a:p>
            <a:pPr marL="342900" marR="0" lvl="0" indent="-342900" algn="r" rtl="1">
              <a:lnSpc>
                <a:spcPct val="107000"/>
              </a:lnSpc>
              <a:spcBef>
                <a:spcPts val="0"/>
              </a:spcBef>
              <a:spcAft>
                <a:spcPts val="800"/>
              </a:spcAft>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a:t>
            </a:r>
          </a:p>
          <a:p>
            <a:endParaRPr lang="fa-IR">
              <a:cs typeface="B Mitra" panose="00000400000000000000" pitchFamily="2" charset="-78"/>
            </a:endParaRPr>
          </a:p>
        </p:txBody>
      </p:sp>
      <p:sp>
        <p:nvSpPr>
          <p:cNvPr id="15" name="Subtitle 14">
            <a:extLst>
              <a:ext uri="{FF2B5EF4-FFF2-40B4-BE49-F238E27FC236}">
                <a16:creationId xmlns:a16="http://schemas.microsoft.com/office/drawing/2014/main" id="{A5255D0A-A96A-72E7-F769-37BC4DA2EFDC}"/>
              </a:ext>
            </a:extLst>
          </p:cNvPr>
          <p:cNvSpPr>
            <a:spLocks noGrp="1"/>
          </p:cNvSpPr>
          <p:nvPr>
            <p:ph type="subTitle" idx="1"/>
          </p:nvPr>
        </p:nvSpPr>
        <p:spPr>
          <a:xfrm>
            <a:off x="620302" y="1253066"/>
            <a:ext cx="3437530" cy="2988733"/>
          </a:xfrm>
        </p:spPr>
        <p:txBody>
          <a:bodyPr/>
          <a:lstStyle/>
          <a:p>
            <a:pPr marL="342900" marR="0" lvl="0" algn="r" rtl="1">
              <a:lnSpc>
                <a:spcPct val="107000"/>
              </a:lnSpc>
              <a:spcBef>
                <a:spcPts val="0"/>
              </a:spcBef>
              <a:spcAft>
                <a:spcPts val="800"/>
              </a:spcAft>
              <a:buSzPct val="100000"/>
              <a:buFont typeface="Arial" panose="020B0604020202020204" pitchFamily="34" charset="0"/>
              <a:buChar char="•"/>
            </a:pPr>
            <a:r>
              <a:rPr lang="fa-IR" sz="2500" kern="100">
                <a:latin typeface="Arial" panose="020B0604020202020204" pitchFamily="34" charset="0"/>
                <a:ea typeface="Calibri" panose="020F0502020204030204" pitchFamily="34" charset="0"/>
                <a:cs typeface="B Mitra" panose="00000400000000000000" pitchFamily="2" charset="-78"/>
              </a:rPr>
              <a:t>پ</a:t>
            </a:r>
            <a:r>
              <a:rPr lang="fa-IR" sz="2500" kern="100">
                <a:effectLst/>
                <a:latin typeface="Arial" panose="020B0604020202020204" pitchFamily="34" charset="0"/>
                <a:ea typeface="Calibri" panose="020F0502020204030204" pitchFamily="34" charset="0"/>
                <a:cs typeface="B Mitra" panose="00000400000000000000" pitchFamily="2" charset="-78"/>
              </a:rPr>
              <a:t>روژه های بزرگ</a:t>
            </a:r>
            <a:endParaRPr lang="en-US" sz="2500" kern="100">
              <a:effectLst/>
              <a:latin typeface="Arial" panose="020B060402020202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ct val="80000"/>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Nexus</a:t>
            </a:r>
          </a:p>
          <a:p>
            <a:pPr marL="342900" marR="0" lvl="0" indent="-342900" algn="r" rtl="1">
              <a:lnSpc>
                <a:spcPct val="107000"/>
              </a:lnSpc>
              <a:spcBef>
                <a:spcPts val="0"/>
              </a:spcBef>
              <a:spcAft>
                <a:spcPts val="800"/>
              </a:spcAft>
              <a:buSzPct val="80000"/>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Safe</a:t>
            </a:r>
          </a:p>
          <a:p>
            <a:pPr marL="342900" marR="0" lvl="0" indent="-342900" algn="r" rtl="1">
              <a:lnSpc>
                <a:spcPct val="107000"/>
              </a:lnSpc>
              <a:spcBef>
                <a:spcPts val="0"/>
              </a:spcBef>
              <a:spcAft>
                <a:spcPts val="800"/>
              </a:spcAft>
              <a:buSzPct val="80000"/>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Less</a:t>
            </a:r>
          </a:p>
          <a:p>
            <a:pPr marL="342900" marR="0" lvl="0" indent="-342900" algn="r" rtl="1">
              <a:lnSpc>
                <a:spcPct val="107000"/>
              </a:lnSpc>
              <a:spcBef>
                <a:spcPts val="0"/>
              </a:spcBef>
              <a:spcAft>
                <a:spcPts val="800"/>
              </a:spcAft>
              <a:buSzPct val="80000"/>
              <a:buFont typeface="Wingdings" panose="05000000000000000000" pitchFamily="2" charset="2"/>
              <a:buChar char=""/>
            </a:pPr>
            <a:r>
              <a:rPr lang="en-US" sz="2000" kern="100">
                <a:effectLst/>
                <a:latin typeface="Arial" panose="020B0604020202020204" pitchFamily="34" charset="0"/>
                <a:ea typeface="Calibri" panose="020F0502020204030204" pitchFamily="34" charset="0"/>
                <a:cs typeface="B Mitra" panose="00000400000000000000" pitchFamily="2" charset="-78"/>
              </a:rPr>
              <a:t>…</a:t>
            </a:r>
          </a:p>
          <a:p>
            <a:pPr algn="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ctrTitle"/>
          </p:nvPr>
        </p:nvSpPr>
        <p:spPr>
          <a:xfrm>
            <a:off x="1187550" y="280714"/>
            <a:ext cx="6768900" cy="7183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solidFill>
                  <a:schemeClr val="accent4">
                    <a:lumMod val="40000"/>
                    <a:lumOff val="60000"/>
                  </a:schemeClr>
                </a:solidFill>
                <a:cs typeface="+mj-cs"/>
              </a:rPr>
              <a:t>Scrum</a:t>
            </a:r>
            <a:endParaRPr sz="4000" dirty="0">
              <a:solidFill>
                <a:schemeClr val="accent4">
                  <a:lumMod val="40000"/>
                  <a:lumOff val="60000"/>
                </a:schemeClr>
              </a:solidFill>
              <a:cs typeface="+mj-cs"/>
            </a:endParaRPr>
          </a:p>
        </p:txBody>
      </p:sp>
      <p:sp>
        <p:nvSpPr>
          <p:cNvPr id="2" name="Google Shape;603;p35">
            <a:extLst>
              <a:ext uri="{FF2B5EF4-FFF2-40B4-BE49-F238E27FC236}">
                <a16:creationId xmlns:a16="http://schemas.microsoft.com/office/drawing/2014/main" id="{9FA8C3B5-0807-18F8-5871-1673D806B090}"/>
              </a:ext>
            </a:extLst>
          </p:cNvPr>
          <p:cNvSpPr txBox="1">
            <a:spLocks/>
          </p:cNvSpPr>
          <p:nvPr/>
        </p:nvSpPr>
        <p:spPr>
          <a:xfrm>
            <a:off x="550332" y="1278467"/>
            <a:ext cx="8009467" cy="3412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Lexend Deca"/>
              <a:buNone/>
              <a:defRPr sz="3000" b="0" i="0" u="none" strike="noStrike" cap="none">
                <a:solidFill>
                  <a:srgbClr val="FFFFFF"/>
                </a:solidFill>
                <a:latin typeface="Arial Black" panose="020B0A04020102020204" pitchFamily="34" charset="0"/>
                <a:ea typeface="Lexend Deca"/>
                <a:cs typeface="Lexend Deca"/>
                <a:sym typeface="Lexend Deca"/>
              </a:defRPr>
            </a:lvl1pPr>
            <a:lvl2pPr marR="0" lvl="1"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2pPr>
            <a:lvl3pPr marR="0" lvl="2"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3pPr>
            <a:lvl4pPr marR="0" lvl="3"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4pPr>
            <a:lvl5pPr marR="0" lvl="4"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5pPr>
            <a:lvl6pPr marR="0" lvl="5"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6pPr>
            <a:lvl7pPr marR="0" lvl="6"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7pPr>
            <a:lvl8pPr marR="0" lvl="7"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8pPr>
            <a:lvl9pPr marR="0" lvl="8" algn="r" rtl="0">
              <a:lnSpc>
                <a:spcPct val="100000"/>
              </a:lnSpc>
              <a:spcBef>
                <a:spcPts val="0"/>
              </a:spcBef>
              <a:spcAft>
                <a:spcPts val="0"/>
              </a:spcAft>
              <a:buClr>
                <a:srgbClr val="000000"/>
              </a:buClr>
              <a:buSzPts val="1800"/>
              <a:buFont typeface="Kirang Haerang"/>
              <a:buNone/>
              <a:defRPr sz="1800" b="0" i="0" u="none" strike="noStrike" cap="none">
                <a:solidFill>
                  <a:srgbClr val="000000"/>
                </a:solidFill>
                <a:latin typeface="Kirang Haerang"/>
                <a:ea typeface="Kirang Haerang"/>
                <a:cs typeface="Kirang Haerang"/>
                <a:sym typeface="Kirang Haerang"/>
              </a:defRPr>
            </a:lvl9pPr>
          </a:lstStyle>
          <a:p>
            <a:pPr marL="0" marR="0" algn="r" rtl="1">
              <a:lnSpc>
                <a:spcPct val="107000"/>
              </a:lnSpc>
              <a:spcBef>
                <a:spcPts val="0"/>
              </a:spcBef>
              <a:spcAft>
                <a:spcPts val="800"/>
              </a:spcAft>
            </a:pPr>
            <a:r>
              <a:rPr lang="fa-IR" sz="2000" kern="100">
                <a:effectLst/>
                <a:latin typeface="Arial" panose="020B0604020202020204" pitchFamily="34" charset="0"/>
                <a:ea typeface="Calibri" panose="020F0502020204030204" pitchFamily="34" charset="0"/>
                <a:cs typeface="B Mitra" panose="00000400000000000000" pitchFamily="2" charset="-78"/>
              </a:rPr>
              <a:t>یک محیط ساده،که به تیم ها و سازمان ها و آدم ها کمک می کند که یک محصول ارزشمند ارائه کنند که با تغییرات منطبق و تکرار شونده باشد</a:t>
            </a:r>
            <a:r>
              <a:rPr lang="en-US" sz="2000" kern="100">
                <a:effectLst/>
                <a:latin typeface="Arial" panose="020B0604020202020204" pitchFamily="34" charset="0"/>
                <a:ea typeface="Calibri" panose="020F0502020204030204" pitchFamily="34" charset="0"/>
                <a:cs typeface="B Mitra" panose="00000400000000000000" pitchFamily="2" charset="-78"/>
              </a:rPr>
              <a:t>.</a:t>
            </a:r>
          </a:p>
          <a:p>
            <a:pPr marL="0" marR="0" algn="r" rtl="1">
              <a:lnSpc>
                <a:spcPct val="107000"/>
              </a:lnSpc>
              <a:spcBef>
                <a:spcPts val="0"/>
              </a:spcBef>
              <a:spcAft>
                <a:spcPts val="800"/>
              </a:spcAft>
            </a:pP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marL="0" marR="0" algn="r" rtl="1">
              <a:lnSpc>
                <a:spcPct val="107000"/>
              </a:lnSpc>
              <a:spcBef>
                <a:spcPts val="0"/>
              </a:spcBef>
              <a:spcAft>
                <a:spcPts val="800"/>
              </a:spcAft>
            </a:pPr>
            <a:r>
              <a:rPr lang="fa-IR" sz="2000" kern="100">
                <a:effectLst/>
                <a:latin typeface="Arial" panose="020B0604020202020204" pitchFamily="34" charset="0"/>
                <a:ea typeface="Calibri" panose="020F0502020204030204" pitchFamily="34" charset="0"/>
                <a:cs typeface="B Mitra" panose="00000400000000000000" pitchFamily="2" charset="-78"/>
              </a:rPr>
              <a:t>توسط "</a:t>
            </a:r>
            <a:r>
              <a:rPr lang="en-US" sz="2000" kern="100">
                <a:effectLst/>
                <a:latin typeface="Arial" panose="020B0604020202020204" pitchFamily="34" charset="0"/>
                <a:ea typeface="Calibri" panose="020F0502020204030204" pitchFamily="34" charset="0"/>
                <a:cs typeface="B Mitra" panose="00000400000000000000" pitchFamily="2" charset="-78"/>
              </a:rPr>
              <a:t>deff sutherland</a:t>
            </a:r>
            <a:r>
              <a:rPr lang="fa-IR" sz="2000" kern="100">
                <a:effectLst/>
                <a:latin typeface="Arial" panose="020B0604020202020204" pitchFamily="34" charset="0"/>
                <a:ea typeface="Calibri" panose="020F0502020204030204" pitchFamily="34" charset="0"/>
                <a:cs typeface="B Mitra" panose="00000400000000000000" pitchFamily="2" charset="-78"/>
              </a:rPr>
              <a:t>" &amp; "</a:t>
            </a:r>
            <a:r>
              <a:rPr lang="en-US" sz="2000" kern="100">
                <a:effectLst/>
                <a:latin typeface="Arial" panose="020B0604020202020204" pitchFamily="34" charset="0"/>
                <a:ea typeface="Calibri" panose="020F0502020204030204" pitchFamily="34" charset="0"/>
                <a:cs typeface="B Mitra" panose="00000400000000000000" pitchFamily="2" charset="-78"/>
              </a:rPr>
              <a:t>ken schwaber</a:t>
            </a:r>
            <a:r>
              <a:rPr lang="fa-IR" sz="2000" kern="100">
                <a:effectLst/>
                <a:latin typeface="Arial" panose="020B0604020202020204" pitchFamily="34" charset="0"/>
                <a:ea typeface="Calibri" panose="020F0502020204030204" pitchFamily="34" charset="0"/>
                <a:cs typeface="B Mitra" panose="00000400000000000000" pitchFamily="2" charset="-78"/>
              </a:rPr>
              <a:t>" در سال 1990 اولین نسخه تولید کردند.</a:t>
            </a:r>
            <a:endParaRPr lang="en-US" sz="2000" kern="100">
              <a:effectLst/>
              <a:latin typeface="Arial" panose="020B0604020202020204" pitchFamily="34" charset="0"/>
              <a:ea typeface="Calibri" panose="020F0502020204030204" pitchFamily="34" charset="0"/>
              <a:cs typeface="B Mitra" panose="00000400000000000000" pitchFamily="2" charset="-78"/>
            </a:endParaRPr>
          </a:p>
          <a:p>
            <a:pPr algn="r"/>
            <a:endParaRPr lang="fa-IR" sz="2000">
              <a:cs typeface="B Mitra" panose="00000400000000000000" pitchFamily="2" charset="-78"/>
            </a:endParaRPr>
          </a:p>
          <a:p>
            <a:pPr algn="r"/>
            <a:r>
              <a:rPr lang="fa-IR" sz="2000">
                <a:cs typeface="B Mitra" panose="00000400000000000000" pitchFamily="2" charset="-78"/>
              </a:rPr>
              <a:t>شرکت هایی مثل گوگل ، اپل ، یاهو ، اسپاتیفای و ... از این متد استفاده می کنند.</a:t>
            </a:r>
            <a:endParaRPr lang="fa-IR" sz="2000" dirty="0">
              <a:cs typeface="B Mitra" panose="00000400000000000000"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ctrTitle"/>
          </p:nvPr>
        </p:nvSpPr>
        <p:spPr>
          <a:xfrm>
            <a:off x="1187550" y="280714"/>
            <a:ext cx="6768900" cy="7183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a:solidFill>
                  <a:schemeClr val="accent4">
                    <a:lumMod val="40000"/>
                    <a:lumOff val="60000"/>
                  </a:schemeClr>
                </a:solidFill>
                <a:cs typeface="+mj-cs"/>
              </a:rPr>
              <a:t>ارزش ها</a:t>
            </a:r>
            <a:endParaRPr dirty="0">
              <a:solidFill>
                <a:schemeClr val="accent4">
                  <a:lumMod val="40000"/>
                  <a:lumOff val="60000"/>
                </a:schemeClr>
              </a:solidFill>
              <a:cs typeface="+mj-cs"/>
            </a:endParaRPr>
          </a:p>
        </p:txBody>
      </p:sp>
      <p:sp>
        <p:nvSpPr>
          <p:cNvPr id="633" name="Google Shape;633;p36"/>
          <p:cNvSpPr txBox="1">
            <a:spLocks noGrp="1"/>
          </p:cNvSpPr>
          <p:nvPr>
            <p:ph type="subTitle" idx="3"/>
          </p:nvPr>
        </p:nvSpPr>
        <p:spPr>
          <a:xfrm>
            <a:off x="1187550" y="1134533"/>
            <a:ext cx="6768900" cy="33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fa-IR"/>
          </a:p>
          <a:p>
            <a:pPr marL="342900" lvl="0" algn="r" rtl="1">
              <a:spcBef>
                <a:spcPts val="0"/>
              </a:spcBef>
              <a:spcAft>
                <a:spcPts val="0"/>
              </a:spcAft>
              <a:buFont typeface="Arial" panose="020B0604020202020204" pitchFamily="34" charset="0"/>
              <a:buChar char="•"/>
            </a:pPr>
            <a:r>
              <a:rPr lang="en-US" sz="2000">
                <a:effectLst/>
                <a:latin typeface="Arial" panose="020B0604020202020204" pitchFamily="34" charset="0"/>
                <a:ea typeface="Calibri" panose="020F0502020204030204" pitchFamily="34" charset="0"/>
                <a:cs typeface="B Mitra" panose="00000400000000000000" pitchFamily="2" charset="-78"/>
              </a:rPr>
              <a:t>Courage</a:t>
            </a:r>
            <a:endParaRPr lang="fa-IR" sz="2000">
              <a:latin typeface="Arial" panose="020B0604020202020204" pitchFamily="34" charset="0"/>
              <a:ea typeface="Calibri" panose="020F0502020204030204" pitchFamily="34" charset="0"/>
              <a:cs typeface="B Mitra" panose="00000400000000000000" pitchFamily="2" charset="-78"/>
            </a:endParaRPr>
          </a:p>
          <a:p>
            <a:pPr marL="0" lvl="0" indent="0" algn="r" rtl="1">
              <a:spcBef>
                <a:spcPts val="0"/>
              </a:spcBef>
              <a:spcAft>
                <a:spcPts val="0"/>
              </a:spcAft>
            </a:pPr>
            <a:endParaRPr lang="fa-IR" sz="2000">
              <a:effectLst/>
              <a:latin typeface="Arial" panose="020B0604020202020204" pitchFamily="34" charset="0"/>
              <a:ea typeface="Calibri" panose="020F0502020204030204" pitchFamily="34" charset="0"/>
              <a:cs typeface="B Mitra" panose="00000400000000000000" pitchFamily="2" charset="-78"/>
            </a:endParaRPr>
          </a:p>
          <a:p>
            <a:pPr marL="342900" algn="r" rtl="1">
              <a:buFont typeface="Arial" panose="020B0604020202020204" pitchFamily="34" charset="0"/>
              <a:buChar char="•"/>
            </a:pPr>
            <a:r>
              <a:rPr lang="en-US" sz="2000" kern="100">
                <a:effectLst/>
                <a:latin typeface="Arial" panose="020B0604020202020204" pitchFamily="34" charset="0"/>
                <a:ea typeface="Calibri" panose="020F0502020204030204" pitchFamily="34" charset="0"/>
              </a:rPr>
              <a:t>Opennes</a:t>
            </a:r>
            <a:endParaRPr lang="fa-IR" sz="2000" kern="100">
              <a:effectLst/>
              <a:latin typeface="Arial" panose="020B0604020202020204" pitchFamily="34" charset="0"/>
              <a:ea typeface="Calibri" panose="020F0502020204030204" pitchFamily="34" charset="0"/>
            </a:endParaRPr>
          </a:p>
          <a:p>
            <a:pPr marL="0" indent="0" algn="r" rtl="1"/>
            <a:endParaRPr lang="en-US" sz="2000" kern="100">
              <a:effectLst/>
              <a:latin typeface="Arial" panose="020B0604020202020204" pitchFamily="34" charset="0"/>
              <a:ea typeface="Calibri" panose="020F0502020204030204" pitchFamily="34" charset="0"/>
            </a:endParaRPr>
          </a:p>
          <a:p>
            <a:pPr marL="342900" algn="r" rtl="1">
              <a:buFont typeface="Arial" panose="020B0604020202020204" pitchFamily="34" charset="0"/>
              <a:buChar char="•"/>
            </a:pPr>
            <a:r>
              <a:rPr lang="en-US" sz="2000" kern="100">
                <a:effectLst/>
                <a:latin typeface="Arial" panose="020B0604020202020204" pitchFamily="34" charset="0"/>
                <a:ea typeface="Calibri" panose="020F0502020204030204" pitchFamily="34" charset="0"/>
              </a:rPr>
              <a:t>Respect</a:t>
            </a:r>
            <a:endParaRPr lang="fa-IR" sz="2000" kern="100">
              <a:effectLst/>
              <a:latin typeface="Arial" panose="020B0604020202020204" pitchFamily="34" charset="0"/>
              <a:ea typeface="Calibri" panose="020F0502020204030204" pitchFamily="34" charset="0"/>
            </a:endParaRPr>
          </a:p>
          <a:p>
            <a:pPr marL="0" indent="0" algn="r" rtl="1"/>
            <a:endParaRPr lang="en-US" sz="2000" kern="100">
              <a:effectLst/>
              <a:latin typeface="Arial" panose="020B0604020202020204" pitchFamily="34" charset="0"/>
              <a:ea typeface="Calibri" panose="020F0502020204030204" pitchFamily="34" charset="0"/>
            </a:endParaRPr>
          </a:p>
          <a:p>
            <a:pPr marL="342900" algn="r" rtl="1">
              <a:buFont typeface="Arial" panose="020B0604020202020204" pitchFamily="34" charset="0"/>
              <a:buChar char="•"/>
            </a:pPr>
            <a:r>
              <a:rPr lang="en-US" sz="2000" kern="100">
                <a:effectLst/>
                <a:latin typeface="Arial" panose="020B0604020202020204" pitchFamily="34" charset="0"/>
                <a:ea typeface="Calibri" panose="020F0502020204030204" pitchFamily="34" charset="0"/>
              </a:rPr>
              <a:t>Commitment</a:t>
            </a:r>
            <a:endParaRPr lang="fa-IR" sz="2000" kern="100">
              <a:effectLst/>
              <a:latin typeface="Arial" panose="020B0604020202020204" pitchFamily="34" charset="0"/>
              <a:ea typeface="Calibri" panose="020F0502020204030204" pitchFamily="34" charset="0"/>
            </a:endParaRPr>
          </a:p>
          <a:p>
            <a:pPr marL="0" indent="0" algn="r" rtl="1"/>
            <a:endParaRPr lang="en-US" sz="2000" kern="100">
              <a:effectLst/>
              <a:latin typeface="Arial" panose="020B0604020202020204" pitchFamily="34" charset="0"/>
              <a:ea typeface="Calibri" panose="020F0502020204030204" pitchFamily="34" charset="0"/>
            </a:endParaRPr>
          </a:p>
          <a:p>
            <a:pPr marL="342900" algn="r" rtl="1">
              <a:buFont typeface="Arial" panose="020B0604020202020204" pitchFamily="34" charset="0"/>
              <a:buChar char="•"/>
            </a:pPr>
            <a:r>
              <a:rPr lang="en-US" sz="2000" kern="100">
                <a:effectLst/>
                <a:latin typeface="Arial" panose="020B0604020202020204" pitchFamily="34" charset="0"/>
                <a:ea typeface="Calibri" panose="020F0502020204030204" pitchFamily="34" charset="0"/>
              </a:rPr>
              <a:t>Focus</a:t>
            </a:r>
          </a:p>
          <a:p>
            <a:pPr marL="0" lvl="0" indent="0" algn="ctr" rtl="0">
              <a:spcBef>
                <a:spcPts val="0"/>
              </a:spcBef>
              <a:spcAft>
                <a:spcPts val="0"/>
              </a:spcAft>
              <a:buNone/>
            </a:pPr>
            <a:endParaRPr lang="fa-IR" sz="2000">
              <a:cs typeface="B Mitra" panose="00000400000000000000"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8"/>
          <p:cNvSpPr txBox="1">
            <a:spLocks noGrp="1"/>
          </p:cNvSpPr>
          <p:nvPr>
            <p:ph type="ctrTitle"/>
          </p:nvPr>
        </p:nvSpPr>
        <p:spPr>
          <a:xfrm>
            <a:off x="1187550" y="177800"/>
            <a:ext cx="6768900" cy="736600"/>
          </a:xfrm>
          <a:prstGeom prst="rect">
            <a:avLst/>
          </a:prstGeom>
        </p:spPr>
        <p:txBody>
          <a:bodyPr spcFirstLastPara="1" wrap="square" lIns="91425" tIns="91425" rIns="91425" bIns="91425" anchor="t" anchorCtr="0">
            <a:noAutofit/>
          </a:bodyPr>
          <a:lstStyle/>
          <a:p>
            <a:pPr marL="0" marR="0" rtl="1">
              <a:lnSpc>
                <a:spcPct val="107000"/>
              </a:lnSpc>
              <a:spcBef>
                <a:spcPts val="0"/>
              </a:spcBef>
              <a:spcAft>
                <a:spcPts val="800"/>
              </a:spcAft>
            </a:pPr>
            <a:r>
              <a:rPr lang="fa-IR" sz="4000" kern="100">
                <a:solidFill>
                  <a:schemeClr val="accent4">
                    <a:lumMod val="40000"/>
                    <a:lumOff val="60000"/>
                  </a:schemeClr>
                </a:solidFill>
                <a:latin typeface="Arial" panose="020B0604020202020204" pitchFamily="34" charset="0"/>
                <a:ea typeface="Calibri" panose="020F0502020204030204" pitchFamily="34" charset="0"/>
              </a:rPr>
              <a:t>مراحل </a:t>
            </a:r>
            <a:r>
              <a:rPr lang="en-US" sz="4000" kern="100">
                <a:solidFill>
                  <a:schemeClr val="accent4">
                    <a:lumMod val="40000"/>
                    <a:lumOff val="60000"/>
                  </a:schemeClr>
                </a:solidFill>
                <a:latin typeface="Arial" panose="020B0604020202020204" pitchFamily="34" charset="0"/>
                <a:ea typeface="Calibri" panose="020F0502020204030204" pitchFamily="34" charset="0"/>
              </a:rPr>
              <a:t>scrum</a:t>
            </a:r>
            <a:endParaRPr lang="en-US" sz="4000" kern="100">
              <a:solidFill>
                <a:schemeClr val="accent4">
                  <a:lumMod val="40000"/>
                  <a:lumOff val="60000"/>
                </a:schemeClr>
              </a:solidFill>
              <a:effectLst/>
              <a:latin typeface="Arial" panose="020B0604020202020204" pitchFamily="34" charset="0"/>
              <a:ea typeface="Calibri" panose="020F0502020204030204" pitchFamily="34" charset="0"/>
            </a:endParaRPr>
          </a:p>
        </p:txBody>
      </p:sp>
      <p:sp>
        <p:nvSpPr>
          <p:cNvPr id="669" name="Google Shape;669;p38"/>
          <p:cNvSpPr txBox="1">
            <a:spLocks noGrp="1"/>
          </p:cNvSpPr>
          <p:nvPr>
            <p:ph type="subTitle" idx="1"/>
          </p:nvPr>
        </p:nvSpPr>
        <p:spPr>
          <a:xfrm>
            <a:off x="1187550" y="1147284"/>
            <a:ext cx="3113783" cy="1308050"/>
          </a:xfrm>
          <a:prstGeom prst="rect">
            <a:avLst/>
          </a:prstGeom>
        </p:spPr>
        <p:txBody>
          <a:bodyPr spcFirstLastPara="1" wrap="square" lIns="91425" tIns="91425" rIns="91425" bIns="91425" anchor="t" anchorCtr="0">
            <a:noAutofit/>
          </a:bodyPr>
          <a:lstStyle/>
          <a:p>
            <a:pPr marL="342900" algn="l">
              <a:buSzPct val="100000"/>
              <a:buFont typeface="Arial" panose="020B0604020202020204" pitchFamily="34" charset="0"/>
              <a:buChar char="•"/>
            </a:pPr>
            <a:r>
              <a:rPr lang="en-US" sz="2500" kern="100">
                <a:effectLst/>
                <a:latin typeface="Arial" panose="020B0604020202020204" pitchFamily="34" charset="0"/>
                <a:ea typeface="Calibri" panose="020F0502020204030204" pitchFamily="34" charset="0"/>
              </a:rPr>
              <a:t>Artifacts</a:t>
            </a:r>
          </a:p>
          <a:p>
            <a:pPr marL="825500" lvl="1" indent="-342900">
              <a:buSzPct val="100000"/>
              <a:buFont typeface="Wingdings" panose="05000000000000000000" pitchFamily="2" charset="2"/>
              <a:buChar char="§"/>
            </a:pPr>
            <a:r>
              <a:rPr lang="en-US" sz="1800" kern="100">
                <a:effectLst/>
                <a:latin typeface="Arial" panose="020B0604020202020204" pitchFamily="34" charset="0"/>
                <a:ea typeface="Calibri" panose="020F0502020204030204" pitchFamily="34" charset="0"/>
              </a:rPr>
              <a:t>Product backlog</a:t>
            </a:r>
          </a:p>
          <a:p>
            <a:pPr marL="825500" lvl="1" indent="-342900">
              <a:buSzPct val="100000"/>
              <a:buFont typeface="Wingdings" panose="05000000000000000000" pitchFamily="2" charset="2"/>
              <a:buChar char="§"/>
            </a:pPr>
            <a:r>
              <a:rPr lang="en-US" sz="1800" kern="100">
                <a:effectLst/>
                <a:latin typeface="Arial" panose="020B0604020202020204" pitchFamily="34" charset="0"/>
                <a:ea typeface="Calibri" panose="020F0502020204030204" pitchFamily="34" charset="0"/>
              </a:rPr>
              <a:t>Sprint backlog</a:t>
            </a:r>
          </a:p>
          <a:p>
            <a:pPr marL="825500" lvl="1" indent="-342900">
              <a:buSzPct val="100000"/>
              <a:buFont typeface="Wingdings" panose="05000000000000000000" pitchFamily="2" charset="2"/>
              <a:buChar char="§"/>
            </a:pPr>
            <a:r>
              <a:rPr lang="en-US" sz="1800" kern="100">
                <a:effectLst/>
                <a:latin typeface="Arial" panose="020B0604020202020204" pitchFamily="34" charset="0"/>
                <a:ea typeface="Calibri" panose="020F0502020204030204" pitchFamily="34" charset="0"/>
              </a:rPr>
              <a:t>Sprint increment</a:t>
            </a:r>
          </a:p>
          <a:p>
            <a:pPr marL="482600" lvl="1" indent="0">
              <a:buSzPct val="100000"/>
            </a:pPr>
            <a:endParaRPr lang="en-US" sz="2100" kern="100">
              <a:effectLst/>
              <a:latin typeface="Arial" panose="020B0604020202020204" pitchFamily="34" charset="0"/>
              <a:ea typeface="Calibri" panose="020F0502020204030204" pitchFamily="34" charset="0"/>
            </a:endParaRPr>
          </a:p>
          <a:p>
            <a:pPr marL="0" lvl="0" indent="0" algn="r" rtl="0">
              <a:spcBef>
                <a:spcPts val="0"/>
              </a:spcBef>
              <a:spcAft>
                <a:spcPts val="0"/>
              </a:spcAft>
              <a:buNone/>
            </a:pPr>
            <a:endParaRPr dirty="0"/>
          </a:p>
        </p:txBody>
      </p:sp>
      <p:sp>
        <p:nvSpPr>
          <p:cNvPr id="17" name="TextBox 16">
            <a:extLst>
              <a:ext uri="{FF2B5EF4-FFF2-40B4-BE49-F238E27FC236}">
                <a16:creationId xmlns:a16="http://schemas.microsoft.com/office/drawing/2014/main" id="{E6DC0C4B-8432-4725-A6CE-BB33737903AD}"/>
              </a:ext>
            </a:extLst>
          </p:cNvPr>
          <p:cNvSpPr txBox="1"/>
          <p:nvPr/>
        </p:nvSpPr>
        <p:spPr>
          <a:xfrm>
            <a:off x="4664158" y="1147284"/>
            <a:ext cx="2929466" cy="1308050"/>
          </a:xfrm>
          <a:prstGeom prst="rect">
            <a:avLst/>
          </a:prstGeom>
          <a:noFill/>
        </p:spPr>
        <p:txBody>
          <a:bodyPr wrap="square">
            <a:spAutoFit/>
          </a:bodyPr>
          <a:lstStyle/>
          <a:p>
            <a:pPr marL="685800" indent="-342900" algn="l">
              <a:buClr>
                <a:schemeClr val="accent1"/>
              </a:buClr>
              <a:buSzPct val="100000"/>
              <a:buFont typeface="Arial" panose="020B0604020202020204" pitchFamily="34" charset="0"/>
              <a:buChar char="•"/>
            </a:pPr>
            <a:r>
              <a:rPr lang="en-US" sz="2500" kern="100">
                <a:solidFill>
                  <a:schemeClr val="accent1"/>
                </a:solidFill>
                <a:latin typeface="Arial" panose="020B0604020202020204" pitchFamily="34" charset="0"/>
                <a:ea typeface="Calibri" panose="020F0502020204030204" pitchFamily="34" charset="0"/>
              </a:rPr>
              <a:t>Roles</a:t>
            </a:r>
            <a:endParaRPr lang="en-US" sz="2500" kern="100">
              <a:solidFill>
                <a:schemeClr val="accent1"/>
              </a:solidFill>
              <a:effectLst/>
              <a:latin typeface="Arial" panose="020B0604020202020204" pitchFamily="34" charset="0"/>
              <a:ea typeface="Calibri" panose="020F0502020204030204" pitchFamily="34" charset="0"/>
            </a:endParaRPr>
          </a:p>
          <a:p>
            <a:pPr marL="825500" lvl="1" indent="-34290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Product owner</a:t>
            </a:r>
          </a:p>
          <a:p>
            <a:pPr marL="825500" lvl="1" indent="-34290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Scrum master</a:t>
            </a:r>
          </a:p>
          <a:p>
            <a:pPr marL="825500" lvl="1" indent="-34290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Development team</a:t>
            </a:r>
          </a:p>
        </p:txBody>
      </p:sp>
      <p:sp>
        <p:nvSpPr>
          <p:cNvPr id="19" name="TextBox 18">
            <a:extLst>
              <a:ext uri="{FF2B5EF4-FFF2-40B4-BE49-F238E27FC236}">
                <a16:creationId xmlns:a16="http://schemas.microsoft.com/office/drawing/2014/main" id="{46B58995-D115-C764-115A-F6C2D1921653}"/>
              </a:ext>
            </a:extLst>
          </p:cNvPr>
          <p:cNvSpPr txBox="1"/>
          <p:nvPr/>
        </p:nvSpPr>
        <p:spPr>
          <a:xfrm>
            <a:off x="3107267" y="2688167"/>
            <a:ext cx="3113782" cy="2139047"/>
          </a:xfrm>
          <a:prstGeom prst="rect">
            <a:avLst/>
          </a:prstGeom>
          <a:noFill/>
        </p:spPr>
        <p:txBody>
          <a:bodyPr wrap="square">
            <a:spAutoFit/>
          </a:bodyPr>
          <a:lstStyle/>
          <a:p>
            <a:pPr marL="685800" indent="-342900" algn="l">
              <a:buClr>
                <a:schemeClr val="accent1"/>
              </a:buClr>
              <a:buSzPct val="100000"/>
              <a:buFont typeface="Arial" panose="020B0604020202020204" pitchFamily="34" charset="0"/>
              <a:buChar char="•"/>
            </a:pPr>
            <a:r>
              <a:rPr lang="en-US" sz="2500" kern="100">
                <a:solidFill>
                  <a:schemeClr val="accent1"/>
                </a:solidFill>
                <a:latin typeface="Arial" panose="020B0604020202020204" pitchFamily="34" charset="0"/>
                <a:ea typeface="Calibri" panose="020F0502020204030204" pitchFamily="34" charset="0"/>
              </a:rPr>
              <a:t>Events</a:t>
            </a:r>
            <a:endParaRPr lang="en-US" sz="2500" kern="100">
              <a:solidFill>
                <a:schemeClr val="accent1"/>
              </a:solidFill>
              <a:effectLst/>
              <a:latin typeface="Arial" panose="020B0604020202020204" pitchFamily="34" charset="0"/>
              <a:ea typeface="Calibri" panose="020F0502020204030204" pitchFamily="34" charset="0"/>
            </a:endParaRPr>
          </a:p>
          <a:p>
            <a:pPr marL="768350"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Sprint</a:t>
            </a:r>
          </a:p>
          <a:p>
            <a:pPr marL="768350" lvl="1"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Sprint planning</a:t>
            </a:r>
          </a:p>
          <a:p>
            <a:pPr marL="768350" lvl="1"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Daily scrum</a:t>
            </a:r>
          </a:p>
          <a:p>
            <a:pPr marL="768350" lvl="1"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Backlog refinement</a:t>
            </a:r>
          </a:p>
          <a:p>
            <a:pPr marL="768350" lvl="1"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Sprint review</a:t>
            </a:r>
          </a:p>
          <a:p>
            <a:pPr marL="768350" lvl="1" indent="-285750">
              <a:buClr>
                <a:schemeClr val="accent1"/>
              </a:buClr>
              <a:buSzPct val="100000"/>
              <a:buFont typeface="Wingdings" panose="05000000000000000000" pitchFamily="2" charset="2"/>
              <a:buChar char="§"/>
            </a:pPr>
            <a:r>
              <a:rPr lang="en-US" sz="1800" kern="100">
                <a:solidFill>
                  <a:schemeClr val="accent1"/>
                </a:solidFill>
                <a:effectLst/>
                <a:latin typeface="Arial" panose="020B0604020202020204" pitchFamily="34" charset="0"/>
                <a:ea typeface="Calibri" panose="020F0502020204030204" pitchFamily="34" charset="0"/>
              </a:rPr>
              <a:t>Sprint retrospective</a:t>
            </a:r>
          </a:p>
        </p:txBody>
      </p:sp>
    </p:spTree>
  </p:cSld>
  <p:clrMapOvr>
    <a:masterClrMapping/>
  </p:clrMapOvr>
</p:sld>
</file>

<file path=ppt/theme/theme1.xml><?xml version="1.0" encoding="utf-8"?>
<a:theme xmlns:a="http://schemas.openxmlformats.org/drawingml/2006/main" name="Civil Services Prep Academy by Slidesgo">
  <a:themeElements>
    <a:clrScheme name="Simple Light">
      <a:dk1>
        <a:srgbClr val="000000"/>
      </a:dk1>
      <a:lt1>
        <a:srgbClr val="012539"/>
      </a:lt1>
      <a:dk2>
        <a:srgbClr val="0F6768"/>
      </a:dk2>
      <a:lt2>
        <a:srgbClr val="2BD2B8"/>
      </a:lt2>
      <a:accent1>
        <a:srgbClr val="FFFFFF"/>
      </a:accent1>
      <a:accent2>
        <a:srgbClr val="000000"/>
      </a:accent2>
      <a:accent3>
        <a:srgbClr val="012539"/>
      </a:accent3>
      <a:accent4>
        <a:srgbClr val="0F6768"/>
      </a:accent4>
      <a:accent5>
        <a:srgbClr val="2BD2B8"/>
      </a:accent5>
      <a:accent6>
        <a:srgbClr val="0F6768"/>
      </a:accent6>
      <a:hlink>
        <a:srgbClr val="FFFFFF"/>
      </a:hlink>
      <a:folHlink>
        <a:srgbClr val="0097A7"/>
      </a:folHlink>
    </a:clrScheme>
    <a:fontScheme name="Custom 1">
      <a:majorFont>
        <a:latin typeface="Times New Roman"/>
        <a:ea typeface=""/>
        <a:cs typeface="B Titr"/>
      </a:majorFont>
      <a:minorFont>
        <a:latin typeface="Times New Roman"/>
        <a:ea typeface=""/>
        <a:cs typeface="B Lotu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510</Words>
  <Application>Microsoft Office PowerPoint</Application>
  <PresentationFormat>On-screen Show (16:9)</PresentationFormat>
  <Paragraphs>101</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Arial Nova</vt:lpstr>
      <vt:lpstr>B Mitra</vt:lpstr>
      <vt:lpstr>Fira Sans Extra Condensed Medium</vt:lpstr>
      <vt:lpstr>Lexend Deca</vt:lpstr>
      <vt:lpstr>Overpass ExtraLight</vt:lpstr>
      <vt:lpstr>Overpass Light</vt:lpstr>
      <vt:lpstr>Roboto Condensed Light</vt:lpstr>
      <vt:lpstr>Symbol</vt:lpstr>
      <vt:lpstr>Wingdings</vt:lpstr>
      <vt:lpstr>Civil Services Prep Academy by Slidesgo</vt:lpstr>
      <vt:lpstr>بسمی تعالی  scrum  محمد رسول شفیعی </vt:lpstr>
      <vt:lpstr>PowerPoint Presentation</vt:lpstr>
      <vt:lpstr>PowerPoint Presentation</vt:lpstr>
      <vt:lpstr>متد چابک</vt:lpstr>
      <vt:lpstr>اصول چابک</vt:lpstr>
      <vt:lpstr>متد های چابک</vt:lpstr>
      <vt:lpstr>Scrum</vt:lpstr>
      <vt:lpstr>ارزش ها</vt:lpstr>
      <vt:lpstr>مراحل scrum</vt:lpstr>
      <vt:lpstr>PowerPoint Presentation</vt:lpstr>
      <vt:lpstr>دید کلی</vt:lpstr>
      <vt:lpstr>جمع بندی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24</dc:creator>
  <cp:lastModifiedBy>MR 24</cp:lastModifiedBy>
  <cp:revision>5</cp:revision>
  <dcterms:modified xsi:type="dcterms:W3CDTF">2024-05-23T20:38:02Z</dcterms:modified>
</cp:coreProperties>
</file>