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533" r:id="rId3"/>
    <p:sldId id="875" r:id="rId4"/>
    <p:sldId id="883" r:id="rId5"/>
    <p:sldId id="884" r:id="rId6"/>
    <p:sldId id="885" r:id="rId7"/>
    <p:sldId id="886" r:id="rId8"/>
    <p:sldId id="887" r:id="rId9"/>
    <p:sldId id="888" r:id="rId10"/>
    <p:sldId id="889" r:id="rId11"/>
    <p:sldId id="890" r:id="rId12"/>
    <p:sldId id="891" r:id="rId13"/>
    <p:sldId id="892" r:id="rId14"/>
    <p:sldId id="773" r:id="rId15"/>
    <p:sldId id="882" r:id="rId16"/>
    <p:sldId id="38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473"/>
    <p:restoredTop sz="95897"/>
  </p:normalViewPr>
  <p:slideViewPr>
    <p:cSldViewPr snapToGrid="0" snapToObjects="1">
      <p:cViewPr>
        <p:scale>
          <a:sx n="92" d="100"/>
          <a:sy n="92" d="100"/>
        </p:scale>
        <p:origin x="14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24.02.25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24.02.25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24.02.25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71FEE-4473-DF10-49A8-CA9C751EB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E35DC-79DC-860F-EE97-42708BEA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Best Practices für Security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Posture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CCBA91F-2902-6E3E-6044-48528FB33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83E1C14E-0D3B-29FA-D48C-3CF14C23D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Automatisierung: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Einsatz von Tools zur automatischen Erkennung von Fehlkonfigurationen (z. B.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Elastic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Cloud, Prisma Cloud).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Kontinuierliches Monitoring: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Echtzeit-Überwachung der Sicherheitslage.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Least Privilege Access: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Minimal notwendige Rechte für alle Benutzer und Dienste.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Audits: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Überprüfung der Sicherheitsrichtlinien und -konfigurationen.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Schulung der Mitarbeiter: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Sicherheitsbewusstsein erhöhen.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27285F-FC79-6DD1-791F-F04AFBF8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70E890-6C6B-99D9-E708-6A26ED08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509FC89-FF8E-3E25-4C2D-7388F906C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724D7C9-5F48-1ADD-E01F-D096D92F2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2497136"/>
            <a:ext cx="594319" cy="593725"/>
          </a:xfrm>
          <a:prstGeom prst="rect">
            <a:avLst/>
          </a:prstGeom>
        </p:spPr>
      </p:pic>
      <p:pic>
        <p:nvPicPr>
          <p:cNvPr id="11" name="Grafik 10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D1E011C-297B-4473-1D93-D1AB9C00C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9" y="434815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E267691-30A6-413B-5A2E-0FBDAF5D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3" y="3497261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F55A867-732D-FB16-0D56-62435C72B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526256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5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58C9-4044-12E4-66E6-D634622A2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D0FBF-CC9F-D33E-EA90-1C8B02E3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Tools für Security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Posture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92AF260-08F1-954C-2F28-AA9D5A995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8DED101A-C374-0612-3A90-B05CED16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Elastic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Cloud Security: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Integriertes Tool zur Sicherheitsüberwachung und Fehlkonfigurationserkennung.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Prisma Cloud (Palo Alto Networks):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Cloud Security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Posture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Management für Multi-Cloud-Umgebungen.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AWS Security Hub / Azure Security Center: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CSPM-Tools für Public-Cloud-Infrastrukturen.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 Source Optionen: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Scout Suite,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kube-bench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für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Kubernetes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A3E24-20A7-A0D8-2559-F15AA04A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7395E4-3E46-BEC0-1C94-7D9BF80A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11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B8F729D-D559-A44A-294D-5A3C6D996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C6BB888-E4E5-0084-F6D6-FFBCB13C4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2740026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2EF45AE-4C2E-18B0-A054-64D97C9B6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3" y="3857627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0B116A9-7479-3672-2A39-FD93227D0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495141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22CAD-115B-E0CB-53AA-E8D5B0389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DB606-F6CE-F341-324C-74C27916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Metriken zur Bewertung der Security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Posture</a:t>
            </a:r>
            <a:endParaRPr lang="de-AT" b="1" dirty="0">
              <a:solidFill>
                <a:srgbClr val="0E0E0E"/>
              </a:solidFill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FEA3096-D0A1-4E4B-EEA4-BCECBED76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DDD49975-0B77-12B9-8A12-030D61CF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Anzahl der offenen Schwachstellen pro Monat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Durchschnittliche Behebungszeit (Mean Time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Remediate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MTTR)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Anzahl der Fehlkonfigurationen pro System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 Score (z. B. nach CIS oder NIST)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Anzahl der Policy-Verstöße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Prozentsatz der Systeme mit MFA aktiviert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F34256-E57E-2AA9-0976-D7B39A0C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83C74E-7DAB-9864-25C7-0DFC41A2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12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A191030-A365-C17A-5B29-3E8844D85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83FC553-E09E-5615-790B-096E59D35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240664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DB2591E-9C1A-3AD9-D24A-C8FF79AD4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5" y="3263903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9FB73B8-3E29-FBA9-DD96-4B08DD9A0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5" y="4121158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36CA87E-5275-F2E7-B48D-79FC8854A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5" y="4852197"/>
            <a:ext cx="594319" cy="593725"/>
          </a:xfrm>
          <a:prstGeom prst="rect">
            <a:avLst/>
          </a:prstGeom>
        </p:spPr>
      </p:pic>
      <p:pic>
        <p:nvPicPr>
          <p:cNvPr id="11" name="Grafik 10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51FF2B-5F12-21A1-787A-C1402903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5" y="567293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2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AE4AF-01E2-9FB0-773B-5B3D7326A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1925B-3AB6-1676-6D51-982028BD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Fazit: Security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Posture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 als kontinuierlicher Prozess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FDE6A03-F6B9-2501-311A-1DEFC265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1A342E0-7D84-C854-AAE8-85AB5904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SPM ist kein einmaliges Projekt, sondern ein kontinuierlicher Prozess.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 verbessert die Widerstandsfähigkeit der IT-Infrastruktur gegenüber Angriffen.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Überprüfungen und Automatisierung sind der Schlüssel zum Erfolg.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„Sicherheit ist ein Marathon, kein Sprint.“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DE6652-C024-C9F2-A366-6C984D2B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BF4035-0A91-F53E-4D92-44CCC89F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09ECB4A-1EF8-1973-3112-668488567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8E0FBD2-D3A4-8EBF-2552-AFDB57BF4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240664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466A290-C596-90CE-2EF6-8A5E2D80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5" y="3263903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9EDA3AF-0BB7-E253-0B8D-F9C481B9F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5" y="412115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4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15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OSDA | OSIR | OSTH | eCTHPv2 | CRTE | CRTO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PNPT | eCPPTv2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Pentest+ | ITIL Foundation V3 | ICCA | CCNA | eJPTv2 | Developing Security Software (LFD121) | CAP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  <p:pic>
        <p:nvPicPr>
          <p:cNvPr id="1026" name="Picture 2" descr="OffSec Threat Hunter (OSTH): Everything ...">
            <a:extLst>
              <a:ext uri="{FF2B5EF4-FFF2-40B4-BE49-F238E27FC236}">
                <a16:creationId xmlns:a16="http://schemas.microsoft.com/office/drawing/2014/main" id="{1294A64C-B939-EE95-E2CF-5F6BF4D38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541169"/>
            <a:ext cx="1238250" cy="6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ffSec Defense Analyst (OSDA) • Shantanu Khandelwal • Cybersecurity… |  Shantanu Khandelwal | 23 comments">
            <a:extLst>
              <a:ext uri="{FF2B5EF4-FFF2-40B4-BE49-F238E27FC236}">
                <a16:creationId xmlns:a16="http://schemas.microsoft.com/office/drawing/2014/main" id="{D0397339-4F44-6BFA-2031-AC47B03F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20" y="5464938"/>
            <a:ext cx="1522433" cy="79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7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7284" y="6355080"/>
            <a:ext cx="35374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skull head bones illustration">
            <a:extLst>
              <a:ext uri="{FF2B5EF4-FFF2-40B4-BE49-F238E27FC236}">
                <a16:creationId xmlns:a16="http://schemas.microsoft.com/office/drawing/2014/main" id="{7D4709B4-9C23-5A92-838A-AC99968F8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Prozess für Security Posture Management</a:t>
            </a:r>
            <a:br>
              <a:rPr lang="en-US" sz="6000">
                <a:solidFill>
                  <a:srgbClr val="FFFFFF"/>
                </a:solidFill>
              </a:rPr>
            </a:b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Was ist Security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Posture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Management?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Security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Posture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Management (SPM) ist der kontinuierliche Prozess zur Überwachung, Bewertung und Verbesserung der Sicherheitslage eines Unternehmens.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Risiken minimieren und die Angriffsfläche kontinuierlich reduzieren.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064000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115AA-4145-214B-140F-D5E04D2D7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9203F-38DC-B310-6B79-CB7198AA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Was ist Security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Posture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Management?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62A37BA-EA81-BED6-156F-F7FFF75E9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B9A7691A-8ADB-2820-32B7-801A54AB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Fokus: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Überwachung der Sicherheitskonfigurationen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Identifizierung und Behebung von Fehlkonfigurationen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Einhaltung von Best Practices und Compliance-Vorgaben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58DFE2-9D01-2058-63C1-0E2559B5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93D343-6898-4F3E-37FA-0D298BE1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B4ACBAB-035D-E409-8138-1E8BAC2C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2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219E5-49E4-179A-54EE-84BA0C593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A0F4C-3393-472F-238F-B1C29A2A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Warum ist Security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Posture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 wichtig?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BE29FEE-203D-FE53-19D5-857BDF1B2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DE5D399-B905-111F-5131-289F8F418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Komplexe IT-Umgebungen: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Hybride Infrastrukturen (On-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Premise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&amp; Cloud) erhöhen die Angriffsfläche.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Fehlkonfigurationen als Hauptursache für Sicherheitsvorfälle: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 60 % der Sicherheitsvorfälle sind auf Fehlkonfigurationen zurückzuführen (Quelle: Gartner).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Sicherstellung von Compliance: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Unterstützung bei der Einhaltung gesetzlicher Vorschriften (z. B. DSGVO, ISO 27001, PCI DSS).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Proaktive Sicherheit: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Risiken werden frühzeitig erkannt und beseitigt, bevor Angreifer sie ausnutzen.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BC3AE2-1CF7-6EF3-80D1-4BC393D4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AC5D30-383B-A71C-89A7-CC96AC64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E0DB35E-F572-9663-5202-78D0A1189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F527B2E-DC9E-5842-4EFE-1454A634F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7" y="2646363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0EA1654-093A-5357-C6AA-050D4EF7D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6" y="3860324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C422B8A-0813-47D1-E16F-8D4A7594A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6" y="5108734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6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A7496-CDF8-0EFD-3692-F2216D43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67074-27F2-8EEC-A30A-F07D2313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Ziele eines effektiven Security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Posture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Managements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56CFB2F-EC5F-9783-DFF3-AAE446722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353A2B9A-1831-9FB9-6B9D-B30E91157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Minimierung der Angriffsfläche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Erkennung und Behebung von Fehlkonfigurationen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Einführung und Einhaltung von Sicherheitsrichtlinien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Kontinuierliche Überwachung der IT-Infrastruktur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Sicherstellung von Compliance und Best Practices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Verbesserung des Reifegrads der IT-Sicherheitsstrategie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64E124-D780-2BBF-7F4A-648BA583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908C16-6962-ACE8-D823-216722EC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4D75A25-01D2-9A73-0B7C-568E0E1E8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FF08517-3DC2-8E19-339B-BB41505C5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394034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69C2DC1-88B5-614B-BA4A-50E1441A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6" y="3172703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944CCAB-D26C-4909-96B1-B6B6E798E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6" y="4659004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72DA594-3138-CBA3-1C14-AA4951C36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6" y="3951372"/>
            <a:ext cx="594319" cy="593725"/>
          </a:xfrm>
          <a:prstGeom prst="rect">
            <a:avLst/>
          </a:prstGeom>
        </p:spPr>
      </p:pic>
      <p:pic>
        <p:nvPicPr>
          <p:cNvPr id="11" name="Grafik 10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DD32EE6-622F-E07C-637C-E471E7E22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5437673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764E8-AC0D-E6D7-F855-D308EA1BF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FCBFE-7A96-C5AF-830A-5B9A256C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Schritte zur systematischen Analyse des Sicherheitsstatus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BBB8718-6BD7-BA80-9624-2ED1839AA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377B88C4-AE7D-F034-E5E7-798AAF9F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Infrastruktur-Mapping: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Bestandsaufnahme der gesamten IT-Infrastruktur (On-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Premise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Cloud, Netzwerke, Geräte).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Überprüfung der Sicherheitskonfigurationen: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Sicherstellen, dass Systeme nach Best Practices konfiguriert sind.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Identifizierung von Schwachstellen &amp; Fehlkonfigurationen: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Scans der Infrastruktur (CIS-Benchmarks, NIST-Standards).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D2F9A8-3FDA-4AE4-C926-679C8E83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68F81E-649B-7FEF-900A-8815ED47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DFB178C-E3F9-0786-4FFE-1ED16E1B5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9C37ECA-A1E1-A0D1-6145-947A2647B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407569"/>
            <a:ext cx="594319" cy="593725"/>
          </a:xfrm>
          <a:prstGeom prst="rect">
            <a:avLst/>
          </a:prstGeom>
        </p:spPr>
      </p:pic>
      <p:pic>
        <p:nvPicPr>
          <p:cNvPr id="11" name="Grafik 10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2B926D0-B993-D0F3-848A-60D4964F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70455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8C2B7-C22B-DACD-5264-38BD0DBEF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CDE03-4D6C-DE4C-F482-3B804068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Schritte zur systematischen Analyse des Sicherheitsstatus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2A909F5-470C-018F-5F6A-F6D084EB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D0CB677B-A5C7-1844-657A-F1A30121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Überwachung von Benutzerrechten &amp; Zugriffskontrollen: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Least-Privilege-Prinzip umsetzen.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Überprüfung von Netzwerkarchitekturen &amp; Firewall-Konfigurationen: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Angriffsvektoren minimieren.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Erstellung von Berichten &amp; Dashboards: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Für Management und Audits.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79060B-A690-2847-7C28-AB5D78D2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13E983-176D-73DC-88B4-6ED46EEC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D3C56C0-19B2-26AC-D311-A24193273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6E0DE69-93F5-A221-3D51-A76C4D73E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175397"/>
            <a:ext cx="594319" cy="593725"/>
          </a:xfrm>
          <a:prstGeom prst="rect">
            <a:avLst/>
          </a:prstGeom>
        </p:spPr>
      </p:pic>
      <p:pic>
        <p:nvPicPr>
          <p:cNvPr id="11" name="Grafik 10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C837554-0361-5DE4-6E0B-AB465D915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70455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6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2DE97-A500-2F84-8824-4FE868390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4DB99-AB7E-F5C7-B043-C5B00217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Die wichtigsten Komponenten eines SPM-Prozesses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249D2CA-800C-5201-CA3C-2ABF5634A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EE083C91-DEC7-814B-98EE-3E0A44931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Konfigurationsmanagement: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Überwachung von Server- und Netzwerkkonfigurationen.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 Monitoring: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Prüfen der Einhaltung gesetzlicher Vorschriften.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Identity &amp; Access Management (IAM):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Überwachung von Benutzerrechten und Zugriffsregeln.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Netzwerksicherheit: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Segmentierung, Firewalls und VPNs prüfen.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Cloud Security </a:t>
            </a:r>
            <a:r>
              <a:rPr lang="de-AT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Posture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Management (CSPM):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Überwachung von Cloud-Ressourcen und -Konfigurationen.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EE7425-A5D5-F613-D239-57BB5D7A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442AD8-0F4C-5330-8F9C-456C5799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8B8D76C-61FE-1C01-E3B5-3B64C111C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B314808-2200-3A31-B597-4C8DB452B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2497136"/>
            <a:ext cx="594319" cy="593725"/>
          </a:xfrm>
          <a:prstGeom prst="rect">
            <a:avLst/>
          </a:prstGeom>
        </p:spPr>
      </p:pic>
      <p:pic>
        <p:nvPicPr>
          <p:cNvPr id="11" name="Grafik 10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89EEBBA-92CE-AF6C-B066-74CB71DC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9" y="434815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F6C9877-A001-5456-7F2A-B349FD8A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3" y="3497261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DEE7F3A-704D-1019-CF00-97739A1C0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8" y="545083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9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1052</Words>
  <Application>Microsoft Macintosh PowerPoint</Application>
  <PresentationFormat>Breitbild</PresentationFormat>
  <Paragraphs>154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Prozess für Security Posture Management </vt:lpstr>
      <vt:lpstr>Was ist Security Posture Management? I</vt:lpstr>
      <vt:lpstr>Was ist Security Posture Management? II</vt:lpstr>
      <vt:lpstr>Warum ist Security Posture Management wichtig?</vt:lpstr>
      <vt:lpstr>Ziele eines effektiven Security Posture Managements</vt:lpstr>
      <vt:lpstr>Schritte zur systematischen Analyse des Sicherheitsstatus I</vt:lpstr>
      <vt:lpstr>Schritte zur systematischen Analyse des Sicherheitsstatus II</vt:lpstr>
      <vt:lpstr>Die wichtigsten Komponenten eines SPM-Prozesses</vt:lpstr>
      <vt:lpstr>Best Practices für Security Posture Management</vt:lpstr>
      <vt:lpstr>Tools für Security Posture Management</vt:lpstr>
      <vt:lpstr>Metriken zur Bewertung der Security Posture</vt:lpstr>
      <vt:lpstr>Fazit: Security Posture Management als kontinuierlicher Prozess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daniel.mrskos</cp:lastModifiedBy>
  <cp:revision>1585</cp:revision>
  <cp:lastPrinted>2023-09-28T06:53:17Z</cp:lastPrinted>
  <dcterms:created xsi:type="dcterms:W3CDTF">2020-02-17T12:50:08Z</dcterms:created>
  <dcterms:modified xsi:type="dcterms:W3CDTF">2025-02-24T18:23:00Z</dcterms:modified>
</cp:coreProperties>
</file>