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533" r:id="rId3"/>
    <p:sldId id="875" r:id="rId4"/>
    <p:sldId id="883" r:id="rId5"/>
    <p:sldId id="884" r:id="rId6"/>
    <p:sldId id="885" r:id="rId7"/>
    <p:sldId id="886" r:id="rId8"/>
    <p:sldId id="887" r:id="rId9"/>
    <p:sldId id="888" r:id="rId10"/>
    <p:sldId id="889" r:id="rId11"/>
    <p:sldId id="890" r:id="rId12"/>
    <p:sldId id="891" r:id="rId13"/>
    <p:sldId id="892" r:id="rId14"/>
    <p:sldId id="893" r:id="rId15"/>
    <p:sldId id="894" r:id="rId16"/>
    <p:sldId id="895" r:id="rId17"/>
    <p:sldId id="896" r:id="rId18"/>
    <p:sldId id="897" r:id="rId19"/>
    <p:sldId id="898" r:id="rId20"/>
    <p:sldId id="773" r:id="rId21"/>
    <p:sldId id="882" r:id="rId22"/>
    <p:sldId id="389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3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68"/>
    <p:restoredTop sz="95897"/>
  </p:normalViewPr>
  <p:slideViewPr>
    <p:cSldViewPr snapToGrid="0" snapToObjects="1">
      <p:cViewPr varScale="1">
        <p:scale>
          <a:sx n="93" d="100"/>
          <a:sy n="93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24.02.25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24.02.25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24.02.25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24.02.25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689D3-80EA-6FBB-0E21-DD2F3D7AF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44DFC-8F58-682D-97AC-ED79FB82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Penetration Test Prozess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B31E46E-D4D9-D898-9698-30CE3ED96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3831A9C2-2B8D-54AE-14BE-925668B87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Planung und Auftragsklärung: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 von Zielen, Umfang und Regeln des Tests.</a:t>
            </a: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Festlegung der Testmethodik (Black Box, Grey Box, White Box).</a:t>
            </a:r>
          </a:p>
          <a:p>
            <a:pPr marL="0" indent="0">
              <a:buNone/>
            </a:pP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</a:t>
            </a: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Informationsbeschaffung (Reconnaissance):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Sammeln von Informationen über das Zielsystem (z. B. IP-Adressen, Dienste, Domains).</a:t>
            </a:r>
          </a:p>
          <a:p>
            <a:pPr marL="0" indent="0">
              <a:buNone/>
            </a:pP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</a:t>
            </a: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Schwachstellenanalyse: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Einsatz von Scannern und manuellen Techniken zur Identifizierung von Schwachstellen.</a:t>
            </a:r>
          </a:p>
          <a:p>
            <a:pPr marL="0" indent="0">
              <a:buNone/>
            </a:pP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</a:t>
            </a: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Exploitation (Angriffssimulation):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Ausnutzen der identifizierten Schwachstellen zur Erlangung von Zugriffen.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C78A0D-0AC4-20B5-3120-310682A1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9E084B-DA5F-D172-B996-DE6A4FA8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676959D-B409-4B8E-8313-76293BFB1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373A950-713F-FEDC-32DA-0C367CFC2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" y="3132137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CA5A473-EE17-54AB-DE6F-3BF52821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1" y="4207669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494FB79-8B9D-C5D5-D6E9-571B5713D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5141912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9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2E55E-2500-5CA1-B7EB-AC93EAFE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86B15-E68D-7410-53FC-33D165A6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Penetration Test Prozess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C9EF027-F61F-FD12-1B10-EC2A82CE1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1A575DB3-697F-48D9-F543-94AE975A6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Post-Exploitation: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Überprüfung, wie weit ein Angreifer nach einem erfolgreichen Angriff gelangen könnte.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Berichterstellung: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Dokumentation der Schwachstellen, Exploits und empfohlener Maßnahmen.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7. </a:t>
            </a: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Retest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Überprüfung der Umsetzung der Sicherheitsmaßnahmen.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70C8B7-5B67-E333-5CF5-55A9DDA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1D042B-D993-3BE7-69C2-A22BB230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11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4DD5270-F59D-4D7F-223A-216B5A57F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351F7DC-3BAA-77E4-F1EA-A1F165C49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" y="3132137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0831B5F-640C-D790-C1A5-6CE2DB99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1" y="420766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32BD5-4752-BD29-F931-78887EAE6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16AB1-C52D-A1EE-D135-690A83FD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Tools für Penetration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Testing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71DF558-A647-7F9E-19FF-5CA4A682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7741C8CE-C1E5-E307-811A-EBCC477A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Netzwerksicherheit: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Nmap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Netzwerkscanner für Port-Scanning und Dienstidentifikation.</a:t>
            </a: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Wireshark: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Netzwerk-Traffic-Analyse.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Web </a:t>
            </a: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Testing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OWASP ZAP: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Web-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Security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Testing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Tool.</a:t>
            </a:r>
          </a:p>
          <a:p>
            <a:pPr marL="0" indent="0">
              <a:buNone/>
            </a:pP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Burp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Suite: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Intercepting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Proxy für Web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Security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Testing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Schwachstellenscans &amp; Exploitation: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OpenVAS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Nessus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Schwachstellenscanner.</a:t>
            </a: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Metasploit Framework: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Exploitation-Framework.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E3A60A-7822-E233-BD97-7B2AE756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2FD99D-B605-FE6E-36DD-C17ACFFB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12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A6854F6-9BF7-930F-FFF3-9F64D3C1F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70919F6-039B-25ED-291D-73CB2255B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" y="3280568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4126251-06A2-A158-9E02-55461524D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" y="491489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7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6DA54-E1BA-EEEA-B20B-E9F66E0D9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04B7E-39AF-40D5-01FB-0842D8C4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Tools für Penetration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Testing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5AEDFFC-978C-081B-FB54-9295F6317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29266259-0F53-BC57-A0B3-89091B82D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Passwortangriffe:</a:t>
            </a:r>
            <a:endParaRPr lang="de-AT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Hydra:</a:t>
            </a:r>
            <a:r>
              <a:rPr lang="de-AT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Brute-Force-Tool für verschiedene Protokolle.</a:t>
            </a:r>
          </a:p>
          <a:p>
            <a:pPr marL="0" indent="0">
              <a:buNone/>
            </a:pP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John </a:t>
            </a:r>
            <a:r>
              <a:rPr lang="de-AT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Ripper:</a:t>
            </a:r>
            <a:r>
              <a:rPr lang="de-AT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Passwort-</a:t>
            </a:r>
            <a:r>
              <a:rPr lang="de-AT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Cracking</a:t>
            </a:r>
            <a:r>
              <a:rPr lang="de-AT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-Tool.</a:t>
            </a:r>
          </a:p>
          <a:p>
            <a:pPr marL="0" indent="0">
              <a:buNone/>
            </a:pPr>
            <a:endParaRPr lang="de-AT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Reporting:</a:t>
            </a:r>
            <a:endParaRPr lang="de-AT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Dradis</a:t>
            </a: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r>
              <a:rPr lang="de-AT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Plattform für das Erstellen von </a:t>
            </a:r>
            <a:r>
              <a:rPr lang="de-AT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Pentest</a:t>
            </a:r>
            <a:r>
              <a:rPr lang="de-AT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-Berichten.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C4000F-574E-589B-63F7-C984A075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072EA9-2583-839B-D79F-78D859D3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CBA80FB-2982-3CF0-6FC4-FF4530109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4B46875-5AC4-7A4E-9FF0-59BF58826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835275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7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7B897-C8A2-7510-ECA6-FD73DC216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6250EE-A95C-7CCF-5207-B48945C6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Wichtige Schwachstellen, die bei internen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Pentests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gefunden werden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5ECDE7C-D0E1-00AA-B038-15ABF1757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270F6F6D-F2FA-647F-FB45-2F338864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Ungepatchte</a:t>
            </a: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Software:</a:t>
            </a:r>
            <a:endParaRPr lang="de-AT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Veraltete Systeme mit bekannten Schwachstellen.</a:t>
            </a:r>
          </a:p>
          <a:p>
            <a:pPr marL="0" indent="0">
              <a:buNone/>
            </a:pPr>
            <a:endParaRPr lang="de-AT" sz="1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Fehlkonfigurationen:</a:t>
            </a:r>
            <a:endParaRPr lang="de-AT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Unsichere Dienste, schwache Firewall-Regeln oder Standardpasswörter.</a:t>
            </a:r>
          </a:p>
          <a:p>
            <a:pPr marL="0" indent="0">
              <a:buNone/>
            </a:pPr>
            <a:endParaRPr lang="de-AT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Rechteeskalation:</a:t>
            </a:r>
            <a:endParaRPr lang="de-AT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Ausnutzen von Schwachstellen zur Erlangung von Administratorrechten.</a:t>
            </a:r>
          </a:p>
          <a:p>
            <a:pPr marL="0" indent="0">
              <a:buNone/>
            </a:pPr>
            <a:endParaRPr lang="de-AT" sz="1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Sensible Daten im Klartext:</a:t>
            </a:r>
            <a:endParaRPr lang="de-AT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Unverschlüsselte Passwörter oder sensible Informationen in Konfigurationsdateien.</a:t>
            </a:r>
          </a:p>
          <a:p>
            <a:pPr marL="0" indent="0">
              <a:buNone/>
            </a:pPr>
            <a:endParaRPr lang="de-AT" sz="1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Schwache Authentifizierung:</a:t>
            </a:r>
            <a:endParaRPr lang="de-AT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Fehlende Multi-Faktor-Authentifizierung (MFA) oder schwache Passwortrichtlinien.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1021AE-AFD9-9902-80C5-F276D7C3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9F4AC0-6747-B771-9523-1B159285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985E363-30AB-9B62-5B6C-BD4C4C25E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B520CF2-23CF-C0D6-D7C0-F5810CC30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646363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399636D-5B4E-89B1-E153-A3BDF0B45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582411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D6C4402-D4E5-95E0-8CF2-67A34A092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518459"/>
            <a:ext cx="594319" cy="593725"/>
          </a:xfrm>
          <a:prstGeom prst="rect">
            <a:avLst/>
          </a:prstGeom>
        </p:spPr>
      </p:pic>
      <p:pic>
        <p:nvPicPr>
          <p:cNvPr id="10" name="Grafik 9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D59CAFD-1401-BD9B-8F36-B4B583667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1" y="545450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80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3EE0D-A374-9C0A-CDCD-9E8F31040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300A1-C673-B098-98FC-B8328635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Compliance &amp; Penetration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Testing</a:t>
            </a:r>
            <a:endParaRPr lang="de-AT" b="1" dirty="0">
              <a:solidFill>
                <a:srgbClr val="0E0E0E"/>
              </a:solidFill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D35296F-8B3F-A351-174E-C3A8C7727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E6B53361-B2FD-336D-382B-4854032EC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Relevante Standards und Anforderungen:</a:t>
            </a: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PCI DSS: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Mindestens jährlich verpflichtender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Pentest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ISO 27001: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Empfehlung für regelmäßige Penetration Tests.</a:t>
            </a: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DSGVO: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Gewährleistung der Datensicherheit durch geeignete Schutzmaßnahmen.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Rechtliche Aspekte: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Klare Vereinbarungen und Genehmigungen vor dem Test.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Schutz sensibler Daten während und nach dem Test.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Haftungsausschlüsse und Geheimhaltungsvereinbarungen (NDAs).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6DCBEA-5744-1D7B-94FC-214C8DC4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4F5F4E-6329-F9F7-0E55-E3226F4A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7CAAB3C-5CDB-BFDB-0714-B8D8762EE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965995D-B78D-ED3A-0007-6A10AE4DD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70443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609E6-DC6B-85C2-DA2F-2CE5AFECA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133E51-0E5C-4E9A-3240-24171144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Pentest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-Bericht: Best Practices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389A470-F855-9F48-7A38-2F1816F8F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19641A5-59E4-ABCF-8DF1-772D1ADC1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Technischer Bericht für IT-Teams: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Detaillierte Schwachstellenbeschreibung.</a:t>
            </a: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Exploit-Beispiele und Proof-</a:t>
            </a:r>
            <a:r>
              <a:rPr lang="de-AT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-Concept (PoC).</a:t>
            </a: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Empfehlungen zur Behebung der Schwachstellen.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Executive Summary für das Management: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Übersicht über die wichtigsten Risiken.</a:t>
            </a: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Einschätzung des Gesamtrisikos.</a:t>
            </a: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Handlungsempfehlungen auf strategischer Ebene.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Transparente Bewertung: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Keine „Schuldzuweisungen“ – Fokus auf Lösungsmöglichkeiten.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DA7952-5AA1-617F-E87F-5BD0B2C5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242DBA-BF7C-D2D7-0360-B013529E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6337F19-2CA0-1A05-FEBD-A76ACD0F1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D326752-2F54-4253-ED84-12F81EA0D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429000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6B6940B-372D-D4E3-81E8-ABCB92217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5155333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70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9FE52-1FCC-D83F-C11F-E654F9AF6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C94A4-8845-FC43-392E-8C4A2139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Herausforderungen bei Penetration Tests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671B7AA-6F4C-FD34-88EF-519B57370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9DE389D-1D63-2092-BFBA-5B295843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False</a:t>
            </a: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Positives/Negatives:</a:t>
            </a:r>
            <a:endParaRPr lang="de-AT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Automatisierte Tools können Schwachstellen falsch erkennen oder übersehen.</a:t>
            </a:r>
          </a:p>
          <a:p>
            <a:pPr marL="0" indent="0">
              <a:buNone/>
            </a:pPr>
            <a:endParaRPr lang="de-AT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Systemausfälle:</a:t>
            </a:r>
            <a:endParaRPr lang="de-AT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Schlecht durchgeführte Tests können Systeme beeinträchtigen.</a:t>
            </a:r>
          </a:p>
          <a:p>
            <a:pPr marL="0" indent="0">
              <a:buNone/>
            </a:pPr>
            <a:endParaRPr lang="de-AT" sz="1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Komplexe Netzwerke:</a:t>
            </a:r>
            <a:endParaRPr lang="de-AT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Große und heterogene Umgebungen erschweren die Testdurchführung.</a:t>
            </a:r>
          </a:p>
          <a:p>
            <a:pPr marL="0" indent="0">
              <a:buNone/>
            </a:pPr>
            <a:endParaRPr lang="de-AT" sz="1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Zeit- und Ressourcenaufwand:</a:t>
            </a:r>
            <a:endParaRPr lang="de-AT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Penetration Tests sind zeitintensiv und erfordern Fachkenntnisse.</a:t>
            </a:r>
          </a:p>
          <a:p>
            <a:pPr marL="0" indent="0">
              <a:buNone/>
            </a:pPr>
            <a:endParaRPr lang="de-AT" sz="1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Mangelnde Nachverfolgung:</a:t>
            </a:r>
            <a:endParaRPr lang="de-AT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Schwachstellen werden identifiziert, aber nicht behoben.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33D0F6-7FB6-3192-0BAC-DCAE7C58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A03DD6-D27E-7B36-04FD-8C0C65B9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FFDE18-AF0F-5934-35C0-93C58DBF9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6D28126-6F0D-7EC4-CF5D-D64480239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646363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E1E773B-4316-DB06-823E-98ED11C9D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5451727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1A7962D-1485-C7B6-26AC-0B605C57B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1" y="3582411"/>
            <a:ext cx="594319" cy="593725"/>
          </a:xfrm>
          <a:prstGeom prst="rect">
            <a:avLst/>
          </a:prstGeom>
        </p:spPr>
      </p:pic>
      <p:pic>
        <p:nvPicPr>
          <p:cNvPr id="10" name="Grafik 9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AFA45CC-5E83-EE5D-1A94-DE7C2508A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50683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7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633FA-6FE4-286C-C50F-D49D05238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2A028-15FF-C014-D8CF-FACE0DF4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Best Practices für erfolgreiche Penetration Tests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9CCA458-8645-6EEF-92F4-8FEABDF44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8C759FEA-4DE4-806C-00EC-768907306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1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Klare Zieldefinition:</a:t>
            </a:r>
            <a:endParaRPr lang="de-AT" sz="1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Vorab genaue Ziele und Grenzen des Tests festlegen.</a:t>
            </a:r>
          </a:p>
          <a:p>
            <a:pPr marL="0" indent="0">
              <a:buNone/>
            </a:pPr>
            <a:endParaRPr lang="de-AT" sz="1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Realistische Szenarien:</a:t>
            </a:r>
            <a:endParaRPr lang="de-AT" sz="1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Angriffe so realitätsnah wie möglich simulieren.</a:t>
            </a:r>
          </a:p>
          <a:p>
            <a:pPr marL="0" indent="0">
              <a:buNone/>
            </a:pPr>
            <a:endParaRPr lang="de-AT" sz="15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Tests:</a:t>
            </a:r>
            <a:endParaRPr lang="de-AT" sz="1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Mindestens einmal jährlich sowie nach größeren Änderungen in der Infrastruktur.</a:t>
            </a:r>
          </a:p>
          <a:p>
            <a:pPr marL="0" indent="0">
              <a:buNone/>
            </a:pPr>
            <a:endParaRPr lang="de-AT" sz="15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Kombination aus manuellen und automatisierten Tests:</a:t>
            </a:r>
            <a:endParaRPr lang="de-AT" sz="1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Maximale Schwachstellenerkennung.</a:t>
            </a:r>
          </a:p>
          <a:p>
            <a:pPr marL="0" indent="0">
              <a:buNone/>
            </a:pPr>
            <a:endParaRPr lang="de-AT" sz="15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Nachbereitung &amp; </a:t>
            </a:r>
            <a:r>
              <a:rPr lang="de-AT" sz="15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Retest</a:t>
            </a:r>
            <a:r>
              <a:rPr lang="de-AT" sz="1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de-AT" sz="1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Schwachstellen nachbessern und erneut testen.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D59B5-D477-76C8-CAE5-C7D875BD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651314-7D20-831F-26D4-6A6F732E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0CE01CE-1848-89EA-580E-6FD443894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BADA14A-CDDE-4358-FA04-2FCF3BF51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646363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66A5374-2E6A-2911-D794-52D9A70A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5451727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07794AB-A7B3-51BA-0CB0-092B62DA0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1" y="3582411"/>
            <a:ext cx="594319" cy="593725"/>
          </a:xfrm>
          <a:prstGeom prst="rect">
            <a:avLst/>
          </a:prstGeom>
        </p:spPr>
      </p:pic>
      <p:pic>
        <p:nvPicPr>
          <p:cNvPr id="10" name="Grafik 9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67A3138-186A-9E12-2E8C-AE6946DD0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50683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7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340B7-D058-6988-BD68-554838EBB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6A61C-69FF-A8BA-903A-9A27D5BB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Fazit: Penetration Tests als proaktive Sicherheitsmaßnahme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80BA099-FFB0-2B37-8B99-01E1ED2AE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15A61774-494E-C6A1-C4C3-226AC48E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Pentests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sind ein unverzichtbares Werkzeug zur Schwachstellenanalyse.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Sie helfen, Sicherheitslücken zu identifizieren, bevor Angreifer sie ausnutzen.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Richtig durchgeführt, stärken Penetration Tests nachhaltig die IT-Sicherheitsstrategie.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„Besser wir finden die Lücken als jemand anderes.“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B04DB5-DEE1-5549-855C-D50A0715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B372EE-9A6A-A881-DDE0-6BB86423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19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9F3879B-A819-F466-81A0-925551FB5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BC3FF0F-2537-2D34-3D7A-6AD939083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646363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0EFB54A-A176-D1B6-2842-10A91C646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375348"/>
            <a:ext cx="594319" cy="593725"/>
          </a:xfrm>
          <a:prstGeom prst="rect">
            <a:avLst/>
          </a:prstGeom>
        </p:spPr>
      </p:pic>
      <p:pic>
        <p:nvPicPr>
          <p:cNvPr id="10" name="Grafik 9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4ADA3F3-F8B7-B6C6-606B-DB251E53C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182430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0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Rectangle 208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Free hacker computer safety illustration">
            <a:extLst>
              <a:ext uri="{FF2B5EF4-FFF2-40B4-BE49-F238E27FC236}">
                <a16:creationId xmlns:a16="http://schemas.microsoft.com/office/drawing/2014/main" id="{4E5DF708-4560-C22F-0F28-BB7FBCE8C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Penetration Tests für interne </a:t>
            </a:r>
            <a:r>
              <a:rPr lang="en-US" sz="6000">
                <a:solidFill>
                  <a:srgbClr val="FFFFFF"/>
                </a:solidFill>
              </a:rPr>
              <a:t>Schwachstellenanalyse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20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21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OSDA | OSIR | OSTH | eCTHPv2 | CRTE | CRTO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PNPT | eCPPTv2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Pentest+ | ITIL Foundation V3 | ICCA | CCNA | eJPTv2 | Developing Security Software (LFD121) | CAP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  <p:pic>
        <p:nvPicPr>
          <p:cNvPr id="1026" name="Picture 2" descr="OffSec Threat Hunter (OSTH): Everything ...">
            <a:extLst>
              <a:ext uri="{FF2B5EF4-FFF2-40B4-BE49-F238E27FC236}">
                <a16:creationId xmlns:a16="http://schemas.microsoft.com/office/drawing/2014/main" id="{1294A64C-B939-EE95-E2CF-5F6BF4D38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541169"/>
            <a:ext cx="1238250" cy="64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ffSec Defense Analyst (OSDA) • Shantanu Khandelwal • Cybersecurity… |  Shantanu Khandelwal | 23 comments">
            <a:extLst>
              <a:ext uri="{FF2B5EF4-FFF2-40B4-BE49-F238E27FC236}">
                <a16:creationId xmlns:a16="http://schemas.microsoft.com/office/drawing/2014/main" id="{D0397339-4F44-6BFA-2031-AC47B03FC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20" y="5464938"/>
            <a:ext cx="1522433" cy="79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75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7284" y="6355080"/>
            <a:ext cx="35374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22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Was ist ein Penetration Test?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Definition:</a:t>
            </a:r>
            <a:endParaRPr lang="de-AT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de-AT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 </a:t>
            </a:r>
            <a:r>
              <a:rPr lang="de-AT" sz="2400" b="1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Penetration Test</a:t>
            </a:r>
            <a:r>
              <a:rPr lang="de-AT" sz="24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ist ein kontrollierter Angriff auf ein System, Netzwerk oder eine Anwendung mit dem Ziel, Sicherheitslücken zu identifizieren und zu bewerten.</a:t>
            </a:r>
          </a:p>
          <a:p>
            <a:pPr marL="0" indent="0">
              <a:buNone/>
            </a:pPr>
            <a:endParaRPr lang="de-AT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Ziel:</a:t>
            </a:r>
            <a:endParaRPr lang="de-AT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Schwachstellen aufdecken, bevor Angreifer diese ausnutzen können.</a:t>
            </a:r>
          </a:p>
          <a:p>
            <a:pPr marL="0" indent="0">
              <a:buNone/>
            </a:pPr>
            <a:r>
              <a:rPr lang="de-A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Sicherheitslücken validieren, die durch Schwachstellenscanner gefunden wurden.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4195257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944D3-A0ED-373B-289C-A24C1CDD2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9B5F2-8567-0C4E-EE45-BEAFE180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Was ist ein Penetration Test?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BCED61B-60E8-51C9-65A5-9EA88D320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E7A30D1B-4FEB-7BAB-077F-AF971C29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Unterschied zu Schwachstellenscans: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Schwachstellenscanner finden bekannte Lücken.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Penetration Tests gehen einen Schritt weiter und prüfen, ob diese Schwachstellen tatsächlich ausgenutzt werden können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FBFD5D-D2E5-5E87-CDB5-D3EEB93D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F246EE-7657-093A-2E19-65CD1FA7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A3C3B0F-8DAE-211B-4669-D6B2496DD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7D17C-A314-EC7C-46DF-6C9DAB476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D6CEC-782B-788E-D072-79EEBDA2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Warum sind Penetration Tests wichtig?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050D671-1EA9-DDB0-EB93-9F068964E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614F0ABE-4F6B-4AE6-E4A7-C9E6F97E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Realitätsnahe Sicherheitsüberprüfung: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Simulation echter Angriffe zur Bewertung der IT-Sicherheit.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Identifikation komplexer Schwachstellen: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Aufdeckung von Schwachstellen, die automatisierte Scanner möglicherweise übersehen.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Validierung von Sicherheitsmaßnahmen: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Überprüfung der Wirksamkeit von Firewalls, Intrusion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Detection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Systemen und anderen Schutzmaßnahmen.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562F8A-C2D4-538C-85D7-B0C2BE34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4D823F-38BE-3346-9B3C-AB97DEB7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831956C-BA88-AC36-CE51-E477FE08F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9DA19E9-D2BD-A4F2-A56E-91FD89DE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943226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F0658CE-4716-9832-FFE1-568CBFD02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95" y="4001294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F234-823D-0CD4-B20E-BED3D42E7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CCF8A-179A-414F-42EF-C2649379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Warum sind Penetration Tests wichtig?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49DFD28-A8E6-4A9B-746D-D80B00310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CBEEFDB7-3CE2-64B9-0CC5-B003CEDA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Compliance-Anforderungen: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Viele Standards (z. B. PCI-DSS, ISO 27001, TISAX) fordern regelmäßige Penetration Tests.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Verbesserung der </a:t>
            </a: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Vorbereitung der IT-Teams auf reale Angriffe.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38E3CF-898B-914F-9A31-B9ADCEBB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EB0AD3-19FA-4505-50EB-D1B81FE2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B104F5-8F66-1CE9-D512-AC90C12EA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82DF6FD-0B67-86F7-E120-DB040C33A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943226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3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F806F-7814-2AB8-2D6F-19C9BA828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4EEF4-9E24-14F2-60D8-10AB6960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Arten von Penetration Tests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D5FE52B-BD96-5B73-E847-410503159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F99D1607-0132-6521-02B0-E872E285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Netzwerk-Penetration Tests: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Überprüfung der Netzwerkinfrastruktur auf Schwachstellen (z. B. offene Ports, schwache Protokolle).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Web </a:t>
            </a: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Penetration Tests: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Testen von Webanwendungen auf Schwachstellen wie SQL-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Injection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XSS oder CSRF.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Wireless Penetration Tests: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Überprüfung der Sicherheit drahtloser Netzwerke (z. B. WPA2-Sicherheit, Rogue APs).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AD0568-468F-E3DE-9565-4E8A2599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61C198-34E0-F02B-C6FA-1D419333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2C64F85-4337-27CB-CEA5-19611A660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F782BDF-55AA-A524-0D93-CF21D88E7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132137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92D3AEE-3237-BF74-6674-9E94CAD40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4321173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8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FEBA9-DA64-9EE9-8288-0C8E3B95D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EFD28-556E-6891-BA40-09E852E3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Arten von Penetration Tests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F5005C5-0AA3-C10C-113F-86E4633C3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671AFBC8-737B-E8FD-4553-7CA218A21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Engineering: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Simulation von Phishing-Angriffen oder physischem Eindringen zur Bewertung des Sicherheitsbewusstseins der Mitarbeiter.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Penetration Tests: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 der physischen Sicherheit (z. B. Zugangskontrollen, Sicherheitsschlösser).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3EE02B-8EA7-0C22-3966-20F618BC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D74CF5-9069-89B2-D0C1-8780793A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B1F8022-97E0-7CA1-1017-60240BF08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9CEE2BC-15C2-FF50-5FC6-7594F2DA4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13213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5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097B3-5486-48A6-7C7D-6FFD171B8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21C0E-7B4C-BD7D-94BD-8BC1E861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White Box, Black Box und Grey Box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Testing</a:t>
            </a:r>
            <a:endParaRPr lang="de-AT" b="1" dirty="0">
              <a:solidFill>
                <a:srgbClr val="0E0E0E"/>
              </a:solidFill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6BADE72-3D4A-BE08-9EF1-80D7801F7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3E8623C5-C00A-B2F7-B871-6D4CDCD2C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White Box </a:t>
            </a: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Testing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Penetration Tester hat vollständige Informationen über Systeme (Quellcode, Netzwerktopologien, Zugangsdaten).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Ziel: Schwachstellen aus Sicht eines Insiders identifizieren.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Black Box </a:t>
            </a: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Testing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Keine Vorkenntnisse über das Zielsystem.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Simulation eines externen Angreifers ohne internen Zugriff.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Grey Box </a:t>
            </a: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Testing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Teilweise Informationen sind bekannt (z. B. Benutzerkonten).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Ziel: Testen von Schwachstellen aus Sicht eines authentifizierten Nutzers.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4B847D-18D3-0B7C-DC51-4B6692D9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6DDDA2-6E76-085F-2E5B-DF5FC5D5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1E893A3-5AA4-0A69-C9C1-DA87B87F5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E57875E-6186-DF32-DAE7-709DA4A10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614737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B6B8C76-DB1D-2691-BA3B-DFAD0DDB3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522503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0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1526</Words>
  <Application>Microsoft Macintosh PowerPoint</Application>
  <PresentationFormat>Breitbild</PresentationFormat>
  <Paragraphs>222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Penetration Tests für interne Schwachstellenanalyse</vt:lpstr>
      <vt:lpstr>Was ist ein Penetration Test? I</vt:lpstr>
      <vt:lpstr>Was ist ein Penetration Test? II</vt:lpstr>
      <vt:lpstr>Warum sind Penetration Tests wichtig? I</vt:lpstr>
      <vt:lpstr>Warum sind Penetration Tests wichtig? II</vt:lpstr>
      <vt:lpstr>Arten von Penetration Tests I</vt:lpstr>
      <vt:lpstr>Arten von Penetration Tests II</vt:lpstr>
      <vt:lpstr>White Box, Black Box und Grey Box Testing</vt:lpstr>
      <vt:lpstr>Penetration Test Prozess I</vt:lpstr>
      <vt:lpstr>Penetration Test Prozess II</vt:lpstr>
      <vt:lpstr>Tools für Penetration Testing I</vt:lpstr>
      <vt:lpstr>Tools für Penetration Testing II</vt:lpstr>
      <vt:lpstr>Wichtige Schwachstellen, die bei internen Pentests gefunden werden</vt:lpstr>
      <vt:lpstr>Compliance &amp; Penetration Testing</vt:lpstr>
      <vt:lpstr>Pentest-Bericht: Best Practices</vt:lpstr>
      <vt:lpstr>Herausforderungen bei Penetration Tests</vt:lpstr>
      <vt:lpstr>Best Practices für erfolgreiche Penetration Tests</vt:lpstr>
      <vt:lpstr>Fazit: Penetration Tests als proaktive Sicherheitsmaßnahme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daniel.mrskos</cp:lastModifiedBy>
  <cp:revision>1890</cp:revision>
  <cp:lastPrinted>2023-09-28T06:53:17Z</cp:lastPrinted>
  <dcterms:created xsi:type="dcterms:W3CDTF">2020-02-17T12:50:08Z</dcterms:created>
  <dcterms:modified xsi:type="dcterms:W3CDTF">2025-02-24T21:25:41Z</dcterms:modified>
</cp:coreProperties>
</file>