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533" r:id="rId3"/>
    <p:sldId id="875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4" r:id="rId16"/>
    <p:sldId id="773" r:id="rId17"/>
    <p:sldId id="882" r:id="rId18"/>
    <p:sldId id="389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24.02.25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24.02.25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24.02.25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24.02.25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24.02.25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24.02.25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5F969-99AD-1D5A-DC0D-87EFB6FA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D19B4-BAFB-BFEC-2651-7A999D85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Visualisierung von Metriken und KPIs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65A0B40-2E90-D720-90FC-A21E33253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205E489A-7F6B-301A-A3CB-2787DEB5F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Dashboards: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Verwendung von Tools wie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Kibana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Grafana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oder Power BI.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Beispielhafte Visualisierungen:</a:t>
            </a:r>
          </a:p>
          <a:p>
            <a:pPr marL="0" indent="0">
              <a:buNone/>
            </a:pP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Heatmaps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für Schwachstellen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Zeitreihen für MTTD und MTTR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Tortendiagramme für Compliance-Score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Alerts und Benachrichtigungen: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Warnungen bei Grenzwertüberschreitungen (z. B. bei kritischen Schwachstellen).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Berichterstattung: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Wöchentliche/monatliche Reports für technische Teams und Management.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Übersichtliche Executive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Summaries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 den wichtigsten KPIs.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46A80C-6573-4ACA-C3DC-C853917B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95AF55-5011-7692-9326-D8F4F0B5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65D715-2665-F9B0-C0B4-37C15737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A357700-71E4-BA5F-9389-B1805E461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321175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3A6FD3C-48FB-207B-2F3A-3A1039BE9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72292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91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AC697-2088-3617-DE65-728FBFD9E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C32F4-8687-1D8A-A092-A04726EE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Metriken richtig interpretieren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1584F2E-9430-45FC-FE8A-EFC2FCAF0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C730A435-4193-582E-AEFA-6252397DC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Trends analysieren: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Zunahme oder Abnahme von Schwachstellen im Zeitverlauf.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Verbesserungen in der Reaktionszeit auf Vorfälle.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Kontext berücksichtigen: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Eine hohe Anzahl von Schwachstellen muss nicht immer kritisch sein (z. B. Testumgebungen).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Kritische Schwachstellen in produktiven Systemen haben höhere Priorität.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Vergleich mit Benchmarks: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Interne Ziele (z. B. 95 % Patch-Compliance innerhalb von 30 Tagen).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Externe Benchmarks (z. B. Branchenstandards oder gesetzliche Anforderungen).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F6456B-E2E6-48E6-8F5B-15F7B7465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AD02F4-C61C-356F-BB5B-1FE59177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FCCB00B-3CA5-DC28-A905-19ADF56D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EE74B16-F49D-E40E-9761-FE17E66E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7182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5341832-C9F6-FD55-5DE4-90ECA7AC3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016346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13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44C57-F13E-643E-C39C-661DEF756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4BA9-9928-6ABA-A219-4F36D1D7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Herausforderungen beim Messen von Sicherheit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C125514-D19F-6F6F-0BF0-BA328EB3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00A6DAB-5FD9-C6B0-2A4D-20B42D4E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Fehlende oder unvollständige Daten: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Inkompatible Tools oder fehlende Schnittstellen erschweren die Datensammlung.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Überfrachtung mit Metriken: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Zu viele KPIs können die Übersichtlichkeit erschweren.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Fokussierung auf die wichtigsten Kennzahlen.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Falsch positive Ergebnisse: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Hohe Anzahl an Fehlalarmen kann zu „Alert Fatigue“ führen.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Subjektive Interpretation: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Ohne klare Definitionen können Metriken unterschiedlich interpretiert werde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4A755-867C-3003-FE49-6EA2E0D7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4B23DE5-6F79-F296-76C2-AFE1A99A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AA863A8-DABF-D801-0911-D34A24F27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930139A-5FD7-9FF1-F295-CE5D5643C3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73756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7C4F076-705C-272D-BC78-03C62E28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42520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A31B130-C786-3724-5D05-982832E71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82" y="556697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7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1010F-8ACF-8D1F-760F-844CF83C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49AC5-0CC7-D4DA-3975-35251B75B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effektives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Measuring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23DE976-9696-A811-6065-D2626B90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011D36F-E5ED-3015-EDD5-8CDA0B744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SMART-Kriterien für KPIs: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pezifisch</a:t>
            </a: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essbar</a:t>
            </a: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ttraktiv</a:t>
            </a: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ealistisch</a:t>
            </a:r>
          </a:p>
          <a:p>
            <a:pPr marL="0" indent="0">
              <a:buNone/>
            </a:pP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erminiert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980B5C-CEA1-1041-A117-C629B9C5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B6C8F5-1EFF-EF58-2309-1A542C6B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5AADB68-F667-F938-ABD8-5FF4BBF7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BD47D-96A8-B19F-E686-62AC91D8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443026-3564-D5AF-D49F-8D52E763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effektives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Measuring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905ED6B-85B9-2B35-7D30-F41A5711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5B3B430B-D236-33AE-EAA7-BBCA379F3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Sammlung und Auswertung der Daten.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Überprüfung: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 und KPIs sollten regelmäßig angepasst und aktualisiert werden.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Zielgruppenorientierte Berichte: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Technische Details für IT-Teams.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Executive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Summaries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für das Management.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Fokus auf kontinuierliche Verbesserung: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 nicht nur als Kontrolle, sondern als Steuerungsinstrument nutzen.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F4E6EC-3730-FFDD-8F6A-89BBA149A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8267E4-FA04-B081-81EB-D1615B2E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B652C05-5AD9-6969-54FE-5D151A7B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5E28FD5-9612-552A-AFA2-C2FAF017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57056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40B6193-BC0F-9385-F708-C1D61C06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355322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A3E29A5-0DD1-4DE0-52FA-691501D79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500141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4DF01-877C-FFF4-03EE-BFC9F9AD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AAD26-EF9D-9168-E1B9-65F1B80E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Metriken &amp; KPIs als Steuerungsinstrument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6801001-D39F-BFF6-C9AF-716E3E202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BFAC770D-EC0B-96D9-2F6A-095E4E201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„Was nicht gemessen wird, kann nicht verbessert werden.“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 und KPIs helfen, Sicherheitsmaßnahmen gezielt zu steuern und Risiken zu minimieren.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 regelmäßige Auswertungen lassen sich Schwachstellenmanagement und Sicherheitsstrategien kontinuierlich optimieren.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Der richtige Einsatz von Metriken schafft Transparenz und fördert die Sicherheitskultur im Unternehmen.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C7AED2-3587-977F-2532-44862B7A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82D7C3-E281-F8BE-4145-32D15671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F9287E7-D9DA-2B54-2A6F-1B85E5522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B5274B5-07F9-868F-A403-A51185B53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57056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9518C51-7967-F6DD-123D-47793C451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2" y="3553221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58D11B9-4B8C-8370-8D78-D25DA6370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535882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907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Rectangle 209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Free graphs report statistics illustration">
            <a:extLst>
              <a:ext uri="{FF2B5EF4-FFF2-40B4-BE49-F238E27FC236}">
                <a16:creationId xmlns:a16="http://schemas.microsoft.com/office/drawing/2014/main" id="{91C6F25B-58B1-4932-C47A-877319958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01" b="8029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Metriken, KPIs und Measuring</a:t>
            </a:r>
            <a:br>
              <a:rPr lang="en-US" sz="6000">
                <a:solidFill>
                  <a:srgbClr val="FFFFFF"/>
                </a:solidFill>
              </a:rPr>
            </a:b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Metriken und KPIs wichtig?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Messbarkeit der Sicherheitsstrategie: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Ohne Metriken ist es schwierig zu erkennen, ob Maßnahmen wirksam sind.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Transparenz und Kommunikation: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KPIs ermöglichen es, der Geschäftsführung und anderen Stakeholdern den Sicherheitsstatus verständlich darzustellen.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Priorisierung von Maßnahmen: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Hilft, Ressourcen gezielt auf kritische Bereiche zu lenken.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Kontinuierliche Verbesserung: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 regelmäßige Auswertung der Kennzahlen können Prozesse optimiert werden.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763839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86A4D3-F39F-2F45-524F-FC3BDFC4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06082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8D1B6F1-2150-3CC0-7F86-E01A41DB1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9648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2B74A-E0C6-DDEC-EB81-0F1765F7D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325DD9-1CC7-0228-1EC0-857256FE1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sind KPIs im Bereich IT-Sicherheit?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59CCDA9-9182-E8D2-251C-DFAE72D60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3C7A7B4-B190-571F-DEA4-2AA48DD17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Performance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Indicators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(KPIs)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sind messbare Kennzahlen, die die Effektivität und Effizienz von Sicherheitsmaßnahmen bewerten.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Unterschied zwischen KPIs und Metriken: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Rohdaten (z. B. Anzahl der Schwachstellen).</a:t>
            </a: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KPIs: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Abgeleitete Kennzahlen, die die Leistung bewerten (z. B. „Durchschnittliche Zeit zur Behebung kritischer Schwachstellen“).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Fortschritte messen und Risiken besser einschätzen.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597E9A-8AEF-A0BD-C95F-3E028026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1AAAE4-4D2B-DF01-E9A9-86F372AC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C2034F-8C9F-3E66-D172-2139C1AF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BB5DCE-E53E-DF1C-7597-6EFB64A7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81928E-8807-B053-77B9-47305DF1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964839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99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234DA-BA41-DF89-217E-5FD8BBF1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2F6F6F-0512-6D66-93D5-64C717EB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Kategorien von KPIs im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&amp;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F5E5556-F218-9786-4DDE-5F0191374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26BDD55-FA32-CD0D-F72A-517DC66B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Schwachstellenmanagement: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offenen Schwachstellen (nach Kritikalität)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Remediate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Patch Compliance Rate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Security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Management: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Fehlkonfigurationen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Score (z. B. nach CIS Benchmarks)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Security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Metrics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C605D30-2A1C-66B6-F409-466510117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C97EE0-6DB5-8647-DB1A-892EC974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89A9A2-64A5-0729-3D5E-1F8250F2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1C8307E-88B0-5320-63C0-FFE709B03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8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986D7-0071-8D7B-1DC9-B45ECBC78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96C3-0472-5D7C-5409-E9E0E4EE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Kategorien von KPIs im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Vulnerability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&amp;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9A62813-B15C-03B7-29CB-8E2D2278C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A3424F49-A9A8-57AD-59C3-1E22F0B16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Sicherheitsvorfälle pro Monat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(MTTD)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Sicherheitsbewusstsein: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Phishing-Test-Erfolgsrate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Teilnahmequote an Security-Schulungen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7D888A5-0A0F-0FEC-154D-E947A0B59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B130C3-ADC5-E5C7-57FC-411C6CF99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134DE3-04E3-AA36-3E29-AEE59010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BD0CFA7-7B4B-A518-1E0A-F85584E7E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20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96EE-BE08-85E8-16E4-D4D76960F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CD26A-32DC-675C-CFB0-8B325F3C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Wichtige KPIs für Schwachstellenmanagement (VM)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A369FC-F088-A0A0-1345-BC588BB70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B02626A-E51A-05FE-E555-1DE135E3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offenen Schwachstellen: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Aufteilung nach Schweregrad (kritisch, hoch, mittel, niedrig).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4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Remediate</a:t>
            </a: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Durchschnittliche Zeit zur Behebung einer Schwachstelle.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Patch Compliance Rate: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Anteil der Systeme, die mit aktuellen Sicherheitsupdates versorgt sind.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neuer Schwachstellen pro Monat: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Gibt Aufschluss darüber, wie schnell neue Schwachstellen identifiziert werden.</a:t>
            </a:r>
          </a:p>
          <a:p>
            <a:pPr marL="0" indent="0">
              <a:buNone/>
            </a:pPr>
            <a:endParaRPr lang="de-AT" sz="14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Anteil falsch-positiver Ergebnisse:</a:t>
            </a:r>
            <a:endParaRPr lang="de-AT" sz="1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Wichtig zur Bewertung der Effizienz der Scans.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D007CEF-1DA4-43FB-E2A1-906A3200E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646363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A390E9-931C-9CF3-FD7A-3EC38E05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8CF59E-8A34-A36C-624D-E0EB53B4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EB282DE-607B-030B-77CB-84BC71109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22B051B-071E-0AC2-13AE-7B1010DA6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81" y="361473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E6C4AF-D54F-226C-84C2-A1AB09A90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8" y="4467226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BB6DA9B-EFCF-1282-39BF-488B109FE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5" y="543560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1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90AE-8BA5-C09B-B4F9-6D0F1735F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DAA48-1FD7-9F3E-2070-1D22CB88B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Wichtige KPIs für Security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Posture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Management (SPM)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D21D9B5-43F2-60D6-E853-E1782E28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0BF3521-578D-D0FB-4FE3-7FCD3445D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Score: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Erfüllungsgrad von Sicherheitsstandards (z. B. CIS, NIST, DSGVO).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Fehlkonfigurationen: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Erfasste Fehlkonfigurationen in Cloud- und On-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Premise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-Systemen.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Risiko-Score: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aus Schwachstellen- und Konfigurationsbewertungen.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Cloud Security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Posture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Metriken zur Bewertung der Cloud-Sicherheit (z. B. offene Ports, überprivilegierte Konten).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D414ED9-7655-AC31-BEAD-45ECC88A4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962831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65AD87-F961-887F-EE9A-744A90D5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96F479-F613-F0F9-4A3D-CAB8BBF1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ACCA4F1-5CDA-97C2-750D-18790B204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1E7B77B-62F9-3F6D-5072-B4D6CEDF9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138357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E08A4D6-B181-A8A4-DB87-B4BEAC5E6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28637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8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B77D9-0E9A-76B9-1304-9704FB45A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D66C2-0E2F-F2EA-9209-567FB6CB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Wichtige KPIs für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Incident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Detection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&amp; Response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22A51F9-25BF-2324-6695-1DDA1E32F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311FE3C-609C-B946-217A-6EA74160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Detect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(MTTD):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Durchschnittliche Zeit bis zur Erkennung eines Sicherheitsvorfalls.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Mean Time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Respond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(MTTR):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Durchschnittliche Zeit bis zur Reaktion auf einen Vorfall.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Anzahl der Sicherheitsvorfälle pro Monat: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Aufgeschlüsselt nach Schweregrad und Typ.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Erfolgsquote bei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Incident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Verhältnis erfolgreich abgewehrter Angriffe zu erfolgten Vorfällen.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Positive Rate: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Anteil fehlerhafter Alarme (wichtig zur Entlastung der Security-Teams).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AC4CCE4-C908-D76D-25CE-B7C44B297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58178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F7D31B-AD2B-2794-4248-EE2BCB1B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F0F8A9-B03E-2010-9031-4AC7FE60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D560C22-DE8F-BDDE-D6FF-C87BE4FAA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8126460-716F-AAF8-60E2-82BD992DC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667042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CD4BDBA-6D5D-31DA-ACDD-608431AA0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722928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3EB4C62-4043-915C-1783-EE02754D3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55322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5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1349</Words>
  <Application>Microsoft Macintosh PowerPoint</Application>
  <PresentationFormat>Breitbild</PresentationFormat>
  <Paragraphs>194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Metriken, KPIs und Measuring </vt:lpstr>
      <vt:lpstr>Warum sind Metriken und KPIs wichtig?</vt:lpstr>
      <vt:lpstr>Was sind KPIs im Bereich IT-Sicherheit?</vt:lpstr>
      <vt:lpstr>Kategorien von KPIs im Vulnerability &amp; Posture Management I</vt:lpstr>
      <vt:lpstr>Kategorien von KPIs im Vulnerability &amp; Posture Management II</vt:lpstr>
      <vt:lpstr>Wichtige KPIs für Schwachstellenmanagement (VM)</vt:lpstr>
      <vt:lpstr>Wichtige KPIs für Security Posture Management (SPM)</vt:lpstr>
      <vt:lpstr>Wichtige KPIs für Incident Detection &amp; Response</vt:lpstr>
      <vt:lpstr>Visualisierung von Metriken und KPIs</vt:lpstr>
      <vt:lpstr>Metriken richtig interpretieren</vt:lpstr>
      <vt:lpstr>Herausforderungen beim Messen von Sicherheit</vt:lpstr>
      <vt:lpstr>Best Practices für effektives Measuring I</vt:lpstr>
      <vt:lpstr>Best Practices für effektives Measuring II</vt:lpstr>
      <vt:lpstr>Fazit: Metriken &amp; KPIs als Steuerungsinstrument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1982</cp:revision>
  <cp:lastPrinted>2023-09-28T06:53:17Z</cp:lastPrinted>
  <dcterms:created xsi:type="dcterms:W3CDTF">2020-02-17T12:50:08Z</dcterms:created>
  <dcterms:modified xsi:type="dcterms:W3CDTF">2025-02-24T22:09:10Z</dcterms:modified>
</cp:coreProperties>
</file>