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97" r:id="rId2"/>
    <p:sldId id="294" r:id="rId3"/>
    <p:sldId id="269" r:id="rId4"/>
    <p:sldId id="274" r:id="rId5"/>
    <p:sldId id="279" r:id="rId6"/>
    <p:sldId id="287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56199-19DC-4DD0-A73E-3C584C3487DD}" v="59" dt="2024-06-13T13:57:48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rskos" userId="1e1a8e4e4de35a49" providerId="LiveId" clId="{57856199-19DC-4DD0-A73E-3C584C3487DD}"/>
    <pc:docChg chg="undo custSel addSld delSld modSld sldOrd modMainMaster">
      <pc:chgData name="Julia Mrskos" userId="1e1a8e4e4de35a49" providerId="LiveId" clId="{57856199-19DC-4DD0-A73E-3C584C3487DD}" dt="2024-06-13T13:57:52.837" v="295" actId="1076"/>
      <pc:docMkLst>
        <pc:docMk/>
      </pc:docMkLst>
      <pc:sldChg chg="addSp delSp mod">
        <pc:chgData name="Julia Mrskos" userId="1e1a8e4e4de35a49" providerId="LiveId" clId="{57856199-19DC-4DD0-A73E-3C584C3487DD}" dt="2024-06-13T13:34:54.134" v="2" actId="478"/>
        <pc:sldMkLst>
          <pc:docMk/>
          <pc:sldMk cId="1676727885" sldId="256"/>
        </pc:sldMkLst>
        <pc:picChg chg="add del">
          <ac:chgData name="Julia Mrskos" userId="1e1a8e4e4de35a49" providerId="LiveId" clId="{57856199-19DC-4DD0-A73E-3C584C3487DD}" dt="2024-06-13T13:34:54.134" v="2" actId="478"/>
          <ac:picMkLst>
            <pc:docMk/>
            <pc:sldMk cId="1676727885" sldId="256"/>
            <ac:picMk id="10" creationId="{DC36C3B6-1B8D-BFF2-3789-3478C2179F36}"/>
          </ac:picMkLst>
        </pc:picChg>
      </pc:sldChg>
      <pc:sldChg chg="addSp delSp modSp del mod">
        <pc:chgData name="Julia Mrskos" userId="1e1a8e4e4de35a49" providerId="LiveId" clId="{57856199-19DC-4DD0-A73E-3C584C3487DD}" dt="2024-06-13T13:53:13.318" v="227" actId="47"/>
        <pc:sldMkLst>
          <pc:docMk/>
          <pc:sldMk cId="2134972999" sldId="258"/>
        </pc:sldMkLst>
        <pc:spChg chg="add mod">
          <ac:chgData name="Julia Mrskos" userId="1e1a8e4e4de35a49" providerId="LiveId" clId="{57856199-19DC-4DD0-A73E-3C584C3487DD}" dt="2024-06-13T13:47:45.296" v="134"/>
          <ac:spMkLst>
            <pc:docMk/>
            <pc:sldMk cId="2134972999" sldId="258"/>
            <ac:spMk id="3" creationId="{3A53AAD1-69F2-2CE5-6C32-E5B2C3FF9728}"/>
          </ac:spMkLst>
        </pc:spChg>
        <pc:spChg chg="del">
          <ac:chgData name="Julia Mrskos" userId="1e1a8e4e4de35a49" providerId="LiveId" clId="{57856199-19DC-4DD0-A73E-3C584C3487DD}" dt="2024-06-13T13:47:41.620" v="131" actId="478"/>
          <ac:spMkLst>
            <pc:docMk/>
            <pc:sldMk cId="2134972999" sldId="258"/>
            <ac:spMk id="4" creationId="{28C2DE9F-A759-AA49-B17A-6273E1BF1302}"/>
          </ac:spMkLst>
        </pc:spChg>
        <pc:spChg chg="del">
          <ac:chgData name="Julia Mrskos" userId="1e1a8e4e4de35a49" providerId="LiveId" clId="{57856199-19DC-4DD0-A73E-3C584C3487DD}" dt="2024-06-13T13:47:42.990" v="132" actId="478"/>
          <ac:spMkLst>
            <pc:docMk/>
            <pc:sldMk cId="2134972999" sldId="258"/>
            <ac:spMk id="5" creationId="{3B897181-CC89-164E-9086-0C0716EFCA63}"/>
          </ac:spMkLst>
        </pc:spChg>
        <pc:spChg chg="del">
          <ac:chgData name="Julia Mrskos" userId="1e1a8e4e4de35a49" providerId="LiveId" clId="{57856199-19DC-4DD0-A73E-3C584C3487DD}" dt="2024-06-13T13:47:44.903" v="133" actId="478"/>
          <ac:spMkLst>
            <pc:docMk/>
            <pc:sldMk cId="2134972999" sldId="258"/>
            <ac:spMk id="6" creationId="{447D5B66-DAD6-7448-9B9D-150137CD24FB}"/>
          </ac:spMkLst>
        </pc:spChg>
        <pc:spChg chg="add mod">
          <ac:chgData name="Julia Mrskos" userId="1e1a8e4e4de35a49" providerId="LiveId" clId="{57856199-19DC-4DD0-A73E-3C584C3487DD}" dt="2024-06-13T13:47:45.296" v="134"/>
          <ac:spMkLst>
            <pc:docMk/>
            <pc:sldMk cId="2134972999" sldId="258"/>
            <ac:spMk id="7" creationId="{BC356602-7730-3EE0-2F64-6C8A5D7AE63E}"/>
          </ac:spMkLst>
        </pc:spChg>
        <pc:spChg chg="add mod">
          <ac:chgData name="Julia Mrskos" userId="1e1a8e4e4de35a49" providerId="LiveId" clId="{57856199-19DC-4DD0-A73E-3C584C3487DD}" dt="2024-06-13T13:47:45.296" v="134"/>
          <ac:spMkLst>
            <pc:docMk/>
            <pc:sldMk cId="2134972999" sldId="258"/>
            <ac:spMk id="8" creationId="{667E29C7-89D0-0077-B063-E2E4251B89CE}"/>
          </ac:spMkLst>
        </pc:spChg>
      </pc:sldChg>
      <pc:sldChg chg="addSp delSp modSp del mod">
        <pc:chgData name="Julia Mrskos" userId="1e1a8e4e4de35a49" providerId="LiveId" clId="{57856199-19DC-4DD0-A73E-3C584C3487DD}" dt="2024-06-13T13:56:14.424" v="273" actId="2696"/>
        <pc:sldMkLst>
          <pc:docMk/>
          <pc:sldMk cId="3747875289" sldId="268"/>
        </pc:sldMkLst>
        <pc:spChg chg="mod">
          <ac:chgData name="Julia Mrskos" userId="1e1a8e4e4de35a49" providerId="LiveId" clId="{57856199-19DC-4DD0-A73E-3C584C3487DD}" dt="2024-06-13T13:42:10.687" v="60" actId="1076"/>
          <ac:spMkLst>
            <pc:docMk/>
            <pc:sldMk cId="3747875289" sldId="268"/>
            <ac:spMk id="2" creationId="{DBBE5467-C0E5-5CF9-4D57-68148C4EB741}"/>
          </ac:spMkLst>
        </pc:spChg>
        <pc:spChg chg="del mod">
          <ac:chgData name="Julia Mrskos" userId="1e1a8e4e4de35a49" providerId="LiveId" clId="{57856199-19DC-4DD0-A73E-3C584C3487DD}" dt="2024-06-13T13:46:29.904" v="97" actId="478"/>
          <ac:spMkLst>
            <pc:docMk/>
            <pc:sldMk cId="3747875289" sldId="268"/>
            <ac:spMk id="4" creationId="{4AD7AFBE-663F-43EC-CD95-AF5B5151DF4F}"/>
          </ac:spMkLst>
        </pc:spChg>
        <pc:spChg chg="del mod">
          <ac:chgData name="Julia Mrskos" userId="1e1a8e4e4de35a49" providerId="LiveId" clId="{57856199-19DC-4DD0-A73E-3C584C3487DD}" dt="2024-06-13T13:46:33.062" v="99" actId="478"/>
          <ac:spMkLst>
            <pc:docMk/>
            <pc:sldMk cId="3747875289" sldId="268"/>
            <ac:spMk id="5" creationId="{CCDF0C52-25FD-6D71-5FD8-205A2F987273}"/>
          </ac:spMkLst>
        </pc:spChg>
        <pc:spChg chg="del">
          <ac:chgData name="Julia Mrskos" userId="1e1a8e4e4de35a49" providerId="LiveId" clId="{57856199-19DC-4DD0-A73E-3C584C3487DD}" dt="2024-06-13T13:46:35.389" v="100" actId="478"/>
          <ac:spMkLst>
            <pc:docMk/>
            <pc:sldMk cId="3747875289" sldId="268"/>
            <ac:spMk id="6" creationId="{135C7BFC-3EE7-852B-7FB2-CFA9E063885D}"/>
          </ac:spMkLst>
        </pc:spChg>
        <pc:spChg chg="add mod">
          <ac:chgData name="Julia Mrskos" userId="1e1a8e4e4de35a49" providerId="LiveId" clId="{57856199-19DC-4DD0-A73E-3C584C3487DD}" dt="2024-06-13T13:46:21.734" v="96"/>
          <ac:spMkLst>
            <pc:docMk/>
            <pc:sldMk cId="3747875289" sldId="268"/>
            <ac:spMk id="7" creationId="{BBD592FF-90D3-9650-ED27-9E8BC71EAB61}"/>
          </ac:spMkLst>
        </pc:spChg>
        <pc:spChg chg="add mod">
          <ac:chgData name="Julia Mrskos" userId="1e1a8e4e4de35a49" providerId="LiveId" clId="{57856199-19DC-4DD0-A73E-3C584C3487DD}" dt="2024-06-13T13:46:21.734" v="96"/>
          <ac:spMkLst>
            <pc:docMk/>
            <pc:sldMk cId="3747875289" sldId="268"/>
            <ac:spMk id="8" creationId="{91A4F96A-7DBF-B7C0-7050-7FE21158A243}"/>
          </ac:spMkLst>
        </pc:spChg>
        <pc:spChg chg="add del mod">
          <ac:chgData name="Julia Mrskos" userId="1e1a8e4e4de35a49" providerId="LiveId" clId="{57856199-19DC-4DD0-A73E-3C584C3487DD}" dt="2024-06-13T13:47:19.053" v="119" actId="478"/>
          <ac:spMkLst>
            <pc:docMk/>
            <pc:sldMk cId="3747875289" sldId="268"/>
            <ac:spMk id="9" creationId="{3CC13B64-EC4F-0941-8743-3222E89A466C}"/>
          </ac:spMkLst>
        </pc:spChg>
        <pc:spChg chg="add del mod">
          <ac:chgData name="Julia Mrskos" userId="1e1a8e4e4de35a49" providerId="LiveId" clId="{57856199-19DC-4DD0-A73E-3C584C3487DD}" dt="2024-06-13T13:47:20.148" v="120" actId="478"/>
          <ac:spMkLst>
            <pc:docMk/>
            <pc:sldMk cId="3747875289" sldId="268"/>
            <ac:spMk id="10" creationId="{31CCF500-35D4-3DD9-1505-B47C69B3A4B3}"/>
          </ac:spMkLst>
        </pc:spChg>
        <pc:spChg chg="add del mod">
          <ac:chgData name="Julia Mrskos" userId="1e1a8e4e4de35a49" providerId="LiveId" clId="{57856199-19DC-4DD0-A73E-3C584C3487DD}" dt="2024-06-13T13:47:21.399" v="121" actId="478"/>
          <ac:spMkLst>
            <pc:docMk/>
            <pc:sldMk cId="3747875289" sldId="268"/>
            <ac:spMk id="11" creationId="{51BE0C2E-6432-7D28-E844-091A103F5F62}"/>
          </ac:spMkLst>
        </pc:spChg>
        <pc:spChg chg="add mod">
          <ac:chgData name="Julia Mrskos" userId="1e1a8e4e4de35a49" providerId="LiveId" clId="{57856199-19DC-4DD0-A73E-3C584C3487DD}" dt="2024-06-13T13:47:21.655" v="122"/>
          <ac:spMkLst>
            <pc:docMk/>
            <pc:sldMk cId="3747875289" sldId="268"/>
            <ac:spMk id="12" creationId="{0F593358-C929-D516-C464-73493845B421}"/>
          </ac:spMkLst>
        </pc:spChg>
        <pc:spChg chg="add mod">
          <ac:chgData name="Julia Mrskos" userId="1e1a8e4e4de35a49" providerId="LiveId" clId="{57856199-19DC-4DD0-A73E-3C584C3487DD}" dt="2024-06-13T13:47:21.655" v="122"/>
          <ac:spMkLst>
            <pc:docMk/>
            <pc:sldMk cId="3747875289" sldId="268"/>
            <ac:spMk id="13" creationId="{22409005-8153-EFE9-C5C4-DC588A61C003}"/>
          </ac:spMkLst>
        </pc:spChg>
        <pc:spChg chg="add mod">
          <ac:chgData name="Julia Mrskos" userId="1e1a8e4e4de35a49" providerId="LiveId" clId="{57856199-19DC-4DD0-A73E-3C584C3487DD}" dt="2024-06-13T13:47:21.655" v="122"/>
          <ac:spMkLst>
            <pc:docMk/>
            <pc:sldMk cId="3747875289" sldId="268"/>
            <ac:spMk id="14" creationId="{A4745F6A-CF0B-0BE5-9E58-878AA44AA424}"/>
          </ac:spMkLst>
        </pc:spChg>
        <pc:graphicFrameChg chg="mod">
          <ac:chgData name="Julia Mrskos" userId="1e1a8e4e4de35a49" providerId="LiveId" clId="{57856199-19DC-4DD0-A73E-3C584C3487DD}" dt="2024-06-13T13:42:17.443" v="61" actId="1076"/>
          <ac:graphicFrameMkLst>
            <pc:docMk/>
            <pc:sldMk cId="3747875289" sldId="268"/>
            <ac:graphicFrameMk id="3" creationId="{6C286A61-3E41-9656-4689-F18A00B07D5E}"/>
          </ac:graphicFrameMkLst>
        </pc:graphicFrameChg>
      </pc:sldChg>
      <pc:sldChg chg="addSp modSp mod">
        <pc:chgData name="Julia Mrskos" userId="1e1a8e4e4de35a49" providerId="LiveId" clId="{57856199-19DC-4DD0-A73E-3C584C3487DD}" dt="2024-06-13T13:57:31.642" v="293" actId="1036"/>
        <pc:sldMkLst>
          <pc:docMk/>
          <pc:sldMk cId="983852774" sldId="269"/>
        </pc:sldMkLst>
        <pc:spChg chg="add mod">
          <ac:chgData name="Julia Mrskos" userId="1e1a8e4e4de35a49" providerId="LiveId" clId="{57856199-19DC-4DD0-A73E-3C584C3487DD}" dt="2024-06-13T13:48:14.456" v="143"/>
          <ac:spMkLst>
            <pc:docMk/>
            <pc:sldMk cId="983852774" sldId="269"/>
            <ac:spMk id="4" creationId="{CF89E955-2BFE-1FE8-8DA4-D90612662AFC}"/>
          </ac:spMkLst>
        </pc:spChg>
        <pc:spChg chg="mod">
          <ac:chgData name="Julia Mrskos" userId="1e1a8e4e4de35a49" providerId="LiveId" clId="{57856199-19DC-4DD0-A73E-3C584C3487DD}" dt="2024-06-13T13:48:45.794" v="147" actId="20577"/>
          <ac:spMkLst>
            <pc:docMk/>
            <pc:sldMk cId="983852774" sldId="269"/>
            <ac:spMk id="5" creationId="{B9E91F08-5463-EF33-BDC7-4D72FDBEADCC}"/>
          </ac:spMkLst>
        </pc:spChg>
        <pc:spChg chg="add mod">
          <ac:chgData name="Julia Mrskos" userId="1e1a8e4e4de35a49" providerId="LiveId" clId="{57856199-19DC-4DD0-A73E-3C584C3487DD}" dt="2024-06-13T13:48:14.456" v="143"/>
          <ac:spMkLst>
            <pc:docMk/>
            <pc:sldMk cId="983852774" sldId="269"/>
            <ac:spMk id="10" creationId="{D2306DDB-C634-6BF5-F459-3D30254BA0BC}"/>
          </ac:spMkLst>
        </pc:spChg>
        <pc:spChg chg="add mod">
          <ac:chgData name="Julia Mrskos" userId="1e1a8e4e4de35a49" providerId="LiveId" clId="{57856199-19DC-4DD0-A73E-3C584C3487DD}" dt="2024-06-13T13:48:14.456" v="143"/>
          <ac:spMkLst>
            <pc:docMk/>
            <pc:sldMk cId="983852774" sldId="269"/>
            <ac:spMk id="11" creationId="{9C5D9045-2CB1-7CCE-CC76-3DE1BE65A0AA}"/>
          </ac:spMkLst>
        </pc:spChg>
        <pc:spChg chg="add mod">
          <ac:chgData name="Julia Mrskos" userId="1e1a8e4e4de35a49" providerId="LiveId" clId="{57856199-19DC-4DD0-A73E-3C584C3487DD}" dt="2024-06-13T13:53:24.517" v="229" actId="20577"/>
          <ac:spMkLst>
            <pc:docMk/>
            <pc:sldMk cId="983852774" sldId="269"/>
            <ac:spMk id="12" creationId="{577BD737-DD04-87F3-9643-A75ABF24794D}"/>
          </ac:spMkLst>
        </pc:spChg>
        <pc:picChg chg="mod">
          <ac:chgData name="Julia Mrskos" userId="1e1a8e4e4de35a49" providerId="LiveId" clId="{57856199-19DC-4DD0-A73E-3C584C3487DD}" dt="2024-06-13T13:57:27.730" v="288" actId="1036"/>
          <ac:picMkLst>
            <pc:docMk/>
            <pc:sldMk cId="983852774" sldId="269"/>
            <ac:picMk id="7" creationId="{9AC9C8F8-0E88-0C8E-C5CF-F6FED3B573E8}"/>
          </ac:picMkLst>
        </pc:picChg>
        <pc:picChg chg="mod">
          <ac:chgData name="Julia Mrskos" userId="1e1a8e4e4de35a49" providerId="LiveId" clId="{57856199-19DC-4DD0-A73E-3C584C3487DD}" dt="2024-06-13T13:57:29.148" v="291" actId="1036"/>
          <ac:picMkLst>
            <pc:docMk/>
            <pc:sldMk cId="983852774" sldId="269"/>
            <ac:picMk id="8" creationId="{D0330B34-5854-9673-BC68-4F859DA0A22D}"/>
          </ac:picMkLst>
        </pc:picChg>
        <pc:picChg chg="mod">
          <ac:chgData name="Julia Mrskos" userId="1e1a8e4e4de35a49" providerId="LiveId" clId="{57856199-19DC-4DD0-A73E-3C584C3487DD}" dt="2024-06-13T13:57:31.642" v="293" actId="1036"/>
          <ac:picMkLst>
            <pc:docMk/>
            <pc:sldMk cId="983852774" sldId="269"/>
            <ac:picMk id="9" creationId="{02E17958-CE9A-8C7F-F642-E62E079B60C8}"/>
          </ac:picMkLst>
        </pc:picChg>
      </pc:sldChg>
      <pc:sldChg chg="addSp delSp modSp mod">
        <pc:chgData name="Julia Mrskos" userId="1e1a8e4e4de35a49" providerId="LiveId" clId="{57856199-19DC-4DD0-A73E-3C584C3487DD}" dt="2024-06-13T13:51:06.870" v="197" actId="1037"/>
        <pc:sldMkLst>
          <pc:docMk/>
          <pc:sldMk cId="99507884" sldId="274"/>
        </pc:sldMkLst>
        <pc:spChg chg="del mod">
          <ac:chgData name="Julia Mrskos" userId="1e1a8e4e4de35a49" providerId="LiveId" clId="{57856199-19DC-4DD0-A73E-3C584C3487DD}" dt="2024-06-13T13:49:59.477" v="166" actId="478"/>
          <ac:spMkLst>
            <pc:docMk/>
            <pc:sldMk cId="99507884" sldId="274"/>
            <ac:spMk id="5" creationId="{B9E91F08-5463-EF33-BDC7-4D72FDBEADCC}"/>
          </ac:spMkLst>
        </pc:spChg>
        <pc:spChg chg="add mod">
          <ac:chgData name="Julia Mrskos" userId="1e1a8e4e4de35a49" providerId="LiveId" clId="{57856199-19DC-4DD0-A73E-3C584C3487DD}" dt="2024-06-13T13:48:12.139" v="142"/>
          <ac:spMkLst>
            <pc:docMk/>
            <pc:sldMk cId="99507884" sldId="274"/>
            <ac:spMk id="8" creationId="{4674693E-D0C4-8A22-0F6A-F3F4FC719A30}"/>
          </ac:spMkLst>
        </pc:spChg>
        <pc:spChg chg="add mod">
          <ac:chgData name="Julia Mrskos" userId="1e1a8e4e4de35a49" providerId="LiveId" clId="{57856199-19DC-4DD0-A73E-3C584C3487DD}" dt="2024-06-13T13:48:12.139" v="142"/>
          <ac:spMkLst>
            <pc:docMk/>
            <pc:sldMk cId="99507884" sldId="274"/>
            <ac:spMk id="9" creationId="{207CF83E-AEEA-0002-701A-E1771DC55DBB}"/>
          </ac:spMkLst>
        </pc:spChg>
        <pc:spChg chg="add mod">
          <ac:chgData name="Julia Mrskos" userId="1e1a8e4e4de35a49" providerId="LiveId" clId="{57856199-19DC-4DD0-A73E-3C584C3487DD}" dt="2024-06-13T13:48:12.139" v="142"/>
          <ac:spMkLst>
            <pc:docMk/>
            <pc:sldMk cId="99507884" sldId="274"/>
            <ac:spMk id="12" creationId="{0F6C7AE2-72A4-DEB5-7EBC-C8B9C8D984EB}"/>
          </ac:spMkLst>
        </pc:spChg>
        <pc:spChg chg="add mod">
          <ac:chgData name="Julia Mrskos" userId="1e1a8e4e4de35a49" providerId="LiveId" clId="{57856199-19DC-4DD0-A73E-3C584C3487DD}" dt="2024-06-13T13:50:01.315" v="167" actId="122"/>
          <ac:spMkLst>
            <pc:docMk/>
            <pc:sldMk cId="99507884" sldId="274"/>
            <ac:spMk id="13" creationId="{F03FB6A7-F14C-5A87-5D48-8541C0E4E960}"/>
          </ac:spMkLst>
        </pc:spChg>
        <pc:picChg chg="mod modCrop">
          <ac:chgData name="Julia Mrskos" userId="1e1a8e4e4de35a49" providerId="LiveId" clId="{57856199-19DC-4DD0-A73E-3C584C3487DD}" dt="2024-06-13T13:50:51.877" v="181" actId="14100"/>
          <ac:picMkLst>
            <pc:docMk/>
            <pc:sldMk cId="99507884" sldId="274"/>
            <ac:picMk id="4" creationId="{80A8ED21-4557-2AB3-68CA-334F74919799}"/>
          </ac:picMkLst>
        </pc:picChg>
        <pc:picChg chg="mod">
          <ac:chgData name="Julia Mrskos" userId="1e1a8e4e4de35a49" providerId="LiveId" clId="{57856199-19DC-4DD0-A73E-3C584C3487DD}" dt="2024-06-13T13:51:02.904" v="183" actId="14100"/>
          <ac:picMkLst>
            <pc:docMk/>
            <pc:sldMk cId="99507884" sldId="274"/>
            <ac:picMk id="7" creationId="{4FCB2C05-7033-73BD-7BBC-59CC06A5AE06}"/>
          </ac:picMkLst>
        </pc:picChg>
        <pc:picChg chg="mod">
          <ac:chgData name="Julia Mrskos" userId="1e1a8e4e4de35a49" providerId="LiveId" clId="{57856199-19DC-4DD0-A73E-3C584C3487DD}" dt="2024-06-13T13:51:06.870" v="197" actId="1037"/>
          <ac:picMkLst>
            <pc:docMk/>
            <pc:sldMk cId="99507884" sldId="274"/>
            <ac:picMk id="10" creationId="{FD083426-4806-828C-A3B4-B710A917C965}"/>
          </ac:picMkLst>
        </pc:picChg>
        <pc:picChg chg="mod">
          <ac:chgData name="Julia Mrskos" userId="1e1a8e4e4de35a49" providerId="LiveId" clId="{57856199-19DC-4DD0-A73E-3C584C3487DD}" dt="2024-06-13T13:50:40.182" v="177" actId="14100"/>
          <ac:picMkLst>
            <pc:docMk/>
            <pc:sldMk cId="99507884" sldId="274"/>
            <ac:picMk id="11" creationId="{AAA40E97-5335-A777-2559-669C1FF307BA}"/>
          </ac:picMkLst>
        </pc:picChg>
      </pc:sldChg>
      <pc:sldChg chg="addSp delSp modSp mod">
        <pc:chgData name="Julia Mrskos" userId="1e1a8e4e4de35a49" providerId="LiveId" clId="{57856199-19DC-4DD0-A73E-3C584C3487DD}" dt="2024-06-13T13:52:27.932" v="218" actId="14100"/>
        <pc:sldMkLst>
          <pc:docMk/>
          <pc:sldMk cId="2607583481" sldId="279"/>
        </pc:sldMkLst>
        <pc:spChg chg="del mod">
          <ac:chgData name="Julia Mrskos" userId="1e1a8e4e4de35a49" providerId="LiveId" clId="{57856199-19DC-4DD0-A73E-3C584C3487DD}" dt="2024-06-13T13:51:47.555" v="202" actId="478"/>
          <ac:spMkLst>
            <pc:docMk/>
            <pc:sldMk cId="2607583481" sldId="279"/>
            <ac:spMk id="5" creationId="{B9E91F08-5463-EF33-BDC7-4D72FDBEADCC}"/>
          </ac:spMkLst>
        </pc:spChg>
        <pc:spChg chg="add mod">
          <ac:chgData name="Julia Mrskos" userId="1e1a8e4e4de35a49" providerId="LiveId" clId="{57856199-19DC-4DD0-A73E-3C584C3487DD}" dt="2024-06-13T13:48:09.229" v="141" actId="1036"/>
          <ac:spMkLst>
            <pc:docMk/>
            <pc:sldMk cId="2607583481" sldId="279"/>
            <ac:spMk id="7" creationId="{25BA8A0C-8BE3-BC7D-236A-49C4606C4F99}"/>
          </ac:spMkLst>
        </pc:spChg>
        <pc:spChg chg="add mod">
          <ac:chgData name="Julia Mrskos" userId="1e1a8e4e4de35a49" providerId="LiveId" clId="{57856199-19DC-4DD0-A73E-3C584C3487DD}" dt="2024-06-13T13:48:09.229" v="141" actId="1036"/>
          <ac:spMkLst>
            <pc:docMk/>
            <pc:sldMk cId="2607583481" sldId="279"/>
            <ac:spMk id="8" creationId="{B032F0B5-C5F6-7920-BA48-339BAA5A4DD2}"/>
          </ac:spMkLst>
        </pc:spChg>
        <pc:spChg chg="add mod">
          <ac:chgData name="Julia Mrskos" userId="1e1a8e4e4de35a49" providerId="LiveId" clId="{57856199-19DC-4DD0-A73E-3C584C3487DD}" dt="2024-06-13T13:48:09.229" v="141" actId="1036"/>
          <ac:spMkLst>
            <pc:docMk/>
            <pc:sldMk cId="2607583481" sldId="279"/>
            <ac:spMk id="9" creationId="{7B680FBE-ECD1-C265-20B1-9814D0F79877}"/>
          </ac:spMkLst>
        </pc:spChg>
        <pc:spChg chg="add mod">
          <ac:chgData name="Julia Mrskos" userId="1e1a8e4e4de35a49" providerId="LiveId" clId="{57856199-19DC-4DD0-A73E-3C584C3487DD}" dt="2024-06-13T13:51:49.095" v="203"/>
          <ac:spMkLst>
            <pc:docMk/>
            <pc:sldMk cId="2607583481" sldId="279"/>
            <ac:spMk id="13" creationId="{0E68A4C5-4F22-73FA-8E14-CF9BBCD1F442}"/>
          </ac:spMkLst>
        </pc:spChg>
        <pc:picChg chg="mod">
          <ac:chgData name="Julia Mrskos" userId="1e1a8e4e4de35a49" providerId="LiveId" clId="{57856199-19DC-4DD0-A73E-3C584C3487DD}" dt="2024-06-13T13:52:03.159" v="207" actId="1076"/>
          <ac:picMkLst>
            <pc:docMk/>
            <pc:sldMk cId="2607583481" sldId="279"/>
            <ac:picMk id="4" creationId="{B470F354-D53E-225F-3217-7DC0BB557205}"/>
          </ac:picMkLst>
        </pc:picChg>
        <pc:picChg chg="mod">
          <ac:chgData name="Julia Mrskos" userId="1e1a8e4e4de35a49" providerId="LiveId" clId="{57856199-19DC-4DD0-A73E-3C584C3487DD}" dt="2024-06-13T13:52:19.578" v="215" actId="1076"/>
          <ac:picMkLst>
            <pc:docMk/>
            <pc:sldMk cId="2607583481" sldId="279"/>
            <ac:picMk id="10" creationId="{DBE4F727-64C1-96D5-CED1-613F89419013}"/>
          </ac:picMkLst>
        </pc:picChg>
        <pc:picChg chg="mod">
          <ac:chgData name="Julia Mrskos" userId="1e1a8e4e4de35a49" providerId="LiveId" clId="{57856199-19DC-4DD0-A73E-3C584C3487DD}" dt="2024-06-13T13:52:11.598" v="213" actId="1038"/>
          <ac:picMkLst>
            <pc:docMk/>
            <pc:sldMk cId="2607583481" sldId="279"/>
            <ac:picMk id="11" creationId="{67B68DC4-E67C-15D5-6428-C92DCB27C1F8}"/>
          </ac:picMkLst>
        </pc:picChg>
        <pc:picChg chg="mod">
          <ac:chgData name="Julia Mrskos" userId="1e1a8e4e4de35a49" providerId="LiveId" clId="{57856199-19DC-4DD0-A73E-3C584C3487DD}" dt="2024-06-13T13:52:27.932" v="218" actId="14100"/>
          <ac:picMkLst>
            <pc:docMk/>
            <pc:sldMk cId="2607583481" sldId="279"/>
            <ac:picMk id="12" creationId="{32D20356-8577-5941-4AD8-62C18AD5D230}"/>
          </ac:picMkLst>
        </pc:picChg>
      </pc:sldChg>
      <pc:sldChg chg="addSp delSp modSp del mod delDesignElem chgLayout">
        <pc:chgData name="Julia Mrskos" userId="1e1a8e4e4de35a49" providerId="LiveId" clId="{57856199-19DC-4DD0-A73E-3C584C3487DD}" dt="2024-06-13T13:55:42.591" v="267" actId="2696"/>
        <pc:sldMkLst>
          <pc:docMk/>
          <pc:sldMk cId="3912378068" sldId="280"/>
        </pc:sldMkLst>
        <pc:spChg chg="mod ord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2" creationId="{F96A211F-4382-2048-9B6E-2337D09969B4}"/>
          </ac:spMkLst>
        </pc:spChg>
        <pc:spChg chg="add del mod">
          <ac:chgData name="Julia Mrskos" userId="1e1a8e4e4de35a49" providerId="LiveId" clId="{57856199-19DC-4DD0-A73E-3C584C3487DD}" dt="2024-06-13T13:47:49.135" v="135" actId="478"/>
          <ac:spMkLst>
            <pc:docMk/>
            <pc:sldMk cId="3912378068" sldId="280"/>
            <ac:spMk id="3" creationId="{E9FE76C5-0BA5-1A5F-E0FA-C5379B2B6BE2}"/>
          </ac:spMkLst>
        </pc:spChg>
        <pc:spChg chg="del">
          <ac:chgData name="Julia Mrskos" userId="1e1a8e4e4de35a49" providerId="LiveId" clId="{57856199-19DC-4DD0-A73E-3C584C3487DD}" dt="2024-06-13T13:47:34.069" v="127" actId="478"/>
          <ac:spMkLst>
            <pc:docMk/>
            <pc:sldMk cId="3912378068" sldId="280"/>
            <ac:spMk id="4" creationId="{28C2DE9F-A759-AA49-B17A-6273E1BF1302}"/>
          </ac:spMkLst>
        </pc:spChg>
        <pc:spChg chg="del">
          <ac:chgData name="Julia Mrskos" userId="1e1a8e4e4de35a49" providerId="LiveId" clId="{57856199-19DC-4DD0-A73E-3C584C3487DD}" dt="2024-06-13T13:47:35.216" v="128" actId="478"/>
          <ac:spMkLst>
            <pc:docMk/>
            <pc:sldMk cId="3912378068" sldId="280"/>
            <ac:spMk id="5" creationId="{3B897181-CC89-164E-9086-0C0716EFCA63}"/>
          </ac:spMkLst>
        </pc:spChg>
        <pc:spChg chg="del">
          <ac:chgData name="Julia Mrskos" userId="1e1a8e4e4de35a49" providerId="LiveId" clId="{57856199-19DC-4DD0-A73E-3C584C3487DD}" dt="2024-06-13T13:47:36.587" v="129" actId="478"/>
          <ac:spMkLst>
            <pc:docMk/>
            <pc:sldMk cId="3912378068" sldId="280"/>
            <ac:spMk id="6" creationId="{447D5B66-DAD6-7448-9B9D-150137CD24FB}"/>
          </ac:spMkLst>
        </pc:spChg>
        <pc:spChg chg="add del mod">
          <ac:chgData name="Julia Mrskos" userId="1e1a8e4e4de35a49" providerId="LiveId" clId="{57856199-19DC-4DD0-A73E-3C584C3487DD}" dt="2024-06-13T13:47:50.273" v="136" actId="478"/>
          <ac:spMkLst>
            <pc:docMk/>
            <pc:sldMk cId="3912378068" sldId="280"/>
            <ac:spMk id="8" creationId="{97942ECC-7DE6-5CE7-20A4-1F28E51F7BE8}"/>
          </ac:spMkLst>
        </pc:spChg>
        <pc:spChg chg="add del mod">
          <ac:chgData name="Julia Mrskos" userId="1e1a8e4e4de35a49" providerId="LiveId" clId="{57856199-19DC-4DD0-A73E-3C584C3487DD}" dt="2024-06-13T13:47:51.489" v="137" actId="478"/>
          <ac:spMkLst>
            <pc:docMk/>
            <pc:sldMk cId="3912378068" sldId="280"/>
            <ac:spMk id="10" creationId="{50D29EC5-7980-AA95-8943-43F4EB405ACB}"/>
          </ac:spMkLst>
        </pc:spChg>
        <pc:spChg chg="add mod ord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11" creationId="{5107765A-FE73-D601-0D64-44DD60300E03}"/>
          </ac:spMkLst>
        </pc:spChg>
        <pc:spChg chg="add mod ord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12" creationId="{ACCA434F-D4E6-B81C-4885-781206495F99}"/>
          </ac:spMkLst>
        </pc:spChg>
        <pc:spChg chg="add mod ord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13" creationId="{56A0FB3D-601A-205C-696B-F55BED83337A}"/>
          </ac:spMkLst>
        </pc:spChg>
        <pc:spChg chg="add del mod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14" creationId="{BA06009A-CA36-512B-3596-04C9D1BC23BD}"/>
          </ac:spMkLst>
        </pc:spChg>
        <pc:spChg chg="add del mod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15" creationId="{9488AFB9-745D-282B-4678-1176DA96D380}"/>
          </ac:spMkLst>
        </pc:spChg>
        <pc:spChg chg="add del mod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16" creationId="{5EF391B2-D08B-83BB-030E-45343B14E701}"/>
          </ac:spMkLst>
        </pc:spChg>
        <pc:spChg chg="add del mod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17" creationId="{2B683F6D-B955-20B2-445B-8FFA1ADDF648}"/>
          </ac:spMkLst>
        </pc:spChg>
        <pc:spChg chg="add del mod ord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18" creationId="{7C03E124-01C9-96D8-842B-7DC40A3A993A}"/>
          </ac:spMkLst>
        </pc:spChg>
        <pc:spChg chg="add del">
          <ac:chgData name="Julia Mrskos" userId="1e1a8e4e4de35a49" providerId="LiveId" clId="{57856199-19DC-4DD0-A73E-3C584C3487DD}" dt="2024-06-13T13:55:21.065" v="264" actId="6264"/>
          <ac:spMkLst>
            <pc:docMk/>
            <pc:sldMk cId="3912378068" sldId="280"/>
            <ac:spMk id="20" creationId="{A4AC5506-6312-4701-8D3C-40187889A947}"/>
          </ac:spMkLst>
        </pc:spChg>
      </pc:sldChg>
      <pc:sldChg chg="modSp del mod">
        <pc:chgData name="Julia Mrskos" userId="1e1a8e4e4de35a49" providerId="LiveId" clId="{57856199-19DC-4DD0-A73E-3C584C3487DD}" dt="2024-06-13T13:56:46.480" v="279" actId="2696"/>
        <pc:sldMkLst>
          <pc:docMk/>
          <pc:sldMk cId="2987023079" sldId="283"/>
        </pc:sldMkLst>
        <pc:spChg chg="mod">
          <ac:chgData name="Julia Mrskos" userId="1e1a8e4e4de35a49" providerId="LiveId" clId="{57856199-19DC-4DD0-A73E-3C584C3487DD}" dt="2024-06-13T13:47:10.884" v="118" actId="1076"/>
          <ac:spMkLst>
            <pc:docMk/>
            <pc:sldMk cId="2987023079" sldId="283"/>
            <ac:spMk id="4" creationId="{4AD7AFBE-663F-43EC-CD95-AF5B5151DF4F}"/>
          </ac:spMkLst>
        </pc:spChg>
        <pc:spChg chg="mod">
          <ac:chgData name="Julia Mrskos" userId="1e1a8e4e4de35a49" providerId="LiveId" clId="{57856199-19DC-4DD0-A73E-3C584C3487DD}" dt="2024-06-13T13:46:58.460" v="106" actId="1076"/>
          <ac:spMkLst>
            <pc:docMk/>
            <pc:sldMk cId="2987023079" sldId="283"/>
            <ac:spMk id="5" creationId="{CCDF0C52-25FD-6D71-5FD8-205A2F987273}"/>
          </ac:spMkLst>
        </pc:spChg>
        <pc:spChg chg="mod">
          <ac:chgData name="Julia Mrskos" userId="1e1a8e4e4de35a49" providerId="LiveId" clId="{57856199-19DC-4DD0-A73E-3C584C3487DD}" dt="2024-06-13T13:56:37.195" v="278" actId="14100"/>
          <ac:spMkLst>
            <pc:docMk/>
            <pc:sldMk cId="2987023079" sldId="283"/>
            <ac:spMk id="7" creationId="{A08D43CE-2FD5-0B8C-365A-91F2D942575E}"/>
          </ac:spMkLst>
        </pc:spChg>
      </pc:sldChg>
      <pc:sldChg chg="addSp modSp del mod">
        <pc:chgData name="Julia Mrskos" userId="1e1a8e4e4de35a49" providerId="LiveId" clId="{57856199-19DC-4DD0-A73E-3C584C3487DD}" dt="2024-06-13T13:45:57.327" v="93" actId="2696"/>
        <pc:sldMkLst>
          <pc:docMk/>
          <pc:sldMk cId="28821867" sldId="284"/>
        </pc:sldMkLst>
        <pc:spChg chg="mod">
          <ac:chgData name="Julia Mrskos" userId="1e1a8e4e4de35a49" providerId="LiveId" clId="{57856199-19DC-4DD0-A73E-3C584C3487DD}" dt="2024-06-13T13:41:22.134" v="13" actId="20577"/>
          <ac:spMkLst>
            <pc:docMk/>
            <pc:sldMk cId="28821867" sldId="284"/>
            <ac:spMk id="5" creationId="{B9E91F08-5463-EF33-BDC7-4D72FDBEADCC}"/>
          </ac:spMkLst>
        </pc:spChg>
        <pc:spChg chg="add mod">
          <ac:chgData name="Julia Mrskos" userId="1e1a8e4e4de35a49" providerId="LiveId" clId="{57856199-19DC-4DD0-A73E-3C584C3487DD}" dt="2024-06-13T13:43:22.669" v="82" actId="1036"/>
          <ac:spMkLst>
            <pc:docMk/>
            <pc:sldMk cId="28821867" sldId="284"/>
            <ac:spMk id="7" creationId="{60CBC1D6-0FF0-C765-2992-728B8A537999}"/>
          </ac:spMkLst>
        </pc:spChg>
        <pc:picChg chg="mod">
          <ac:chgData name="Julia Mrskos" userId="1e1a8e4e4de35a49" providerId="LiveId" clId="{57856199-19DC-4DD0-A73E-3C584C3487DD}" dt="2024-06-13T13:43:24.521" v="83" actId="1076"/>
          <ac:picMkLst>
            <pc:docMk/>
            <pc:sldMk cId="28821867" sldId="284"/>
            <ac:picMk id="3073" creationId="{7AD1424D-FD61-A5F4-777D-D8D4369E50AF}"/>
          </ac:picMkLst>
        </pc:picChg>
      </pc:sldChg>
      <pc:sldChg chg="addSp delSp modSp del mod">
        <pc:chgData name="Julia Mrskos" userId="1e1a8e4e4de35a49" providerId="LiveId" clId="{57856199-19DC-4DD0-A73E-3C584C3487DD}" dt="2024-06-13T13:55:57.224" v="270" actId="2696"/>
        <pc:sldMkLst>
          <pc:docMk/>
          <pc:sldMk cId="2048318577" sldId="285"/>
        </pc:sldMkLst>
        <pc:spChg chg="del mod">
          <ac:chgData name="Julia Mrskos" userId="1e1a8e4e4de35a49" providerId="LiveId" clId="{57856199-19DC-4DD0-A73E-3C584C3487DD}" dt="2024-06-13T13:46:45.370" v="103" actId="478"/>
          <ac:spMkLst>
            <pc:docMk/>
            <pc:sldMk cId="2048318577" sldId="285"/>
            <ac:spMk id="4" creationId="{28C2DE9F-A759-AA49-B17A-6273E1BF1302}"/>
          </ac:spMkLst>
        </pc:spChg>
        <pc:spChg chg="del">
          <ac:chgData name="Julia Mrskos" userId="1e1a8e4e4de35a49" providerId="LiveId" clId="{57856199-19DC-4DD0-A73E-3C584C3487DD}" dt="2024-06-13T13:46:45.370" v="103" actId="478"/>
          <ac:spMkLst>
            <pc:docMk/>
            <pc:sldMk cId="2048318577" sldId="285"/>
            <ac:spMk id="5" creationId="{3B897181-CC89-164E-9086-0C0716EFCA63}"/>
          </ac:spMkLst>
        </pc:spChg>
        <pc:spChg chg="del">
          <ac:chgData name="Julia Mrskos" userId="1e1a8e4e4de35a49" providerId="LiveId" clId="{57856199-19DC-4DD0-A73E-3C584C3487DD}" dt="2024-06-13T13:46:45.370" v="103" actId="478"/>
          <ac:spMkLst>
            <pc:docMk/>
            <pc:sldMk cId="2048318577" sldId="285"/>
            <ac:spMk id="6" creationId="{447D5B66-DAD6-7448-9B9D-150137CD24FB}"/>
          </ac:spMkLst>
        </pc:spChg>
        <pc:spChg chg="add del mod">
          <ac:chgData name="Julia Mrskos" userId="1e1a8e4e4de35a49" providerId="LiveId" clId="{57856199-19DC-4DD0-A73E-3C584C3487DD}" dt="2024-06-13T13:47:24.987" v="123" actId="478"/>
          <ac:spMkLst>
            <pc:docMk/>
            <pc:sldMk cId="2048318577" sldId="285"/>
            <ac:spMk id="7" creationId="{3A8C1B93-B7D4-E77E-B6E3-126A64406124}"/>
          </ac:spMkLst>
        </pc:spChg>
        <pc:spChg chg="add del mod">
          <ac:chgData name="Julia Mrskos" userId="1e1a8e4e4de35a49" providerId="LiveId" clId="{57856199-19DC-4DD0-A73E-3C584C3487DD}" dt="2024-06-13T13:47:27.869" v="124" actId="478"/>
          <ac:spMkLst>
            <pc:docMk/>
            <pc:sldMk cId="2048318577" sldId="285"/>
            <ac:spMk id="8" creationId="{F6D22C92-98F7-C41F-4CA1-A2CD9C4D0B5D}"/>
          </ac:spMkLst>
        </pc:spChg>
        <pc:spChg chg="add del mod">
          <ac:chgData name="Julia Mrskos" userId="1e1a8e4e4de35a49" providerId="LiveId" clId="{57856199-19DC-4DD0-A73E-3C584C3487DD}" dt="2024-06-13T13:47:29.618" v="125" actId="478"/>
          <ac:spMkLst>
            <pc:docMk/>
            <pc:sldMk cId="2048318577" sldId="285"/>
            <ac:spMk id="10" creationId="{D42EE8FD-8DF0-FE94-732B-3CB842356B60}"/>
          </ac:spMkLst>
        </pc:spChg>
        <pc:spChg chg="add mod">
          <ac:chgData name="Julia Mrskos" userId="1e1a8e4e4de35a49" providerId="LiveId" clId="{57856199-19DC-4DD0-A73E-3C584C3487DD}" dt="2024-06-13T13:47:29.758" v="126"/>
          <ac:spMkLst>
            <pc:docMk/>
            <pc:sldMk cId="2048318577" sldId="285"/>
            <ac:spMk id="11" creationId="{598D6AE1-F5CA-5527-3E31-272639268F3C}"/>
          </ac:spMkLst>
        </pc:spChg>
        <pc:spChg chg="add mod">
          <ac:chgData name="Julia Mrskos" userId="1e1a8e4e4de35a49" providerId="LiveId" clId="{57856199-19DC-4DD0-A73E-3C584C3487DD}" dt="2024-06-13T13:47:29.758" v="126"/>
          <ac:spMkLst>
            <pc:docMk/>
            <pc:sldMk cId="2048318577" sldId="285"/>
            <ac:spMk id="12" creationId="{3805E757-5B30-D89D-7B69-5C7F94EB157D}"/>
          </ac:spMkLst>
        </pc:spChg>
        <pc:spChg chg="add mod">
          <ac:chgData name="Julia Mrskos" userId="1e1a8e4e4de35a49" providerId="LiveId" clId="{57856199-19DC-4DD0-A73E-3C584C3487DD}" dt="2024-06-13T13:47:29.758" v="126"/>
          <ac:spMkLst>
            <pc:docMk/>
            <pc:sldMk cId="2048318577" sldId="285"/>
            <ac:spMk id="13" creationId="{BB5CDB4E-FAD7-6A60-BA22-7F4BB1981677}"/>
          </ac:spMkLst>
        </pc:spChg>
      </pc:sldChg>
      <pc:sldChg chg="addSp delSp modSp new mod">
        <pc:chgData name="Julia Mrskos" userId="1e1a8e4e4de35a49" providerId="LiveId" clId="{57856199-19DC-4DD0-A73E-3C584C3487DD}" dt="2024-06-13T13:57:12.900" v="285"/>
        <pc:sldMkLst>
          <pc:docMk/>
          <pc:sldMk cId="1233734275" sldId="286"/>
        </pc:sldMkLst>
        <pc:spChg chg="del">
          <ac:chgData name="Julia Mrskos" userId="1e1a8e4e4de35a49" providerId="LiveId" clId="{57856199-19DC-4DD0-A73E-3C584C3487DD}" dt="2024-06-13T13:57:08.472" v="281" actId="478"/>
          <ac:spMkLst>
            <pc:docMk/>
            <pc:sldMk cId="1233734275" sldId="286"/>
            <ac:spMk id="2" creationId="{2E8FF94C-252E-7EAE-DB47-9C76DB7956B2}"/>
          </ac:spMkLst>
        </pc:spChg>
        <pc:spChg chg="del mod">
          <ac:chgData name="Julia Mrskos" userId="1e1a8e4e4de35a49" providerId="LiveId" clId="{57856199-19DC-4DD0-A73E-3C584C3487DD}" dt="2024-06-13T13:57:11.558" v="283" actId="478"/>
          <ac:spMkLst>
            <pc:docMk/>
            <pc:sldMk cId="1233734275" sldId="286"/>
            <ac:spMk id="3" creationId="{2B85F5B2-B5EA-4A90-7430-4FDE959ED577}"/>
          </ac:spMkLst>
        </pc:spChg>
        <pc:spChg chg="del">
          <ac:chgData name="Julia Mrskos" userId="1e1a8e4e4de35a49" providerId="LiveId" clId="{57856199-19DC-4DD0-A73E-3C584C3487DD}" dt="2024-06-13T13:57:12.641" v="284" actId="478"/>
          <ac:spMkLst>
            <pc:docMk/>
            <pc:sldMk cId="1233734275" sldId="286"/>
            <ac:spMk id="4" creationId="{B8C3F4DE-2CD8-635A-05ED-C5A482C53763}"/>
          </ac:spMkLst>
        </pc:spChg>
        <pc:spChg chg="add mod">
          <ac:chgData name="Julia Mrskos" userId="1e1a8e4e4de35a49" providerId="LiveId" clId="{57856199-19DC-4DD0-A73E-3C584C3487DD}" dt="2024-06-13T13:45:49.582" v="91"/>
          <ac:spMkLst>
            <pc:docMk/>
            <pc:sldMk cId="1233734275" sldId="286"/>
            <ac:spMk id="5" creationId="{67A0E51E-D2C3-0D33-2939-4109901BA3A9}"/>
          </ac:spMkLst>
        </pc:spChg>
        <pc:spChg chg="add mod">
          <ac:chgData name="Julia Mrskos" userId="1e1a8e4e4de35a49" providerId="LiveId" clId="{57856199-19DC-4DD0-A73E-3C584C3487DD}" dt="2024-06-13T13:57:12.900" v="285"/>
          <ac:spMkLst>
            <pc:docMk/>
            <pc:sldMk cId="1233734275" sldId="286"/>
            <ac:spMk id="7" creationId="{50AA60AF-268D-1F94-EE4E-234F40A1D26D}"/>
          </ac:spMkLst>
        </pc:spChg>
        <pc:spChg chg="add mod">
          <ac:chgData name="Julia Mrskos" userId="1e1a8e4e4de35a49" providerId="LiveId" clId="{57856199-19DC-4DD0-A73E-3C584C3487DD}" dt="2024-06-13T13:57:12.900" v="285"/>
          <ac:spMkLst>
            <pc:docMk/>
            <pc:sldMk cId="1233734275" sldId="286"/>
            <ac:spMk id="8" creationId="{D870E2A7-B060-9BC4-C9FE-07E2A3C647AC}"/>
          </ac:spMkLst>
        </pc:spChg>
        <pc:spChg chg="add mod">
          <ac:chgData name="Julia Mrskos" userId="1e1a8e4e4de35a49" providerId="LiveId" clId="{57856199-19DC-4DD0-A73E-3C584C3487DD}" dt="2024-06-13T13:57:12.900" v="285"/>
          <ac:spMkLst>
            <pc:docMk/>
            <pc:sldMk cId="1233734275" sldId="286"/>
            <ac:spMk id="9" creationId="{4A9BF9D7-7D12-1EDB-B664-7C173749D396}"/>
          </ac:spMkLst>
        </pc:spChg>
        <pc:picChg chg="add mod">
          <ac:chgData name="Julia Mrskos" userId="1e1a8e4e4de35a49" providerId="LiveId" clId="{57856199-19DC-4DD0-A73E-3C584C3487DD}" dt="2024-06-13T13:45:52.045" v="92"/>
          <ac:picMkLst>
            <pc:docMk/>
            <pc:sldMk cId="1233734275" sldId="286"/>
            <ac:picMk id="6" creationId="{913A6B79-5265-E797-9517-25DC2D48B69F}"/>
          </ac:picMkLst>
        </pc:picChg>
      </pc:sldChg>
      <pc:sldChg chg="new del ord">
        <pc:chgData name="Julia Mrskos" userId="1e1a8e4e4de35a49" providerId="LiveId" clId="{57856199-19DC-4DD0-A73E-3C584C3487DD}" dt="2024-06-13T13:45:41.189" v="89" actId="47"/>
        <pc:sldMkLst>
          <pc:docMk/>
          <pc:sldMk cId="1668021835" sldId="286"/>
        </pc:sldMkLst>
      </pc:sldChg>
      <pc:sldChg chg="addSp delSp modSp new mod">
        <pc:chgData name="Julia Mrskos" userId="1e1a8e4e4de35a49" providerId="LiveId" clId="{57856199-19DC-4DD0-A73E-3C584C3487DD}" dt="2024-06-13T13:53:46.426" v="234"/>
        <pc:sldMkLst>
          <pc:docMk/>
          <pc:sldMk cId="1504167783" sldId="287"/>
        </pc:sldMkLst>
        <pc:spChg chg="del">
          <ac:chgData name="Julia Mrskos" userId="1e1a8e4e4de35a49" providerId="LiveId" clId="{57856199-19DC-4DD0-A73E-3C584C3487DD}" dt="2024-06-13T13:52:51.721" v="221" actId="478"/>
          <ac:spMkLst>
            <pc:docMk/>
            <pc:sldMk cId="1504167783" sldId="287"/>
            <ac:spMk id="2" creationId="{BCF0DE96-9EEE-135F-DE29-80D0DF0B94D4}"/>
          </ac:spMkLst>
        </pc:spChg>
        <pc:spChg chg="del">
          <ac:chgData name="Julia Mrskos" userId="1e1a8e4e4de35a49" providerId="LiveId" clId="{57856199-19DC-4DD0-A73E-3C584C3487DD}" dt="2024-06-13T13:52:50.191" v="220" actId="478"/>
          <ac:spMkLst>
            <pc:docMk/>
            <pc:sldMk cId="1504167783" sldId="287"/>
            <ac:spMk id="3" creationId="{7465E24E-DAA2-90EA-E6E9-5876AC96F472}"/>
          </ac:spMkLst>
        </pc:spChg>
        <pc:spChg chg="del">
          <ac:chgData name="Julia Mrskos" userId="1e1a8e4e4de35a49" providerId="LiveId" clId="{57856199-19DC-4DD0-A73E-3C584C3487DD}" dt="2024-06-13T13:53:42.655" v="230" actId="478"/>
          <ac:spMkLst>
            <pc:docMk/>
            <pc:sldMk cId="1504167783" sldId="287"/>
            <ac:spMk id="4" creationId="{8F6B56F3-579A-BB0F-4174-F50AE98EC2D8}"/>
          </ac:spMkLst>
        </pc:spChg>
        <pc:spChg chg="del">
          <ac:chgData name="Julia Mrskos" userId="1e1a8e4e4de35a49" providerId="LiveId" clId="{57856199-19DC-4DD0-A73E-3C584C3487DD}" dt="2024-06-13T13:53:43.637" v="231" actId="478"/>
          <ac:spMkLst>
            <pc:docMk/>
            <pc:sldMk cId="1504167783" sldId="287"/>
            <ac:spMk id="5" creationId="{EB01F260-5B6C-4DFF-31AA-325F23ECD496}"/>
          </ac:spMkLst>
        </pc:spChg>
        <pc:spChg chg="del mod">
          <ac:chgData name="Julia Mrskos" userId="1e1a8e4e4de35a49" providerId="LiveId" clId="{57856199-19DC-4DD0-A73E-3C584C3487DD}" dt="2024-06-13T13:53:46.098" v="233" actId="478"/>
          <ac:spMkLst>
            <pc:docMk/>
            <pc:sldMk cId="1504167783" sldId="287"/>
            <ac:spMk id="6" creationId="{71D300D7-F318-8864-9E1F-A892C3D10911}"/>
          </ac:spMkLst>
        </pc:spChg>
        <pc:spChg chg="add mod">
          <ac:chgData name="Julia Mrskos" userId="1e1a8e4e4de35a49" providerId="LiveId" clId="{57856199-19DC-4DD0-A73E-3C584C3487DD}" dt="2024-06-13T13:53:02.267" v="223"/>
          <ac:spMkLst>
            <pc:docMk/>
            <pc:sldMk cId="1504167783" sldId="287"/>
            <ac:spMk id="7" creationId="{665E6209-9A37-5257-0155-BB9947FD4C9F}"/>
          </ac:spMkLst>
        </pc:spChg>
        <pc:spChg chg="add mod">
          <ac:chgData name="Julia Mrskos" userId="1e1a8e4e4de35a49" providerId="LiveId" clId="{57856199-19DC-4DD0-A73E-3C584C3487DD}" dt="2024-06-13T13:53:07.918" v="224"/>
          <ac:spMkLst>
            <pc:docMk/>
            <pc:sldMk cId="1504167783" sldId="287"/>
            <ac:spMk id="8" creationId="{B43B7E48-CAF0-2C60-42EE-6BBC57CB9F74}"/>
          </ac:spMkLst>
        </pc:spChg>
        <pc:spChg chg="add mod">
          <ac:chgData name="Julia Mrskos" userId="1e1a8e4e4de35a49" providerId="LiveId" clId="{57856199-19DC-4DD0-A73E-3C584C3487DD}" dt="2024-06-13T13:53:46.426" v="234"/>
          <ac:spMkLst>
            <pc:docMk/>
            <pc:sldMk cId="1504167783" sldId="287"/>
            <ac:spMk id="9" creationId="{B9554833-9EB7-70DC-1CC3-D7A66FF63452}"/>
          </ac:spMkLst>
        </pc:spChg>
        <pc:spChg chg="add mod">
          <ac:chgData name="Julia Mrskos" userId="1e1a8e4e4de35a49" providerId="LiveId" clId="{57856199-19DC-4DD0-A73E-3C584C3487DD}" dt="2024-06-13T13:53:46.426" v="234"/>
          <ac:spMkLst>
            <pc:docMk/>
            <pc:sldMk cId="1504167783" sldId="287"/>
            <ac:spMk id="10" creationId="{28FC2BE7-2BBA-0C8F-3198-51F804BA5B9D}"/>
          </ac:spMkLst>
        </pc:spChg>
        <pc:spChg chg="add mod">
          <ac:chgData name="Julia Mrskos" userId="1e1a8e4e4de35a49" providerId="LiveId" clId="{57856199-19DC-4DD0-A73E-3C584C3487DD}" dt="2024-06-13T13:53:46.426" v="234"/>
          <ac:spMkLst>
            <pc:docMk/>
            <pc:sldMk cId="1504167783" sldId="287"/>
            <ac:spMk id="11" creationId="{C76405FF-8AD7-AD44-21CF-C784A833BA97}"/>
          </ac:spMkLst>
        </pc:spChg>
      </pc:sldChg>
      <pc:sldChg chg="new del">
        <pc:chgData name="Julia Mrskos" userId="1e1a8e4e4de35a49" providerId="LiveId" clId="{57856199-19DC-4DD0-A73E-3C584C3487DD}" dt="2024-06-13T13:53:11.153" v="226" actId="47"/>
        <pc:sldMkLst>
          <pc:docMk/>
          <pc:sldMk cId="402553912" sldId="288"/>
        </pc:sldMkLst>
      </pc:sldChg>
      <pc:sldChg chg="new del">
        <pc:chgData name="Julia Mrskos" userId="1e1a8e4e4de35a49" providerId="LiveId" clId="{57856199-19DC-4DD0-A73E-3C584C3487DD}" dt="2024-06-13T13:54:15.772" v="236" actId="47"/>
        <pc:sldMkLst>
          <pc:docMk/>
          <pc:sldMk cId="1014357325" sldId="288"/>
        </pc:sldMkLst>
      </pc:sldChg>
      <pc:sldChg chg="addSp delSp modSp new mod">
        <pc:chgData name="Julia Mrskos" userId="1e1a8e4e4de35a49" providerId="LiveId" clId="{57856199-19DC-4DD0-A73E-3C584C3487DD}" dt="2024-06-13T13:55:38.330" v="266"/>
        <pc:sldMkLst>
          <pc:docMk/>
          <pc:sldMk cId="2795588587" sldId="288"/>
        </pc:sldMkLst>
        <pc:spChg chg="del">
          <ac:chgData name="Julia Mrskos" userId="1e1a8e4e4de35a49" providerId="LiveId" clId="{57856199-19DC-4DD0-A73E-3C584C3487DD}" dt="2024-06-13T13:54:38.413" v="242" actId="478"/>
          <ac:spMkLst>
            <pc:docMk/>
            <pc:sldMk cId="2795588587" sldId="288"/>
            <ac:spMk id="2" creationId="{4283679A-43D1-2470-5FDE-8842F40A2C64}"/>
          </ac:spMkLst>
        </pc:spChg>
        <pc:spChg chg="del">
          <ac:chgData name="Julia Mrskos" userId="1e1a8e4e4de35a49" providerId="LiveId" clId="{57856199-19DC-4DD0-A73E-3C584C3487DD}" dt="2024-06-13T13:54:40.036" v="243" actId="478"/>
          <ac:spMkLst>
            <pc:docMk/>
            <pc:sldMk cId="2795588587" sldId="288"/>
            <ac:spMk id="3" creationId="{EED3BEC9-E50D-DE7B-976E-BE660DF8679E}"/>
          </ac:spMkLst>
        </pc:spChg>
        <pc:spChg chg="del">
          <ac:chgData name="Julia Mrskos" userId="1e1a8e4e4de35a49" providerId="LiveId" clId="{57856199-19DC-4DD0-A73E-3C584C3487DD}" dt="2024-06-13T13:54:42.548" v="244" actId="478"/>
          <ac:spMkLst>
            <pc:docMk/>
            <pc:sldMk cId="2795588587" sldId="288"/>
            <ac:spMk id="4" creationId="{AF0E782E-6DA7-CABC-63D6-3FA13D6D0577}"/>
          </ac:spMkLst>
        </pc:spChg>
        <pc:spChg chg="add mod">
          <ac:chgData name="Julia Mrskos" userId="1e1a8e4e4de35a49" providerId="LiveId" clId="{57856199-19DC-4DD0-A73E-3C584C3487DD}" dt="2024-06-13T13:54:42.826" v="245"/>
          <ac:spMkLst>
            <pc:docMk/>
            <pc:sldMk cId="2795588587" sldId="288"/>
            <ac:spMk id="5" creationId="{0B990FD4-285E-743A-561A-D9E6987D042C}"/>
          </ac:spMkLst>
        </pc:spChg>
        <pc:spChg chg="add mod">
          <ac:chgData name="Julia Mrskos" userId="1e1a8e4e4de35a49" providerId="LiveId" clId="{57856199-19DC-4DD0-A73E-3C584C3487DD}" dt="2024-06-13T13:54:42.826" v="245"/>
          <ac:spMkLst>
            <pc:docMk/>
            <pc:sldMk cId="2795588587" sldId="288"/>
            <ac:spMk id="6" creationId="{DE62A1D2-9EF6-1138-5806-8FD81B5C68DB}"/>
          </ac:spMkLst>
        </pc:spChg>
        <pc:spChg chg="add mod">
          <ac:chgData name="Julia Mrskos" userId="1e1a8e4e4de35a49" providerId="LiveId" clId="{57856199-19DC-4DD0-A73E-3C584C3487DD}" dt="2024-06-13T13:54:42.826" v="245"/>
          <ac:spMkLst>
            <pc:docMk/>
            <pc:sldMk cId="2795588587" sldId="288"/>
            <ac:spMk id="7" creationId="{A93C49CC-5F81-4FFF-C59C-C18E7AFD8A59}"/>
          </ac:spMkLst>
        </pc:spChg>
        <pc:spChg chg="add mod">
          <ac:chgData name="Julia Mrskos" userId="1e1a8e4e4de35a49" providerId="LiveId" clId="{57856199-19DC-4DD0-A73E-3C584C3487DD}" dt="2024-06-13T13:55:29.872" v="265"/>
          <ac:spMkLst>
            <pc:docMk/>
            <pc:sldMk cId="2795588587" sldId="288"/>
            <ac:spMk id="8" creationId="{A92E58C9-B081-99C6-046D-7ED7BAC5D43D}"/>
          </ac:spMkLst>
        </pc:spChg>
        <pc:spChg chg="add mod">
          <ac:chgData name="Julia Mrskos" userId="1e1a8e4e4de35a49" providerId="LiveId" clId="{57856199-19DC-4DD0-A73E-3C584C3487DD}" dt="2024-06-13T13:55:38.330" v="266"/>
          <ac:spMkLst>
            <pc:docMk/>
            <pc:sldMk cId="2795588587" sldId="288"/>
            <ac:spMk id="9" creationId="{4B9F7791-A7C3-A67D-DCBD-BE3ED1D31CBF}"/>
          </ac:spMkLst>
        </pc:spChg>
        <pc:graphicFrameChg chg="add mod">
          <ac:chgData name="Julia Mrskos" userId="1e1a8e4e4de35a49" providerId="LiveId" clId="{57856199-19DC-4DD0-A73E-3C584C3487DD}" dt="2024-06-13T13:55:38.330" v="266"/>
          <ac:graphicFrameMkLst>
            <pc:docMk/>
            <pc:sldMk cId="2795588587" sldId="288"/>
            <ac:graphicFrameMk id="10" creationId="{B6C8232C-270B-3155-08BA-D6086D6B8757}"/>
          </ac:graphicFrameMkLst>
        </pc:graphicFrameChg>
      </pc:sldChg>
      <pc:sldChg chg="addSp delSp modSp add mod">
        <pc:chgData name="Julia Mrskos" userId="1e1a8e4e4de35a49" providerId="LiveId" clId="{57856199-19DC-4DD0-A73E-3C584C3487DD}" dt="2024-06-13T13:55:54.877" v="269"/>
        <pc:sldMkLst>
          <pc:docMk/>
          <pc:sldMk cId="803469763" sldId="289"/>
        </pc:sldMkLst>
        <pc:spChg chg="del">
          <ac:chgData name="Julia Mrskos" userId="1e1a8e4e4de35a49" providerId="LiveId" clId="{57856199-19DC-4DD0-A73E-3C584C3487DD}" dt="2024-06-13T13:54:50.921" v="246" actId="478"/>
          <ac:spMkLst>
            <pc:docMk/>
            <pc:sldMk cId="803469763" sldId="289"/>
            <ac:spMk id="2" creationId="{4283679A-43D1-2470-5FDE-8842F40A2C64}"/>
          </ac:spMkLst>
        </pc:spChg>
        <pc:spChg chg="del">
          <ac:chgData name="Julia Mrskos" userId="1e1a8e4e4de35a49" providerId="LiveId" clId="{57856199-19DC-4DD0-A73E-3C584C3487DD}" dt="2024-06-13T13:54:52.316" v="247" actId="478"/>
          <ac:spMkLst>
            <pc:docMk/>
            <pc:sldMk cId="803469763" sldId="289"/>
            <ac:spMk id="3" creationId="{EED3BEC9-E50D-DE7B-976E-BE660DF8679E}"/>
          </ac:spMkLst>
        </pc:spChg>
        <pc:spChg chg="del">
          <ac:chgData name="Julia Mrskos" userId="1e1a8e4e4de35a49" providerId="LiveId" clId="{57856199-19DC-4DD0-A73E-3C584C3487DD}" dt="2024-06-13T13:54:53.539" v="248" actId="478"/>
          <ac:spMkLst>
            <pc:docMk/>
            <pc:sldMk cId="803469763" sldId="289"/>
            <ac:spMk id="4" creationId="{AF0E782E-6DA7-CABC-63D6-3FA13D6D0577}"/>
          </ac:spMkLst>
        </pc:spChg>
        <pc:spChg chg="add mod">
          <ac:chgData name="Julia Mrskos" userId="1e1a8e4e4de35a49" providerId="LiveId" clId="{57856199-19DC-4DD0-A73E-3C584C3487DD}" dt="2024-06-13T13:54:53.763" v="249"/>
          <ac:spMkLst>
            <pc:docMk/>
            <pc:sldMk cId="803469763" sldId="289"/>
            <ac:spMk id="5" creationId="{F5AB0E43-654A-2895-7DEC-C9AC41FDAEF6}"/>
          </ac:spMkLst>
        </pc:spChg>
        <pc:spChg chg="add mod">
          <ac:chgData name="Julia Mrskos" userId="1e1a8e4e4de35a49" providerId="LiveId" clId="{57856199-19DC-4DD0-A73E-3C584C3487DD}" dt="2024-06-13T13:54:53.763" v="249"/>
          <ac:spMkLst>
            <pc:docMk/>
            <pc:sldMk cId="803469763" sldId="289"/>
            <ac:spMk id="6" creationId="{8C3FF638-866D-A14A-AA59-9CD991332820}"/>
          </ac:spMkLst>
        </pc:spChg>
        <pc:spChg chg="add mod">
          <ac:chgData name="Julia Mrskos" userId="1e1a8e4e4de35a49" providerId="LiveId" clId="{57856199-19DC-4DD0-A73E-3C584C3487DD}" dt="2024-06-13T13:54:53.763" v="249"/>
          <ac:spMkLst>
            <pc:docMk/>
            <pc:sldMk cId="803469763" sldId="289"/>
            <ac:spMk id="7" creationId="{C1CECC88-CEAB-CCB3-3ACE-6963610013B3}"/>
          </ac:spMkLst>
        </pc:spChg>
        <pc:spChg chg="add mod">
          <ac:chgData name="Julia Mrskos" userId="1e1a8e4e4de35a49" providerId="LiveId" clId="{57856199-19DC-4DD0-A73E-3C584C3487DD}" dt="2024-06-13T13:55:49.411" v="268"/>
          <ac:spMkLst>
            <pc:docMk/>
            <pc:sldMk cId="803469763" sldId="289"/>
            <ac:spMk id="8" creationId="{D8165A8D-F35B-747E-293D-B44552518B6B}"/>
          </ac:spMkLst>
        </pc:spChg>
        <pc:spChg chg="add mod">
          <ac:chgData name="Julia Mrskos" userId="1e1a8e4e4de35a49" providerId="LiveId" clId="{57856199-19DC-4DD0-A73E-3C584C3487DD}" dt="2024-06-13T13:55:54.877" v="269"/>
          <ac:spMkLst>
            <pc:docMk/>
            <pc:sldMk cId="803469763" sldId="289"/>
            <ac:spMk id="10" creationId="{6280C176-69CF-662B-68DD-997FCC15F086}"/>
          </ac:spMkLst>
        </pc:spChg>
        <pc:graphicFrameChg chg="add mod">
          <ac:chgData name="Julia Mrskos" userId="1e1a8e4e4de35a49" providerId="LiveId" clId="{57856199-19DC-4DD0-A73E-3C584C3487DD}" dt="2024-06-13T13:55:54.877" v="269"/>
          <ac:graphicFrameMkLst>
            <pc:docMk/>
            <pc:sldMk cId="803469763" sldId="289"/>
            <ac:graphicFrameMk id="9" creationId="{A6E7764A-05A8-EC83-4091-9CEB429A546F}"/>
          </ac:graphicFrameMkLst>
        </pc:graphicFrameChg>
      </pc:sldChg>
      <pc:sldChg chg="addSp delSp modSp add mod">
        <pc:chgData name="Julia Mrskos" userId="1e1a8e4e4de35a49" providerId="LiveId" clId="{57856199-19DC-4DD0-A73E-3C584C3487DD}" dt="2024-06-13T13:57:52.837" v="295" actId="1076"/>
        <pc:sldMkLst>
          <pc:docMk/>
          <pc:sldMk cId="50142204" sldId="290"/>
        </pc:sldMkLst>
        <pc:spChg chg="del">
          <ac:chgData name="Julia Mrskos" userId="1e1a8e4e4de35a49" providerId="LiveId" clId="{57856199-19DC-4DD0-A73E-3C584C3487DD}" dt="2024-06-13T13:54:56.206" v="250" actId="478"/>
          <ac:spMkLst>
            <pc:docMk/>
            <pc:sldMk cId="50142204" sldId="290"/>
            <ac:spMk id="2" creationId="{4283679A-43D1-2470-5FDE-8842F40A2C64}"/>
          </ac:spMkLst>
        </pc:spChg>
        <pc:spChg chg="del mod">
          <ac:chgData name="Julia Mrskos" userId="1e1a8e4e4de35a49" providerId="LiveId" clId="{57856199-19DC-4DD0-A73E-3C584C3487DD}" dt="2024-06-13T13:54:58.375" v="252" actId="478"/>
          <ac:spMkLst>
            <pc:docMk/>
            <pc:sldMk cId="50142204" sldId="290"/>
            <ac:spMk id="3" creationId="{EED3BEC9-E50D-DE7B-976E-BE660DF8679E}"/>
          </ac:spMkLst>
        </pc:spChg>
        <pc:spChg chg="del">
          <ac:chgData name="Julia Mrskos" userId="1e1a8e4e4de35a49" providerId="LiveId" clId="{57856199-19DC-4DD0-A73E-3C584C3487DD}" dt="2024-06-13T13:54:59.575" v="253" actId="478"/>
          <ac:spMkLst>
            <pc:docMk/>
            <pc:sldMk cId="50142204" sldId="290"/>
            <ac:spMk id="4" creationId="{AF0E782E-6DA7-CABC-63D6-3FA13D6D0577}"/>
          </ac:spMkLst>
        </pc:spChg>
        <pc:spChg chg="add mod">
          <ac:chgData name="Julia Mrskos" userId="1e1a8e4e4de35a49" providerId="LiveId" clId="{57856199-19DC-4DD0-A73E-3C584C3487DD}" dt="2024-06-13T13:54:59.814" v="254"/>
          <ac:spMkLst>
            <pc:docMk/>
            <pc:sldMk cId="50142204" sldId="290"/>
            <ac:spMk id="5" creationId="{4D44BF18-C868-57B9-1AE2-4D410F6A23EC}"/>
          </ac:spMkLst>
        </pc:spChg>
        <pc:spChg chg="add mod">
          <ac:chgData name="Julia Mrskos" userId="1e1a8e4e4de35a49" providerId="LiveId" clId="{57856199-19DC-4DD0-A73E-3C584C3487DD}" dt="2024-06-13T13:54:59.814" v="254"/>
          <ac:spMkLst>
            <pc:docMk/>
            <pc:sldMk cId="50142204" sldId="290"/>
            <ac:spMk id="6" creationId="{69537C44-70E6-4616-E81E-86E25C87DD20}"/>
          </ac:spMkLst>
        </pc:spChg>
        <pc:spChg chg="add mod">
          <ac:chgData name="Julia Mrskos" userId="1e1a8e4e4de35a49" providerId="LiveId" clId="{57856199-19DC-4DD0-A73E-3C584C3487DD}" dt="2024-06-13T13:54:59.814" v="254"/>
          <ac:spMkLst>
            <pc:docMk/>
            <pc:sldMk cId="50142204" sldId="290"/>
            <ac:spMk id="7" creationId="{A3B90D80-1974-0E37-F0B0-015CC39B6106}"/>
          </ac:spMkLst>
        </pc:spChg>
        <pc:spChg chg="add mod">
          <ac:chgData name="Julia Mrskos" userId="1e1a8e4e4de35a49" providerId="LiveId" clId="{57856199-19DC-4DD0-A73E-3C584C3487DD}" dt="2024-06-13T13:56:03.789" v="271"/>
          <ac:spMkLst>
            <pc:docMk/>
            <pc:sldMk cId="50142204" sldId="290"/>
            <ac:spMk id="8" creationId="{98CF94F8-A10D-5B58-3649-E6D3028094C6}"/>
          </ac:spMkLst>
        </pc:spChg>
        <pc:graphicFrameChg chg="add mod">
          <ac:chgData name="Julia Mrskos" userId="1e1a8e4e4de35a49" providerId="LiveId" clId="{57856199-19DC-4DD0-A73E-3C584C3487DD}" dt="2024-06-13T13:57:52.837" v="295" actId="1076"/>
          <ac:graphicFrameMkLst>
            <pc:docMk/>
            <pc:sldMk cId="50142204" sldId="290"/>
            <ac:graphicFrameMk id="9" creationId="{D364D19F-93DE-2CB2-57CC-57C7D871B226}"/>
          </ac:graphicFrameMkLst>
        </pc:graphicFrameChg>
      </pc:sldChg>
      <pc:sldChg chg="addSp delSp modSp add mod replId">
        <pc:chgData name="Julia Mrskos" userId="1e1a8e4e4de35a49" providerId="LiveId" clId="{57856199-19DC-4DD0-A73E-3C584C3487DD}" dt="2024-06-13T13:56:51.087" v="280" actId="1076"/>
        <pc:sldMkLst>
          <pc:docMk/>
          <pc:sldMk cId="2767625349" sldId="291"/>
        </pc:sldMkLst>
        <pc:spChg chg="del">
          <ac:chgData name="Julia Mrskos" userId="1e1a8e4e4de35a49" providerId="LiveId" clId="{57856199-19DC-4DD0-A73E-3C584C3487DD}" dt="2024-06-13T13:55:03.892" v="255" actId="478"/>
          <ac:spMkLst>
            <pc:docMk/>
            <pc:sldMk cId="2767625349" sldId="291"/>
            <ac:spMk id="2" creationId="{4283679A-43D1-2470-5FDE-8842F40A2C64}"/>
          </ac:spMkLst>
        </pc:spChg>
        <pc:spChg chg="del">
          <ac:chgData name="Julia Mrskos" userId="1e1a8e4e4de35a49" providerId="LiveId" clId="{57856199-19DC-4DD0-A73E-3C584C3487DD}" dt="2024-06-13T13:55:05.375" v="256" actId="478"/>
          <ac:spMkLst>
            <pc:docMk/>
            <pc:sldMk cId="2767625349" sldId="291"/>
            <ac:spMk id="3" creationId="{EED3BEC9-E50D-DE7B-976E-BE660DF8679E}"/>
          </ac:spMkLst>
        </pc:spChg>
        <pc:spChg chg="del">
          <ac:chgData name="Julia Mrskos" userId="1e1a8e4e4de35a49" providerId="LiveId" clId="{57856199-19DC-4DD0-A73E-3C584C3487DD}" dt="2024-06-13T13:55:06.643" v="257" actId="478"/>
          <ac:spMkLst>
            <pc:docMk/>
            <pc:sldMk cId="2767625349" sldId="291"/>
            <ac:spMk id="4" creationId="{AF0E782E-6DA7-CABC-63D6-3FA13D6D0577}"/>
          </ac:spMkLst>
        </pc:spChg>
        <pc:spChg chg="add mod">
          <ac:chgData name="Julia Mrskos" userId="1e1a8e4e4de35a49" providerId="LiveId" clId="{57856199-19DC-4DD0-A73E-3C584C3487DD}" dt="2024-06-13T13:55:06.867" v="258"/>
          <ac:spMkLst>
            <pc:docMk/>
            <pc:sldMk cId="2767625349" sldId="291"/>
            <ac:spMk id="5" creationId="{BD755482-2662-9CC5-1299-943B0CAB0037}"/>
          </ac:spMkLst>
        </pc:spChg>
        <pc:spChg chg="add mod">
          <ac:chgData name="Julia Mrskos" userId="1e1a8e4e4de35a49" providerId="LiveId" clId="{57856199-19DC-4DD0-A73E-3C584C3487DD}" dt="2024-06-13T13:55:06.867" v="258"/>
          <ac:spMkLst>
            <pc:docMk/>
            <pc:sldMk cId="2767625349" sldId="291"/>
            <ac:spMk id="6" creationId="{B52A7D84-C7F7-B3E6-26CD-7A35F0B79F82}"/>
          </ac:spMkLst>
        </pc:spChg>
        <pc:spChg chg="add mod">
          <ac:chgData name="Julia Mrskos" userId="1e1a8e4e4de35a49" providerId="LiveId" clId="{57856199-19DC-4DD0-A73E-3C584C3487DD}" dt="2024-06-13T13:55:06.867" v="258"/>
          <ac:spMkLst>
            <pc:docMk/>
            <pc:sldMk cId="2767625349" sldId="291"/>
            <ac:spMk id="7" creationId="{9FA76D86-866F-3E10-B5E5-5562B792612B}"/>
          </ac:spMkLst>
        </pc:spChg>
        <pc:spChg chg="add mod">
          <ac:chgData name="Julia Mrskos" userId="1e1a8e4e4de35a49" providerId="LiveId" clId="{57856199-19DC-4DD0-A73E-3C584C3487DD}" dt="2024-06-13T13:56:20.721" v="274"/>
          <ac:spMkLst>
            <pc:docMk/>
            <pc:sldMk cId="2767625349" sldId="291"/>
            <ac:spMk id="8" creationId="{D607AC23-8932-0B1C-2503-6C3FD8BE794F}"/>
          </ac:spMkLst>
        </pc:spChg>
        <pc:spChg chg="add mod">
          <ac:chgData name="Julia Mrskos" userId="1e1a8e4e4de35a49" providerId="LiveId" clId="{57856199-19DC-4DD0-A73E-3C584C3487DD}" dt="2024-06-13T13:56:51.087" v="280" actId="1076"/>
          <ac:spMkLst>
            <pc:docMk/>
            <pc:sldMk cId="2767625349" sldId="291"/>
            <ac:spMk id="9" creationId="{A6BDB2BB-5D47-FC6F-3BB6-6E9718FD89B5}"/>
          </ac:spMkLst>
        </pc:spChg>
      </pc:sldChg>
      <pc:sldMasterChg chg="addSp modSp modSldLayout">
        <pc:chgData name="Julia Mrskos" userId="1e1a8e4e4de35a49" providerId="LiveId" clId="{57856199-19DC-4DD0-A73E-3C584C3487DD}" dt="2024-06-13T13:35:03.882" v="3"/>
        <pc:sldMasterMkLst>
          <pc:docMk/>
          <pc:sldMasterMk cId="962617184" sldId="2147483648"/>
        </pc:sldMasterMkLst>
        <pc:picChg chg="add mod">
          <ac:chgData name="Julia Mrskos" userId="1e1a8e4e4de35a49" providerId="LiveId" clId="{57856199-19DC-4DD0-A73E-3C584C3487DD}" dt="2024-06-13T13:35:03.882" v="3"/>
          <ac:picMkLst>
            <pc:docMk/>
            <pc:sldMasterMk cId="962617184" sldId="2147483648"/>
            <ac:picMk id="7" creationId="{997F2D95-5A67-E43A-99D0-0D531326900C}"/>
          </ac:picMkLst>
        </pc:picChg>
        <pc:sldLayoutChg chg="addSp modSp">
          <pc:chgData name="Julia Mrskos" userId="1e1a8e4e4de35a49" providerId="LiveId" clId="{57856199-19DC-4DD0-A73E-3C584C3487DD}" dt="2024-06-13T13:34:44.240" v="0"/>
          <pc:sldLayoutMkLst>
            <pc:docMk/>
            <pc:sldMasterMk cId="962617184" sldId="2147483648"/>
            <pc:sldLayoutMk cId="1138530674" sldId="2147483650"/>
          </pc:sldLayoutMkLst>
          <pc:picChg chg="add mod">
            <ac:chgData name="Julia Mrskos" userId="1e1a8e4e4de35a49" providerId="LiveId" clId="{57856199-19DC-4DD0-A73E-3C584C3487DD}" dt="2024-06-13T13:34:44.240" v="0"/>
            <ac:picMkLst>
              <pc:docMk/>
              <pc:sldMasterMk cId="962617184" sldId="2147483648"/>
              <pc:sldLayoutMk cId="1138530674" sldId="2147483650"/>
              <ac:picMk id="7" creationId="{0497DD67-4469-CED8-F17C-FED2D0BC4E49}"/>
            </ac:picMkLst>
          </pc:pic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0B6BE-7B64-4BD5-8FCE-A2B8C3DBE2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7E9AD2-6AFB-49E3-831E-1BB54C63160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Entziehen des </a:t>
          </a:r>
          <a:r>
            <a:rPr lang="de-AT" dirty="0" err="1"/>
            <a:t>ReadGMSAPassword</a:t>
          </a:r>
          <a:r>
            <a:rPr lang="de-AT" dirty="0"/>
            <a:t> Rechts für lokale Administratoren</a:t>
          </a:r>
          <a:endParaRPr lang="en-US" dirty="0">
            <a:solidFill>
              <a:srgbClr val="C00000"/>
            </a:solidFill>
          </a:endParaRPr>
        </a:p>
      </dgm:t>
    </dgm:pt>
    <dgm:pt modelId="{8685D2C9-141B-425B-A279-89E792A5A40F}" type="parTrans" cxnId="{A19A71E1-A326-45DB-AB7C-E1F35DF76D7B}">
      <dgm:prSet/>
      <dgm:spPr/>
      <dgm:t>
        <a:bodyPr/>
        <a:lstStyle/>
        <a:p>
          <a:endParaRPr lang="en-US"/>
        </a:p>
      </dgm:t>
    </dgm:pt>
    <dgm:pt modelId="{2074167A-30FF-4D83-9B31-681065466BCD}" type="sibTrans" cxnId="{A19A71E1-A326-45DB-AB7C-E1F35DF76D7B}">
      <dgm:prSet/>
      <dgm:spPr/>
      <dgm:t>
        <a:bodyPr/>
        <a:lstStyle/>
        <a:p>
          <a:endParaRPr lang="en-US"/>
        </a:p>
      </dgm:t>
    </dgm:pt>
    <dgm:pt modelId="{4ACBEE63-A77E-4513-931E-277D66748387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Strenges Monitoring von USB Ports</a:t>
          </a:r>
          <a:endParaRPr lang="en-US" dirty="0"/>
        </a:p>
      </dgm:t>
    </dgm:pt>
    <dgm:pt modelId="{D903A1A0-3FF9-4B19-9484-EADB57B6CF2E}" type="parTrans" cxnId="{E81E4C00-F91C-4753-A25D-C428FB3654B8}">
      <dgm:prSet/>
      <dgm:spPr/>
      <dgm:t>
        <a:bodyPr/>
        <a:lstStyle/>
        <a:p>
          <a:endParaRPr lang="en-US"/>
        </a:p>
      </dgm:t>
    </dgm:pt>
    <dgm:pt modelId="{FC5505B8-43A4-408F-806C-192D99D09B15}" type="sibTrans" cxnId="{E81E4C00-F91C-4753-A25D-C428FB3654B8}">
      <dgm:prSet/>
      <dgm:spPr/>
      <dgm:t>
        <a:bodyPr/>
        <a:lstStyle/>
        <a:p>
          <a:endParaRPr lang="en-US"/>
        </a:p>
      </dgm:t>
    </dgm:pt>
    <dgm:pt modelId="{B391821F-9752-4F98-94B3-35AD6AD22B81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Network Access Control verstärken</a:t>
          </a:r>
          <a:endParaRPr lang="en-US" dirty="0"/>
        </a:p>
      </dgm:t>
    </dgm:pt>
    <dgm:pt modelId="{790B96E6-F790-448E-8E4C-9D7E40F29849}" type="parTrans" cxnId="{BCDE29CC-0690-4A8E-9DB0-851D28670E72}">
      <dgm:prSet/>
      <dgm:spPr/>
      <dgm:t>
        <a:bodyPr/>
        <a:lstStyle/>
        <a:p>
          <a:endParaRPr lang="en-US"/>
        </a:p>
      </dgm:t>
    </dgm:pt>
    <dgm:pt modelId="{3A18F8FC-3EB4-447C-B23E-F36A885295F0}" type="sibTrans" cxnId="{BCDE29CC-0690-4A8E-9DB0-851D28670E72}">
      <dgm:prSet/>
      <dgm:spPr/>
      <dgm:t>
        <a:bodyPr/>
        <a:lstStyle/>
        <a:p>
          <a:endParaRPr lang="en-US"/>
        </a:p>
      </dgm:t>
    </dgm:pt>
    <dgm:pt modelId="{E3DC8D6B-D82A-45AD-8558-1CB1AF019F9B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Awareness Training für Mitarbeiter</a:t>
          </a:r>
          <a:endParaRPr lang="en-US" dirty="0"/>
        </a:p>
      </dgm:t>
    </dgm:pt>
    <dgm:pt modelId="{25AB1E03-FB84-45FA-A575-7733BBD0A79E}" type="parTrans" cxnId="{D2CE1233-1245-41CF-93A3-F074AF2C20A9}">
      <dgm:prSet/>
      <dgm:spPr/>
      <dgm:t>
        <a:bodyPr/>
        <a:lstStyle/>
        <a:p>
          <a:endParaRPr lang="en-US"/>
        </a:p>
      </dgm:t>
    </dgm:pt>
    <dgm:pt modelId="{E9209050-3A99-4BBA-8BD6-5B8771749AEE}" type="sibTrans" cxnId="{D2CE1233-1245-41CF-93A3-F074AF2C20A9}">
      <dgm:prSet/>
      <dgm:spPr/>
      <dgm:t>
        <a:bodyPr/>
        <a:lstStyle/>
        <a:p>
          <a:endParaRPr lang="en-US"/>
        </a:p>
      </dgm:t>
    </dgm:pt>
    <dgm:pt modelId="{018CADBF-1636-4F6B-9CF4-C6302B92C438}" type="pres">
      <dgm:prSet presAssocID="{F920B6BE-7B64-4BD5-8FCE-A2B8C3DBE2F5}" presName="root" presStyleCnt="0">
        <dgm:presLayoutVars>
          <dgm:dir/>
          <dgm:resizeHandles val="exact"/>
        </dgm:presLayoutVars>
      </dgm:prSet>
      <dgm:spPr/>
    </dgm:pt>
    <dgm:pt modelId="{1DDB49F0-5F34-42CC-911B-6A7662FD2ECF}" type="pres">
      <dgm:prSet presAssocID="{967E9AD2-6AFB-49E3-831E-1BB54C631605}" presName="compNode" presStyleCnt="0"/>
      <dgm:spPr/>
    </dgm:pt>
    <dgm:pt modelId="{C27E6CF0-8BFC-4E86-9A3B-7A454EC788E7}" type="pres">
      <dgm:prSet presAssocID="{967E9AD2-6AFB-49E3-831E-1BB54C631605}" presName="bgRect" presStyleLbl="bgShp" presStyleIdx="0" presStyleCnt="4" custLinFactNeighborY="-11264"/>
      <dgm:spPr/>
    </dgm:pt>
    <dgm:pt modelId="{7FD7609B-07F3-4498-9CFC-27EEBD3E8383}" type="pres">
      <dgm:prSet presAssocID="{967E9AD2-6AFB-49E3-831E-1BB54C6316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rren"/>
        </a:ext>
      </dgm:extLst>
    </dgm:pt>
    <dgm:pt modelId="{39A76E1D-87F2-40F0-839C-62CCA57451B5}" type="pres">
      <dgm:prSet presAssocID="{967E9AD2-6AFB-49E3-831E-1BB54C631605}" presName="spaceRect" presStyleCnt="0"/>
      <dgm:spPr/>
    </dgm:pt>
    <dgm:pt modelId="{5A142D05-F04E-4F30-916E-7A4C68CBEA3C}" type="pres">
      <dgm:prSet presAssocID="{967E9AD2-6AFB-49E3-831E-1BB54C631605}" presName="parTx" presStyleLbl="revTx" presStyleIdx="0" presStyleCnt="4">
        <dgm:presLayoutVars>
          <dgm:chMax val="0"/>
          <dgm:chPref val="0"/>
        </dgm:presLayoutVars>
      </dgm:prSet>
      <dgm:spPr/>
    </dgm:pt>
    <dgm:pt modelId="{142999DA-0868-4028-B4B8-CF5F57C492C8}" type="pres">
      <dgm:prSet presAssocID="{2074167A-30FF-4D83-9B31-681065466BCD}" presName="sibTrans" presStyleCnt="0"/>
      <dgm:spPr/>
    </dgm:pt>
    <dgm:pt modelId="{DCD0A220-7CF3-42B7-9A3E-63B79ECB0754}" type="pres">
      <dgm:prSet presAssocID="{4ACBEE63-A77E-4513-931E-277D66748387}" presName="compNode" presStyleCnt="0"/>
      <dgm:spPr/>
    </dgm:pt>
    <dgm:pt modelId="{AD85E2A2-9C74-4A66-9F7A-5F2BD05D4F01}" type="pres">
      <dgm:prSet presAssocID="{4ACBEE63-A77E-4513-931E-277D66748387}" presName="bgRect" presStyleLbl="bgShp" presStyleIdx="1" presStyleCnt="4" custLinFactNeighborX="-145"/>
      <dgm:spPr/>
    </dgm:pt>
    <dgm:pt modelId="{36DAEFEF-70F8-4B88-BD46-0FE8D77F8700}" type="pres">
      <dgm:prSet presAssocID="{4ACBEE63-A77E-4513-931E-277D667483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tsperren"/>
        </a:ext>
      </dgm:extLst>
    </dgm:pt>
    <dgm:pt modelId="{C029C2C7-6AD6-477B-8CA4-1790472E36F9}" type="pres">
      <dgm:prSet presAssocID="{4ACBEE63-A77E-4513-931E-277D66748387}" presName="spaceRect" presStyleCnt="0"/>
      <dgm:spPr/>
    </dgm:pt>
    <dgm:pt modelId="{2F60A2CB-B684-4461-848E-9D5DBE2D6A50}" type="pres">
      <dgm:prSet presAssocID="{4ACBEE63-A77E-4513-931E-277D66748387}" presName="parTx" presStyleLbl="revTx" presStyleIdx="1" presStyleCnt="4">
        <dgm:presLayoutVars>
          <dgm:chMax val="0"/>
          <dgm:chPref val="0"/>
        </dgm:presLayoutVars>
      </dgm:prSet>
      <dgm:spPr/>
    </dgm:pt>
    <dgm:pt modelId="{F3DC5850-7671-4EC1-96D2-85D788F3A4CB}" type="pres">
      <dgm:prSet presAssocID="{FC5505B8-43A4-408F-806C-192D99D09B15}" presName="sibTrans" presStyleCnt="0"/>
      <dgm:spPr/>
    </dgm:pt>
    <dgm:pt modelId="{517C2CC0-4584-459E-82C2-68DC38C9F6F5}" type="pres">
      <dgm:prSet presAssocID="{B391821F-9752-4F98-94B3-35AD6AD22B81}" presName="compNode" presStyleCnt="0"/>
      <dgm:spPr/>
    </dgm:pt>
    <dgm:pt modelId="{E22D50AD-C4EB-48C2-9B49-D17985D6F72E}" type="pres">
      <dgm:prSet presAssocID="{B391821F-9752-4F98-94B3-35AD6AD22B81}" presName="bgRect" presStyleLbl="bgShp" presStyleIdx="2" presStyleCnt="4"/>
      <dgm:spPr/>
    </dgm:pt>
    <dgm:pt modelId="{E2CCFE03-E1E9-44F6-AFC5-644D76E176A2}" type="pres">
      <dgm:prSet presAssocID="{B391821F-9752-4F98-94B3-35AD6AD22B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trennt"/>
        </a:ext>
      </dgm:extLst>
    </dgm:pt>
    <dgm:pt modelId="{03AC100B-5537-4EED-880B-22F71BB924A5}" type="pres">
      <dgm:prSet presAssocID="{B391821F-9752-4F98-94B3-35AD6AD22B81}" presName="spaceRect" presStyleCnt="0"/>
      <dgm:spPr/>
    </dgm:pt>
    <dgm:pt modelId="{BD1EFF7B-DF6B-4D77-8358-DA9C654819AB}" type="pres">
      <dgm:prSet presAssocID="{B391821F-9752-4F98-94B3-35AD6AD22B81}" presName="parTx" presStyleLbl="revTx" presStyleIdx="2" presStyleCnt="4">
        <dgm:presLayoutVars>
          <dgm:chMax val="0"/>
          <dgm:chPref val="0"/>
        </dgm:presLayoutVars>
      </dgm:prSet>
      <dgm:spPr/>
    </dgm:pt>
    <dgm:pt modelId="{580EC1AB-1E31-4813-8215-FDC25D61080B}" type="pres">
      <dgm:prSet presAssocID="{3A18F8FC-3EB4-447C-B23E-F36A885295F0}" presName="sibTrans" presStyleCnt="0"/>
      <dgm:spPr/>
    </dgm:pt>
    <dgm:pt modelId="{04C5AD9C-2F1F-4F2F-9854-AD53505A020D}" type="pres">
      <dgm:prSet presAssocID="{E3DC8D6B-D82A-45AD-8558-1CB1AF019F9B}" presName="compNode" presStyleCnt="0"/>
      <dgm:spPr/>
    </dgm:pt>
    <dgm:pt modelId="{03825DAD-3DF1-4B3D-8D59-9EDD4DB3D335}" type="pres">
      <dgm:prSet presAssocID="{E3DC8D6B-D82A-45AD-8558-1CB1AF019F9B}" presName="bgRect" presStyleLbl="bgShp" presStyleIdx="3" presStyleCnt="4"/>
      <dgm:spPr/>
    </dgm:pt>
    <dgm:pt modelId="{9087383E-BBA1-4FAC-AFC5-23DF06786DA7}" type="pres">
      <dgm:prSet presAssocID="{E3DC8D6B-D82A-45AD-8558-1CB1AF019F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15C1D2D-405A-41CD-A0B2-C043D51AE06D}" type="pres">
      <dgm:prSet presAssocID="{E3DC8D6B-D82A-45AD-8558-1CB1AF019F9B}" presName="spaceRect" presStyleCnt="0"/>
      <dgm:spPr/>
    </dgm:pt>
    <dgm:pt modelId="{4B3EE1E2-3393-46CB-BD00-C5F3454E0FC9}" type="pres">
      <dgm:prSet presAssocID="{E3DC8D6B-D82A-45AD-8558-1CB1AF019F9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1E4C00-F91C-4753-A25D-C428FB3654B8}" srcId="{F920B6BE-7B64-4BD5-8FCE-A2B8C3DBE2F5}" destId="{4ACBEE63-A77E-4513-931E-277D66748387}" srcOrd="1" destOrd="0" parTransId="{D903A1A0-3FF9-4B19-9484-EADB57B6CF2E}" sibTransId="{FC5505B8-43A4-408F-806C-192D99D09B15}"/>
    <dgm:cxn modelId="{B96B4026-9E8F-4544-9C67-0C5199A036AC}" type="presOf" srcId="{B391821F-9752-4F98-94B3-35AD6AD22B81}" destId="{BD1EFF7B-DF6B-4D77-8358-DA9C654819AB}" srcOrd="0" destOrd="0" presId="urn:microsoft.com/office/officeart/2018/2/layout/IconVerticalSolidList"/>
    <dgm:cxn modelId="{D2CE1233-1245-41CF-93A3-F074AF2C20A9}" srcId="{F920B6BE-7B64-4BD5-8FCE-A2B8C3DBE2F5}" destId="{E3DC8D6B-D82A-45AD-8558-1CB1AF019F9B}" srcOrd="3" destOrd="0" parTransId="{25AB1E03-FB84-45FA-A575-7733BBD0A79E}" sibTransId="{E9209050-3A99-4BBA-8BD6-5B8771749AEE}"/>
    <dgm:cxn modelId="{3931AEB1-DE1C-466F-9EE4-F2B4B91C3D7E}" type="presOf" srcId="{967E9AD2-6AFB-49E3-831E-1BB54C631605}" destId="{5A142D05-F04E-4F30-916E-7A4C68CBEA3C}" srcOrd="0" destOrd="0" presId="urn:microsoft.com/office/officeart/2018/2/layout/IconVerticalSolidList"/>
    <dgm:cxn modelId="{BCDE29CC-0690-4A8E-9DB0-851D28670E72}" srcId="{F920B6BE-7B64-4BD5-8FCE-A2B8C3DBE2F5}" destId="{B391821F-9752-4F98-94B3-35AD6AD22B81}" srcOrd="2" destOrd="0" parTransId="{790B96E6-F790-448E-8E4C-9D7E40F29849}" sibTransId="{3A18F8FC-3EB4-447C-B23E-F36A885295F0}"/>
    <dgm:cxn modelId="{56BFCFD3-6C17-453B-97E0-E46469C7EDE8}" type="presOf" srcId="{E3DC8D6B-D82A-45AD-8558-1CB1AF019F9B}" destId="{4B3EE1E2-3393-46CB-BD00-C5F3454E0FC9}" srcOrd="0" destOrd="0" presId="urn:microsoft.com/office/officeart/2018/2/layout/IconVerticalSolidList"/>
    <dgm:cxn modelId="{A19A71E1-A326-45DB-AB7C-E1F35DF76D7B}" srcId="{F920B6BE-7B64-4BD5-8FCE-A2B8C3DBE2F5}" destId="{967E9AD2-6AFB-49E3-831E-1BB54C631605}" srcOrd="0" destOrd="0" parTransId="{8685D2C9-141B-425B-A279-89E792A5A40F}" sibTransId="{2074167A-30FF-4D83-9B31-681065466BCD}"/>
    <dgm:cxn modelId="{155F98ED-10E1-4081-8E53-5E90D1F82C09}" type="presOf" srcId="{F920B6BE-7B64-4BD5-8FCE-A2B8C3DBE2F5}" destId="{018CADBF-1636-4F6B-9CF4-C6302B92C438}" srcOrd="0" destOrd="0" presId="urn:microsoft.com/office/officeart/2018/2/layout/IconVerticalSolidList"/>
    <dgm:cxn modelId="{59BA0DFB-0EBB-4B5A-A301-8634F431CBB8}" type="presOf" srcId="{4ACBEE63-A77E-4513-931E-277D66748387}" destId="{2F60A2CB-B684-4461-848E-9D5DBE2D6A50}" srcOrd="0" destOrd="0" presId="urn:microsoft.com/office/officeart/2018/2/layout/IconVerticalSolidList"/>
    <dgm:cxn modelId="{3838DF8E-939C-4A2A-8641-E9CA58A1A016}" type="presParOf" srcId="{018CADBF-1636-4F6B-9CF4-C6302B92C438}" destId="{1DDB49F0-5F34-42CC-911B-6A7662FD2ECF}" srcOrd="0" destOrd="0" presId="urn:microsoft.com/office/officeart/2018/2/layout/IconVerticalSolidList"/>
    <dgm:cxn modelId="{119EF2CE-6914-4DB9-9551-947BD73D68E5}" type="presParOf" srcId="{1DDB49F0-5F34-42CC-911B-6A7662FD2ECF}" destId="{C27E6CF0-8BFC-4E86-9A3B-7A454EC788E7}" srcOrd="0" destOrd="0" presId="urn:microsoft.com/office/officeart/2018/2/layout/IconVerticalSolidList"/>
    <dgm:cxn modelId="{2D7EBFBF-5295-47A5-9B0A-5E0DF5EAEE98}" type="presParOf" srcId="{1DDB49F0-5F34-42CC-911B-6A7662FD2ECF}" destId="{7FD7609B-07F3-4498-9CFC-27EEBD3E8383}" srcOrd="1" destOrd="0" presId="urn:microsoft.com/office/officeart/2018/2/layout/IconVerticalSolidList"/>
    <dgm:cxn modelId="{333AA12B-EF68-4B77-B4A9-923CF4E92C4E}" type="presParOf" srcId="{1DDB49F0-5F34-42CC-911B-6A7662FD2ECF}" destId="{39A76E1D-87F2-40F0-839C-62CCA57451B5}" srcOrd="2" destOrd="0" presId="urn:microsoft.com/office/officeart/2018/2/layout/IconVerticalSolidList"/>
    <dgm:cxn modelId="{802273B3-359F-4F23-8A07-25AA1BD0D266}" type="presParOf" srcId="{1DDB49F0-5F34-42CC-911B-6A7662FD2ECF}" destId="{5A142D05-F04E-4F30-916E-7A4C68CBEA3C}" srcOrd="3" destOrd="0" presId="urn:microsoft.com/office/officeart/2018/2/layout/IconVerticalSolidList"/>
    <dgm:cxn modelId="{398B9858-B6C0-434F-8A92-5201DF6CB084}" type="presParOf" srcId="{018CADBF-1636-4F6B-9CF4-C6302B92C438}" destId="{142999DA-0868-4028-B4B8-CF5F57C492C8}" srcOrd="1" destOrd="0" presId="urn:microsoft.com/office/officeart/2018/2/layout/IconVerticalSolidList"/>
    <dgm:cxn modelId="{6C35B52A-63DC-40C3-85B1-223EEB5FC2BC}" type="presParOf" srcId="{018CADBF-1636-4F6B-9CF4-C6302B92C438}" destId="{DCD0A220-7CF3-42B7-9A3E-63B79ECB0754}" srcOrd="2" destOrd="0" presId="urn:microsoft.com/office/officeart/2018/2/layout/IconVerticalSolidList"/>
    <dgm:cxn modelId="{4C7EE082-A501-4298-953A-77A272902C72}" type="presParOf" srcId="{DCD0A220-7CF3-42B7-9A3E-63B79ECB0754}" destId="{AD85E2A2-9C74-4A66-9F7A-5F2BD05D4F01}" srcOrd="0" destOrd="0" presId="urn:microsoft.com/office/officeart/2018/2/layout/IconVerticalSolidList"/>
    <dgm:cxn modelId="{A802C1BC-AB24-40BB-94C9-E586CBD0221B}" type="presParOf" srcId="{DCD0A220-7CF3-42B7-9A3E-63B79ECB0754}" destId="{36DAEFEF-70F8-4B88-BD46-0FE8D77F8700}" srcOrd="1" destOrd="0" presId="urn:microsoft.com/office/officeart/2018/2/layout/IconVerticalSolidList"/>
    <dgm:cxn modelId="{43D3F392-D735-4B80-88DE-A131AF441BE4}" type="presParOf" srcId="{DCD0A220-7CF3-42B7-9A3E-63B79ECB0754}" destId="{C029C2C7-6AD6-477B-8CA4-1790472E36F9}" srcOrd="2" destOrd="0" presId="urn:microsoft.com/office/officeart/2018/2/layout/IconVerticalSolidList"/>
    <dgm:cxn modelId="{BB19F4AC-D503-4C51-915F-43DC27CA2F6F}" type="presParOf" srcId="{DCD0A220-7CF3-42B7-9A3E-63B79ECB0754}" destId="{2F60A2CB-B684-4461-848E-9D5DBE2D6A50}" srcOrd="3" destOrd="0" presId="urn:microsoft.com/office/officeart/2018/2/layout/IconVerticalSolidList"/>
    <dgm:cxn modelId="{5010E64E-C382-4CD1-9E25-5C14DD20460F}" type="presParOf" srcId="{018CADBF-1636-4F6B-9CF4-C6302B92C438}" destId="{F3DC5850-7671-4EC1-96D2-85D788F3A4CB}" srcOrd="3" destOrd="0" presId="urn:microsoft.com/office/officeart/2018/2/layout/IconVerticalSolidList"/>
    <dgm:cxn modelId="{494C49B5-22CA-4FC2-ABA3-9EB86DC0F420}" type="presParOf" srcId="{018CADBF-1636-4F6B-9CF4-C6302B92C438}" destId="{517C2CC0-4584-459E-82C2-68DC38C9F6F5}" srcOrd="4" destOrd="0" presId="urn:microsoft.com/office/officeart/2018/2/layout/IconVerticalSolidList"/>
    <dgm:cxn modelId="{0CA0051C-3351-4B38-9903-DD2965264599}" type="presParOf" srcId="{517C2CC0-4584-459E-82C2-68DC38C9F6F5}" destId="{E22D50AD-C4EB-48C2-9B49-D17985D6F72E}" srcOrd="0" destOrd="0" presId="urn:microsoft.com/office/officeart/2018/2/layout/IconVerticalSolidList"/>
    <dgm:cxn modelId="{884392C4-8D13-4375-92D9-2E4D8C885878}" type="presParOf" srcId="{517C2CC0-4584-459E-82C2-68DC38C9F6F5}" destId="{E2CCFE03-E1E9-44F6-AFC5-644D76E176A2}" srcOrd="1" destOrd="0" presId="urn:microsoft.com/office/officeart/2018/2/layout/IconVerticalSolidList"/>
    <dgm:cxn modelId="{57A46690-E9F6-449D-A59A-1FF28B9AF6D2}" type="presParOf" srcId="{517C2CC0-4584-459E-82C2-68DC38C9F6F5}" destId="{03AC100B-5537-4EED-880B-22F71BB924A5}" srcOrd="2" destOrd="0" presId="urn:microsoft.com/office/officeart/2018/2/layout/IconVerticalSolidList"/>
    <dgm:cxn modelId="{ADF76E94-F519-4A5B-9D02-1AFFD3B6BB8C}" type="presParOf" srcId="{517C2CC0-4584-459E-82C2-68DC38C9F6F5}" destId="{BD1EFF7B-DF6B-4D77-8358-DA9C654819AB}" srcOrd="3" destOrd="0" presId="urn:microsoft.com/office/officeart/2018/2/layout/IconVerticalSolidList"/>
    <dgm:cxn modelId="{825CD843-55E9-4D0E-9C67-27676ED1FCF0}" type="presParOf" srcId="{018CADBF-1636-4F6B-9CF4-C6302B92C438}" destId="{580EC1AB-1E31-4813-8215-FDC25D61080B}" srcOrd="5" destOrd="0" presId="urn:microsoft.com/office/officeart/2018/2/layout/IconVerticalSolidList"/>
    <dgm:cxn modelId="{E3A956E4-B772-4991-939E-E56D7BDB1213}" type="presParOf" srcId="{018CADBF-1636-4F6B-9CF4-C6302B92C438}" destId="{04C5AD9C-2F1F-4F2F-9854-AD53505A020D}" srcOrd="6" destOrd="0" presId="urn:microsoft.com/office/officeart/2018/2/layout/IconVerticalSolidList"/>
    <dgm:cxn modelId="{9230F135-D963-4975-97D6-D6DD80DF6E3C}" type="presParOf" srcId="{04C5AD9C-2F1F-4F2F-9854-AD53505A020D}" destId="{03825DAD-3DF1-4B3D-8D59-9EDD4DB3D335}" srcOrd="0" destOrd="0" presId="urn:microsoft.com/office/officeart/2018/2/layout/IconVerticalSolidList"/>
    <dgm:cxn modelId="{64F75322-A105-4C25-BB59-E1970114BE8B}" type="presParOf" srcId="{04C5AD9C-2F1F-4F2F-9854-AD53505A020D}" destId="{9087383E-BBA1-4FAC-AFC5-23DF06786DA7}" srcOrd="1" destOrd="0" presId="urn:microsoft.com/office/officeart/2018/2/layout/IconVerticalSolidList"/>
    <dgm:cxn modelId="{C27927B6-501A-451D-86A5-2010F7FAD9D1}" type="presParOf" srcId="{04C5AD9C-2F1F-4F2F-9854-AD53505A020D}" destId="{415C1D2D-405A-41CD-A0B2-C043D51AE06D}" srcOrd="2" destOrd="0" presId="urn:microsoft.com/office/officeart/2018/2/layout/IconVerticalSolidList"/>
    <dgm:cxn modelId="{AFA4BAA0-237E-4415-9065-421D3654264A}" type="presParOf" srcId="{04C5AD9C-2F1F-4F2F-9854-AD53505A020D}" destId="{4B3EE1E2-3393-46CB-BD00-C5F3454E0F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E6CF0-8BFC-4E86-9A3B-7A454EC788E7}">
      <dsp:nvSpPr>
        <dsp:cNvPr id="0" name=""/>
        <dsp:cNvSpPr/>
      </dsp:nvSpPr>
      <dsp:spPr>
        <a:xfrm>
          <a:off x="0" y="0"/>
          <a:ext cx="9886950" cy="978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7609B-07F3-4498-9CFC-27EEBD3E8383}">
      <dsp:nvSpPr>
        <dsp:cNvPr id="0" name=""/>
        <dsp:cNvSpPr/>
      </dsp:nvSpPr>
      <dsp:spPr>
        <a:xfrm>
          <a:off x="296074" y="222151"/>
          <a:ext cx="538316" cy="538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42D05-F04E-4F30-916E-7A4C68CBEA3C}">
      <dsp:nvSpPr>
        <dsp:cNvPr id="0" name=""/>
        <dsp:cNvSpPr/>
      </dsp:nvSpPr>
      <dsp:spPr>
        <a:xfrm>
          <a:off x="1130465" y="1931"/>
          <a:ext cx="8756484" cy="97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85" tIns="103585" rIns="103585" bIns="1035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Entziehen des </a:t>
          </a:r>
          <a:r>
            <a:rPr lang="de-AT" sz="2200" kern="1200" dirty="0" err="1"/>
            <a:t>ReadGMSAPassword</a:t>
          </a:r>
          <a:r>
            <a:rPr lang="de-AT" sz="2200" kern="1200" dirty="0"/>
            <a:t> Rechts für lokale Administratoren</a:t>
          </a:r>
          <a:endParaRPr lang="en-US" sz="2200" kern="1200" dirty="0">
            <a:solidFill>
              <a:srgbClr val="C00000"/>
            </a:solidFill>
          </a:endParaRPr>
        </a:p>
      </dsp:txBody>
      <dsp:txXfrm>
        <a:off x="1130465" y="1931"/>
        <a:ext cx="8756484" cy="978758"/>
      </dsp:txXfrm>
    </dsp:sp>
    <dsp:sp modelId="{AD85E2A2-9C74-4A66-9F7A-5F2BD05D4F01}">
      <dsp:nvSpPr>
        <dsp:cNvPr id="0" name=""/>
        <dsp:cNvSpPr/>
      </dsp:nvSpPr>
      <dsp:spPr>
        <a:xfrm>
          <a:off x="0" y="1225378"/>
          <a:ext cx="9886950" cy="978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AEFEF-70F8-4B88-BD46-0FE8D77F8700}">
      <dsp:nvSpPr>
        <dsp:cNvPr id="0" name=""/>
        <dsp:cNvSpPr/>
      </dsp:nvSpPr>
      <dsp:spPr>
        <a:xfrm>
          <a:off x="296074" y="1445599"/>
          <a:ext cx="538316" cy="538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0A2CB-B684-4461-848E-9D5DBE2D6A50}">
      <dsp:nvSpPr>
        <dsp:cNvPr id="0" name=""/>
        <dsp:cNvSpPr/>
      </dsp:nvSpPr>
      <dsp:spPr>
        <a:xfrm>
          <a:off x="1130465" y="1225378"/>
          <a:ext cx="8756484" cy="97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85" tIns="103585" rIns="103585" bIns="1035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Strenges Monitoring von USB Ports</a:t>
          </a:r>
          <a:endParaRPr lang="en-US" sz="2200" kern="1200" dirty="0"/>
        </a:p>
      </dsp:txBody>
      <dsp:txXfrm>
        <a:off x="1130465" y="1225378"/>
        <a:ext cx="8756484" cy="978758"/>
      </dsp:txXfrm>
    </dsp:sp>
    <dsp:sp modelId="{E22D50AD-C4EB-48C2-9B49-D17985D6F72E}">
      <dsp:nvSpPr>
        <dsp:cNvPr id="0" name=""/>
        <dsp:cNvSpPr/>
      </dsp:nvSpPr>
      <dsp:spPr>
        <a:xfrm>
          <a:off x="0" y="2448826"/>
          <a:ext cx="9886950" cy="978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CFE03-E1E9-44F6-AFC5-644D76E176A2}">
      <dsp:nvSpPr>
        <dsp:cNvPr id="0" name=""/>
        <dsp:cNvSpPr/>
      </dsp:nvSpPr>
      <dsp:spPr>
        <a:xfrm>
          <a:off x="296074" y="2669046"/>
          <a:ext cx="538316" cy="538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EFF7B-DF6B-4D77-8358-DA9C654819AB}">
      <dsp:nvSpPr>
        <dsp:cNvPr id="0" name=""/>
        <dsp:cNvSpPr/>
      </dsp:nvSpPr>
      <dsp:spPr>
        <a:xfrm>
          <a:off x="1130465" y="2448826"/>
          <a:ext cx="8756484" cy="97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85" tIns="103585" rIns="103585" bIns="1035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Network Access Control verstärken</a:t>
          </a:r>
          <a:endParaRPr lang="en-US" sz="2200" kern="1200" dirty="0"/>
        </a:p>
      </dsp:txBody>
      <dsp:txXfrm>
        <a:off x="1130465" y="2448826"/>
        <a:ext cx="8756484" cy="978758"/>
      </dsp:txXfrm>
    </dsp:sp>
    <dsp:sp modelId="{03825DAD-3DF1-4B3D-8D59-9EDD4DB3D335}">
      <dsp:nvSpPr>
        <dsp:cNvPr id="0" name=""/>
        <dsp:cNvSpPr/>
      </dsp:nvSpPr>
      <dsp:spPr>
        <a:xfrm>
          <a:off x="0" y="3672273"/>
          <a:ext cx="9886950" cy="978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7383E-BBA1-4FAC-AFC5-23DF06786DA7}">
      <dsp:nvSpPr>
        <dsp:cNvPr id="0" name=""/>
        <dsp:cNvSpPr/>
      </dsp:nvSpPr>
      <dsp:spPr>
        <a:xfrm>
          <a:off x="296074" y="3892494"/>
          <a:ext cx="538316" cy="538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EE1E2-3393-46CB-BD00-C5F3454E0FC9}">
      <dsp:nvSpPr>
        <dsp:cNvPr id="0" name=""/>
        <dsp:cNvSpPr/>
      </dsp:nvSpPr>
      <dsp:spPr>
        <a:xfrm>
          <a:off x="1130465" y="3672273"/>
          <a:ext cx="8756484" cy="978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85" tIns="103585" rIns="103585" bIns="1035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Awareness Training für Mitarbeiter</a:t>
          </a:r>
          <a:endParaRPr lang="en-US" sz="2200" kern="1200" dirty="0"/>
        </a:p>
      </dsp:txBody>
      <dsp:txXfrm>
        <a:off x="1130465" y="3672273"/>
        <a:ext cx="8756484" cy="978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56995-0FBA-6E4F-9CA4-F0E4570E7E0B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6D341-95CC-794C-90D4-5EF2A92CA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46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EF9A8-45B0-8245-9DB0-6FE8146CC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2EECBF-C947-0F4E-919B-5769FA405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3E4D4-1C3D-C741-878C-8D88898C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CD8BD-6829-E64B-B2C6-D9186EC5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8EE36-6524-B643-914B-49916893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9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CE6DA-25BB-C84D-9548-2DF46E0F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8511CA-084D-5D4C-8F75-287AD98D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BA7C3-94D0-814B-9A60-4DC2AD4B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4B658A-7A34-C548-9A07-BF2B7B4C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E2E64-6036-B141-8BA8-51454DF5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5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3AA101-5299-B344-A8F4-E7FC61235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513EAF-7BCA-7F48-B0F2-B372E0B7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1AA4EA-0C0A-0B4A-98CC-DAC19216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42F01-2DB1-AF45-A412-2AC01E50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39F67-6A1B-B045-8BCB-51691A4F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24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8C1B6-A410-A646-AE17-66C3340F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C3C4F6-DBE6-DF49-9C02-7EE3F2C4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CCF76-6ECA-8D4C-B186-420B5992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86E99-CD65-904F-B625-A98B29F8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E6531A-E388-F14F-814B-1730E9F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lipart, Grafiken, Cartoon, Säugetier enthält.&#10;&#10;Automatisch generierte Beschreibung">
            <a:extLst>
              <a:ext uri="{FF2B5EF4-FFF2-40B4-BE49-F238E27FC236}">
                <a16:creationId xmlns:a16="http://schemas.microsoft.com/office/drawing/2014/main" id="{0497DD67-4469-CED8-F17C-FED2D0BC4E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34013"/>
            <a:ext cx="1423987" cy="14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4F7F3-2BAD-5F48-8E20-5B98E444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533585-3B51-2F4F-9649-A79B9B80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4FCF7-48B3-4845-8952-50094996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CC692-3BE3-9547-954A-B5332307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B4E91-F232-9B46-AF1E-CCD2DCE0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4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4E841-4A2F-CA44-9349-A9775058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FE26F-2577-3A4D-8843-FC424056B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10663C-4A2C-084C-A203-5574D0436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171B32-2388-C94F-B287-9A3FC8BC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37BD8-8788-0E4E-9990-EE5D410A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8EE180-337E-4840-94E1-718E1DC5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1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5476A-97AF-6440-B184-CA865992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7872EA-7F7A-1D48-91C8-1CAE233E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2E4BB7-D387-9A41-91DF-8C6C7065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4BA79B-AB96-8245-841C-62DCD72F5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21C371-52A4-BB4A-866E-6C24C756C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B68875-3E19-0946-BA50-BE26D42F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246BCB-76D6-8946-BDAE-A6089D00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4CBA0F-C7E2-014A-B2E0-020FA6CB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9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1FA3C-AD3C-714E-8A2E-F2556687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663CD8-A65A-764E-8A5B-E4B03779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16669F-4DAE-6E41-858E-D3E59464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D68ADB-3DF4-564D-9B02-0E6E808A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70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079C1C-BC5E-D743-B2DA-6597A0C2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24440D-FDD4-1B49-A528-32BE349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3490A4-5CF3-D944-BA4D-A665C639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0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31F33-4B13-8543-B50E-B92ED417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FB86B-0877-0042-BA2D-DB1BAD42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535570-3AA0-2743-873E-D6C2E5E82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7638F9-B413-FB45-995B-E57B8ADA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32236-72ED-AA49-9BDD-5860DC4F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4EFC9E-1723-094C-8E4A-FE2661D6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46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D2AB6-6E61-D642-B364-0E97217B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07A06C-4070-A143-AC17-0DC814767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2FDBFC-13C4-A640-A1A7-1A1D0A46F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2AB811-A1F1-CB40-8731-895B8CED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05.06.2024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413036-1C66-264C-B592-F81C1C19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B9B838-E057-D943-B80A-7C2D0D44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11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D7BC7C-83DA-974B-BBA9-7EE0278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7A5FCF-F01F-4644-80C2-12F2ED8F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AB9FF-5ACC-1D4B-B05F-797EDD2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9B9C1-94D5-5C43-B35E-D68AFA9EB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Security mit Passion | Dipl.-Ing. Daniel Mrskos, BSc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ED652-67ED-EF4E-9AC4-38044F58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E048-98DB-5243-9C9B-F4C5E6B49D2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lipart, Grafiken, Cartoon, Säugetier enthält.&#10;&#10;Automatisch generierte Beschreibung">
            <a:extLst>
              <a:ext uri="{FF2B5EF4-FFF2-40B4-BE49-F238E27FC236}">
                <a16:creationId xmlns:a16="http://schemas.microsoft.com/office/drawing/2014/main" id="{997F2D95-5A67-E43A-99D0-0D531326900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434013"/>
            <a:ext cx="1423987" cy="14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1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/Users/danielmrskos/Library/Group%20Containers/UBF8T346G9.ms/WebArchiveCopyPasteTempFiles/com.microsoft.Word/depositphotos_626754456-stock-illustration-your-logo-here-placeholder-symbol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A93F4C-ACB9-9742-8FD0-28D0E9E4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67" y="2507425"/>
            <a:ext cx="97214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7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kumimoji="0" lang="de-DE" altLang="de-DE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 Here </a:t>
            </a:r>
            <a:r>
              <a:rPr kumimoji="0" lang="de-DE" altLang="de-DE" sz="7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Gmbh</a:t>
            </a:r>
            <a:r>
              <a:rPr kumimoji="0" lang="de-DE" altLang="de-DE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de-DE" altLang="de-DE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4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4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Penetration </a:t>
            </a:r>
            <a:r>
              <a:rPr lang="de-DE" altLang="de-DE" sz="40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de-DE" altLang="de-DE" sz="4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endParaRPr kumimoji="0" lang="de-DE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1.0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39">
            <a:extLst>
              <a:ext uri="{FF2B5EF4-FFF2-40B4-BE49-F238E27FC236}">
                <a16:creationId xmlns:a16="http://schemas.microsoft.com/office/drawing/2014/main" id="{D183C19D-8301-3546-B248-BD259E2B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5738813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de-DE" altLang="de-DE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3A939F-EA52-C344-B1F6-FD7AB8ED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48" y="11284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de-DE" altLang="de-DE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C606671-6501-6775-F4E1-DAB6788AE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48" y="67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BE36A-9228-7252-BE78-F93C88823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885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" name="Grafik 9" descr="Ein Bild, das Clipart, Grafiken, Cartoon, Säugetier enthält.&#10;&#10;Automatisch generierte Beschreibung">
            <a:extLst>
              <a:ext uri="{FF2B5EF4-FFF2-40B4-BE49-F238E27FC236}">
                <a16:creationId xmlns:a16="http://schemas.microsoft.com/office/drawing/2014/main" id="{DC36C3B6-1B8D-BFF2-3789-3478C217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4013"/>
            <a:ext cx="1423987" cy="142398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EF52F19-0935-7775-2170-65E32DC3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4462" y="97404"/>
            <a:ext cx="18472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8" name="Grafik 1" descr="Ihr Logo Hier Platzhalter Symbol Stock-Vektorbild von ©MartyInkTank  626754468">
            <a:extLst>
              <a:ext uri="{FF2B5EF4-FFF2-40B4-BE49-F238E27FC236}">
                <a16:creationId xmlns:a16="http://schemas.microsoft.com/office/drawing/2014/main" id="{6FE8AC74-6A12-96C5-7054-8B85F8E5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34" y="143123"/>
            <a:ext cx="2543504" cy="268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7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BD755482-2662-9CC5-1299-943B0CAB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7920" y="635364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05.06.2024</a:t>
            </a:r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52A7D84-C7F7-B3E6-26CD-7A35F0B7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1145" y="635729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Security mit Passion | Dipl.-Ing. Daniel Mrskos, BSc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FA76D86-866F-3E10-B5E5-5562B792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6E048-98DB-5243-9C9B-F4C5E6B49D2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607AC23-8932-0B1C-2503-6C3FD8BE794F}"/>
              </a:ext>
            </a:extLst>
          </p:cNvPr>
          <p:cNvSpPr txBox="1">
            <a:spLocks/>
          </p:cNvSpPr>
          <p:nvPr/>
        </p:nvSpPr>
        <p:spPr>
          <a:xfrm>
            <a:off x="1" y="364538"/>
            <a:ext cx="12191999" cy="74483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DANKE!</a:t>
            </a:r>
            <a:endParaRPr lang="de-DE" altLang="de-DE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BDB2BB-5D47-FC6F-3BB6-6E9718FD89B5}"/>
              </a:ext>
            </a:extLst>
          </p:cNvPr>
          <p:cNvSpPr txBox="1"/>
          <p:nvPr/>
        </p:nvSpPr>
        <p:spPr>
          <a:xfrm>
            <a:off x="616017" y="1279651"/>
            <a:ext cx="109599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Trotz der vielen Sicherheitslücken und Risiken geht ein durchaus positiver Eindruck aus dem Penetration Test hervor. Es gibt zwar einige </a:t>
            </a:r>
            <a:r>
              <a:rPr lang="de-DE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kritische 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 </a:t>
            </a:r>
            <a:r>
              <a:rPr lang="de-DE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hohe 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Schwachstellen. Doch diese sind zum Großteil auf einen Mangel an Arbeitskraft und Zeitbudget zurückzuführen. </a:t>
            </a:r>
            <a:b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 ist ebenso sehr löblich, dass schon während des Penetration Tests neue organisatorische und auch technische Maßnahmen zur Bekämpfung dieser Angriffe und weiterer Sicherheitslücken ins Leben gerufen worden sind.</a:t>
            </a:r>
            <a:endParaRPr lang="de-A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 dieser Stelle möchte Security mit Passion noch einmal ein großes Dankeschön für die gesamte Belegschaft für die professionelle Zusammenarbeit und schöne gemeinsam Zeit der letzten 1,5 Wochen danken.</a:t>
            </a:r>
            <a:endParaRPr lang="de-A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de-A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de-DE" sz="18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Anmerkung: Wichtig ist dennoch die Behebung aller </a:t>
            </a:r>
            <a:r>
              <a:rPr lang="de-DE" sz="1800" u="sng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kritischen </a:t>
            </a:r>
            <a:r>
              <a:rPr lang="de-DE" sz="18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 </a:t>
            </a:r>
            <a:r>
              <a:rPr lang="de-DE" sz="18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hohen </a:t>
            </a:r>
            <a:r>
              <a:rPr lang="de-DE" sz="18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Befunde, da dies ein erhebliches Maß an Sicherheit schafft.</a:t>
            </a:r>
            <a:r>
              <a:rPr lang="de-AT" dirty="0">
                <a:effectLst/>
              </a:rPr>
              <a:t> </a:t>
            </a:r>
            <a:endParaRPr lang="de-AT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2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67A0E51E-D2C3-0D33-2939-4109901BA3A9}"/>
              </a:ext>
            </a:extLst>
          </p:cNvPr>
          <p:cNvSpPr txBox="1">
            <a:spLocks/>
          </p:cNvSpPr>
          <p:nvPr/>
        </p:nvSpPr>
        <p:spPr>
          <a:xfrm>
            <a:off x="1" y="364538"/>
            <a:ext cx="12191999" cy="74483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Visualisierung des getesteten Geschäftsprozess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0AA60AF-268D-1F94-EE4E-234F40A1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7920" y="635364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05.06.2024</a:t>
            </a:r>
            <a:endParaRPr lang="en-US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870E2A7-B060-9BC4-C9FE-07E2A3C6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1145" y="635729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Security mit Passion | Dipl.-Ing. Daniel Mrskos, BSc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A9BF9D7-7D12-1EDB-B664-7C173749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6E048-98DB-5243-9C9B-F4C5E6B49D2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2" name="Grafik 1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F3D020E2-47D6-8120-EDB6-CDE6AC4C7D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46" y="1409819"/>
            <a:ext cx="9262708" cy="3365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2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6D1A4-F003-3028-4F33-B634720A6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39">
            <a:extLst>
              <a:ext uri="{FF2B5EF4-FFF2-40B4-BE49-F238E27FC236}">
                <a16:creationId xmlns:a16="http://schemas.microsoft.com/office/drawing/2014/main" id="{B9E91F08-5463-EF33-BDC7-4D72FDBE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220"/>
            <a:ext cx="9304638" cy="4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de-DE" altLang="de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425179-AB79-037B-4124-321BFA39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48" y="11284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de-DE" altLang="de-DE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3AF38BE-B2F3-1C4D-DF21-FFE47923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48" y="67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8D100C-7F08-57AC-4A0B-3D070CB46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885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9AC9C8F8-0E88-0C8E-C5CF-F6FED3B5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182491"/>
            <a:ext cx="4978697" cy="2905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Grafik 7" descr="Ein Bild, das Screenshot, Text, Multimedia-Software, Software enthält.&#10;&#10;Automatisch generierte Beschreibung">
            <a:extLst>
              <a:ext uri="{FF2B5EF4-FFF2-40B4-BE49-F238E27FC236}">
                <a16:creationId xmlns:a16="http://schemas.microsoft.com/office/drawing/2014/main" id="{D0330B34-5854-9673-BC68-4F859DA0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393" y="1182570"/>
            <a:ext cx="5441888" cy="2937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Elektronik, Elektronisches Gerät, Eingabegerät, Büroausstattung enthält.&#10;&#10;Automatisch generierte Beschreibung">
            <a:extLst>
              <a:ext uri="{FF2B5EF4-FFF2-40B4-BE49-F238E27FC236}">
                <a16:creationId xmlns:a16="http://schemas.microsoft.com/office/drawing/2014/main" id="{02E17958-CE9A-8C7F-F642-E62E079B60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767"/>
          <a:stretch/>
        </p:blipFill>
        <p:spPr bwMode="auto">
          <a:xfrm>
            <a:off x="3898720" y="4202035"/>
            <a:ext cx="3747220" cy="2142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89E955-2BFE-1FE8-8DA4-D9061266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7920" y="635364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05.06.2024</a:t>
            </a:r>
            <a:endParaRPr lang="en-US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2306DDB-C634-6BF5-F459-3D30254B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1145" y="635729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Security mit Passion | Dipl.-Ing. Daniel Mrskos, BSc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C5D9045-2CB1-7CCE-CC76-3DE1BE65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6E048-98DB-5243-9C9B-F4C5E6B49D2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577BD737-DD04-87F3-9643-A75ABF24794D}"/>
              </a:ext>
            </a:extLst>
          </p:cNvPr>
          <p:cNvSpPr txBox="1">
            <a:spLocks/>
          </p:cNvSpPr>
          <p:nvPr/>
        </p:nvSpPr>
        <p:spPr>
          <a:xfrm>
            <a:off x="0" y="372420"/>
            <a:ext cx="12191999" cy="74483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Exfiltration von vertraulichen Daten und </a:t>
            </a:r>
            <a:r>
              <a:rPr lang="de-DE" altLang="de-DE" sz="3200" dirty="0">
                <a:solidFill>
                  <a:schemeClr val="bg1"/>
                </a:solidFill>
              </a:rPr>
              <a:t>K</a:t>
            </a:r>
            <a:r>
              <a:rPr lang="de-DE" altLang="de-DE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ompromittierung der Unternehmensinfrastruktur</a:t>
            </a:r>
          </a:p>
        </p:txBody>
      </p:sp>
    </p:spTree>
    <p:extLst>
      <p:ext uri="{BB962C8B-B14F-4D97-AF65-F5344CB8AC3E}">
        <p14:creationId xmlns:p14="http://schemas.microsoft.com/office/powerpoint/2010/main" val="9838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6D1A4-F003-3028-4F33-B634720A6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9425179-AB79-037B-4124-321BFA39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48" y="11284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de-DE" altLang="de-DE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3AF38BE-B2F3-1C4D-DF21-FFE47923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48" y="67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8D100C-7F08-57AC-4A0B-3D070CB46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885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A8ED21-4557-2AB3-68CA-334F74919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33"/>
          <a:stretch/>
        </p:blipFill>
        <p:spPr>
          <a:xfrm>
            <a:off x="1756325" y="1231763"/>
            <a:ext cx="4461171" cy="231138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083426-4806-828C-A3B4-B710A917C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95" y="1231762"/>
            <a:ext cx="4174379" cy="24555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AA40E97-5335-A777-2559-669C1FF30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326" y="3757009"/>
            <a:ext cx="4461170" cy="26017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CB2C05-7033-73BD-7BBC-59CC06A5A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063" y="3757009"/>
            <a:ext cx="4454071" cy="2600259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4674693E-D0C4-8A22-0F6A-F3F4FC71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7920" y="635364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05.06.2024</a:t>
            </a:r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07CF83E-AEEA-0002-701A-E1771DC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1145" y="635729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Security mit Passion | Dipl.-Ing. Daniel Mrskos, BSc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6C7AE2-72A4-DEB5-7EBC-C8B9C8D9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6E048-98DB-5243-9C9B-F4C5E6B49D2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03FB6A7-F14C-5A87-5D48-8541C0E4E960}"/>
              </a:ext>
            </a:extLst>
          </p:cNvPr>
          <p:cNvSpPr txBox="1">
            <a:spLocks/>
          </p:cNvSpPr>
          <p:nvPr/>
        </p:nvSpPr>
        <p:spPr>
          <a:xfrm>
            <a:off x="1" y="364538"/>
            <a:ext cx="12191999" cy="74483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Auswertung Business Impact</a:t>
            </a:r>
          </a:p>
        </p:txBody>
      </p:sp>
    </p:spTree>
    <p:extLst>
      <p:ext uri="{BB962C8B-B14F-4D97-AF65-F5344CB8AC3E}">
        <p14:creationId xmlns:p14="http://schemas.microsoft.com/office/powerpoint/2010/main" val="9950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6D1A4-F003-3028-4F33-B634720A6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9425179-AB79-037B-4124-321BFA39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48" y="11284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de-DE" altLang="de-DE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3AF38BE-B2F3-1C4D-DF21-FFE47923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48" y="671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8D100C-7F08-57AC-4A0B-3D070CB46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885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0F354-D53E-225F-3217-7DC0BB55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99" y="1174133"/>
            <a:ext cx="4303240" cy="25247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BE4F727-64C1-96D5-CED1-613F89419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61" y="1147595"/>
            <a:ext cx="4415657" cy="25692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B68DC4-E67C-15D5-6428-C92DCB27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26" y="3832543"/>
            <a:ext cx="4223975" cy="25247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2D20356-8577-5941-4AD8-62C18AD5D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461" y="3832543"/>
            <a:ext cx="4413641" cy="2569241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5BA8A0C-8BE3-BC7D-236A-49C4606C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7920" y="635364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05.06.2024</a:t>
            </a:r>
            <a:endParaRPr lang="en-US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B032F0B5-C5F6-7920-BA48-339BAA5A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1145" y="635729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Security mit Passion | Dipl.-Ing. Daniel Mrskos, BSc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B680FBE-ECD1-C265-20B1-9814D0F7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6E048-98DB-5243-9C9B-F4C5E6B49D2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0E68A4C5-4F22-73FA-8E14-CF9BBCD1F442}"/>
              </a:ext>
            </a:extLst>
          </p:cNvPr>
          <p:cNvSpPr txBox="1">
            <a:spLocks/>
          </p:cNvSpPr>
          <p:nvPr/>
        </p:nvSpPr>
        <p:spPr>
          <a:xfrm>
            <a:off x="1" y="364538"/>
            <a:ext cx="12191999" cy="74483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Auswertung Compliance GAP</a:t>
            </a:r>
          </a:p>
        </p:txBody>
      </p:sp>
    </p:spTree>
    <p:extLst>
      <p:ext uri="{BB962C8B-B14F-4D97-AF65-F5344CB8AC3E}">
        <p14:creationId xmlns:p14="http://schemas.microsoft.com/office/powerpoint/2010/main" val="260758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665E6209-9A37-5257-0155-BB9947FD4C9F}"/>
              </a:ext>
            </a:extLst>
          </p:cNvPr>
          <p:cNvSpPr txBox="1">
            <a:spLocks/>
          </p:cNvSpPr>
          <p:nvPr/>
        </p:nvSpPr>
        <p:spPr>
          <a:xfrm>
            <a:off x="1" y="364538"/>
            <a:ext cx="12191999" cy="74483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/>
                </a:solidFill>
              </a:rPr>
              <a:t>Positive </a:t>
            </a:r>
            <a:r>
              <a:rPr lang="en-US" sz="3200" dirty="0" err="1">
                <a:solidFill>
                  <a:schemeClr val="bg1"/>
                </a:solidFill>
              </a:rPr>
              <a:t>Feststellungen</a:t>
            </a:r>
            <a:endParaRPr lang="de-DE" altLang="de-DE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3B7E48-CAF0-2C60-42EE-6BBC57CB9F74}"/>
              </a:ext>
            </a:extLst>
          </p:cNvPr>
          <p:cNvSpPr txBox="1"/>
          <p:nvPr/>
        </p:nvSpPr>
        <p:spPr>
          <a:xfrm>
            <a:off x="556531" y="1733609"/>
            <a:ext cx="109599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de-AT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Vorbildliche Kooperation bei jeglichen Testaspekten.</a:t>
            </a:r>
            <a:endParaRPr lang="de-A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 Rahmen der Prüfung des Webshops konnte festgestellt werden, dass sehr durchdacht und mit großer Sorgfalt vorgegangen wurde.</a:t>
            </a:r>
            <a:endParaRPr lang="de-A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de-AT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 Allgemeinen stellte sich heraus, dass das Network &amp; Security Team sehr gute Arbeit für die Sicherheit der Kernkomponenten des Netzwerks leistet.</a:t>
            </a:r>
            <a:endParaRPr lang="de-A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B9554833-9EB7-70DC-1CC3-D7A66FF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7920" y="635364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05.06.2024</a:t>
            </a:r>
            <a:endParaRPr lang="en-US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28FC2BE7-2BBA-0C8F-3198-51F804BA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1145" y="635729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Security mit Passion | Dipl.-Ing. Daniel Mrskos, BSc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76405FF-8AD7-AD44-21CF-C784A833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6E048-98DB-5243-9C9B-F4C5E6B49D2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6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0B990FD4-285E-743A-561A-D9E6987D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7920" y="635364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05.06.2024</a:t>
            </a:r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E62A1D2-9EF6-1138-5806-8FD81B5C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1145" y="635729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Security mit Passion | Dipl.-Ing. Daniel Mrskos, BSc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93C49CC-5F81-4FFF-C59C-C18E7AF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6E048-98DB-5243-9C9B-F4C5E6B49D2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92E58C9-B081-99C6-046D-7ED7BAC5D43D}"/>
              </a:ext>
            </a:extLst>
          </p:cNvPr>
          <p:cNvSpPr txBox="1">
            <a:spLocks/>
          </p:cNvSpPr>
          <p:nvPr/>
        </p:nvSpPr>
        <p:spPr>
          <a:xfrm>
            <a:off x="1" y="364538"/>
            <a:ext cx="12191999" cy="74483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Kritische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Befunde</a:t>
            </a:r>
            <a:endParaRPr lang="de-DE" altLang="de-DE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B9F7791-A7C3-A67D-DCBD-BE3ED1D31CBF}"/>
              </a:ext>
            </a:extLst>
          </p:cNvPr>
          <p:cNvSpPr txBox="1"/>
          <p:nvPr/>
        </p:nvSpPr>
        <p:spPr>
          <a:xfrm>
            <a:off x="527701" y="1466793"/>
            <a:ext cx="45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>
                <a:solidFill>
                  <a:srgbClr val="C00000"/>
                </a:solidFill>
              </a:rPr>
              <a:t>Kritische Befunde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6C8232C-270B-3155-08BA-D6086D6B8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97686"/>
              </p:ext>
            </p:extLst>
          </p:nvPr>
        </p:nvGraphicFramePr>
        <p:xfrm>
          <a:off x="556532" y="1914615"/>
          <a:ext cx="10136812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49">
                  <a:extLst>
                    <a:ext uri="{9D8B030D-6E8A-4147-A177-3AD203B41FA5}">
                      <a16:colId xmlns:a16="http://schemas.microsoft.com/office/drawing/2014/main" val="57820869"/>
                    </a:ext>
                  </a:extLst>
                </a:gridCol>
                <a:gridCol w="2758168">
                  <a:extLst>
                    <a:ext uri="{9D8B030D-6E8A-4147-A177-3AD203B41FA5}">
                      <a16:colId xmlns:a16="http://schemas.microsoft.com/office/drawing/2014/main" val="3986473019"/>
                    </a:ext>
                  </a:extLst>
                </a:gridCol>
                <a:gridCol w="1648391">
                  <a:extLst>
                    <a:ext uri="{9D8B030D-6E8A-4147-A177-3AD203B41FA5}">
                      <a16:colId xmlns:a16="http://schemas.microsoft.com/office/drawing/2014/main" val="1730326019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829538884"/>
                    </a:ext>
                  </a:extLst>
                </a:gridCol>
                <a:gridCol w="2036064">
                  <a:extLst>
                    <a:ext uri="{9D8B030D-6E8A-4147-A177-3AD203B41FA5}">
                      <a16:colId xmlns:a16="http://schemas.microsoft.com/office/drawing/2014/main" val="3346560040"/>
                    </a:ext>
                  </a:extLst>
                </a:gridCol>
                <a:gridCol w="1671264">
                  <a:extLst>
                    <a:ext uri="{9D8B030D-6E8A-4147-A177-3AD203B41FA5}">
                      <a16:colId xmlns:a16="http://schemas.microsoft.com/office/drawing/2014/main" val="196754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Aspekt-ID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Beschreibung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Auswirkung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Risiko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Compliance Verstoß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Verantwortung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112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trike="noStrike" dirty="0"/>
                        <a:t>SEC-YNH-001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Kompromittierung des Domain-Administrators durch GMSA-Gruppe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Übernahme der kompletten Infrastruktur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Kritisch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Secure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Mustermann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47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33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58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F5AB0E43-654A-2895-7DEC-C9AC41FD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7920" y="635364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05.06.2024</a:t>
            </a:r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C3FF638-866D-A14A-AA59-9CD99133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1145" y="635729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Security mit Passion | Dipl.-Ing. Daniel Mrskos, BSc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C1CECC88-CEAB-CCB3-3ACE-69636100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6E048-98DB-5243-9C9B-F4C5E6B49D2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D8165A8D-F35B-747E-293D-B44552518B6B}"/>
              </a:ext>
            </a:extLst>
          </p:cNvPr>
          <p:cNvSpPr txBox="1">
            <a:spLocks/>
          </p:cNvSpPr>
          <p:nvPr/>
        </p:nvSpPr>
        <p:spPr>
          <a:xfrm>
            <a:off x="1" y="364538"/>
            <a:ext cx="12191999" cy="74483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Hohe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Befunde</a:t>
            </a:r>
            <a:endParaRPr lang="de-DE" altLang="de-DE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6E7764A-05A8-EC83-4091-9CEB429A5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70007"/>
              </p:ext>
            </p:extLst>
          </p:nvPr>
        </p:nvGraphicFramePr>
        <p:xfrm>
          <a:off x="556532" y="1914615"/>
          <a:ext cx="10136812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49">
                  <a:extLst>
                    <a:ext uri="{9D8B030D-6E8A-4147-A177-3AD203B41FA5}">
                      <a16:colId xmlns:a16="http://schemas.microsoft.com/office/drawing/2014/main" val="57820869"/>
                    </a:ext>
                  </a:extLst>
                </a:gridCol>
                <a:gridCol w="2758168">
                  <a:extLst>
                    <a:ext uri="{9D8B030D-6E8A-4147-A177-3AD203B41FA5}">
                      <a16:colId xmlns:a16="http://schemas.microsoft.com/office/drawing/2014/main" val="3986473019"/>
                    </a:ext>
                  </a:extLst>
                </a:gridCol>
                <a:gridCol w="1648391">
                  <a:extLst>
                    <a:ext uri="{9D8B030D-6E8A-4147-A177-3AD203B41FA5}">
                      <a16:colId xmlns:a16="http://schemas.microsoft.com/office/drawing/2014/main" val="1730326019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829538884"/>
                    </a:ext>
                  </a:extLst>
                </a:gridCol>
                <a:gridCol w="2036064">
                  <a:extLst>
                    <a:ext uri="{9D8B030D-6E8A-4147-A177-3AD203B41FA5}">
                      <a16:colId xmlns:a16="http://schemas.microsoft.com/office/drawing/2014/main" val="3346560040"/>
                    </a:ext>
                  </a:extLst>
                </a:gridCol>
                <a:gridCol w="1671264">
                  <a:extLst>
                    <a:ext uri="{9D8B030D-6E8A-4147-A177-3AD203B41FA5}">
                      <a16:colId xmlns:a16="http://schemas.microsoft.com/office/drawing/2014/main" val="196754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Aspekt-ID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Beschreibung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Auswirkung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Risiko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Compliance Verstoß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Verantwortung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112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trike="noStrike" dirty="0"/>
                        <a:t>SEC-YNH-002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Kompromittierung des Domain-Administrators durch GMSA-Gruppe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>
                          <a:solidFill>
                            <a:schemeClr val="tx1"/>
                          </a:solidFill>
                        </a:rPr>
                        <a:t>Übernahme der kompletten Infrastruktur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Hoch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Establish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Maintain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Secure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Mustermann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47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trike="noStrik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335292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280C176-69CF-662B-68DD-997FCC15F086}"/>
              </a:ext>
            </a:extLst>
          </p:cNvPr>
          <p:cNvSpPr txBox="1"/>
          <p:nvPr/>
        </p:nvSpPr>
        <p:spPr>
          <a:xfrm>
            <a:off x="527701" y="1466793"/>
            <a:ext cx="453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>
                <a:solidFill>
                  <a:srgbClr val="FF0000"/>
                </a:solidFill>
              </a:rPr>
              <a:t>Hohe Befunde</a:t>
            </a:r>
          </a:p>
        </p:txBody>
      </p:sp>
    </p:spTree>
    <p:extLst>
      <p:ext uri="{BB962C8B-B14F-4D97-AF65-F5344CB8AC3E}">
        <p14:creationId xmlns:p14="http://schemas.microsoft.com/office/powerpoint/2010/main" val="80346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4D44BF18-C868-57B9-1AE2-4D410F6A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57920" y="6353646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05.06.2024</a:t>
            </a:r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9537C44-70E6-4616-E81E-86E25C87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1145" y="635729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Security mit Passion | Dipl.-Ing. Daniel Mrskos, BSc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3B90D80-1974-0E37-F0B0-015CC39B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9A6E048-98DB-5243-9C9B-F4C5E6B49D2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8CF94F8-A10D-5B58-3649-E6D3028094C6}"/>
              </a:ext>
            </a:extLst>
          </p:cNvPr>
          <p:cNvSpPr txBox="1">
            <a:spLocks/>
          </p:cNvSpPr>
          <p:nvPr/>
        </p:nvSpPr>
        <p:spPr>
          <a:xfrm>
            <a:off x="1" y="364538"/>
            <a:ext cx="12191999" cy="744836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Empfehlungen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de-DE" altLang="de-DE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extfeld 6">
            <a:extLst>
              <a:ext uri="{FF2B5EF4-FFF2-40B4-BE49-F238E27FC236}">
                <a16:creationId xmlns:a16="http://schemas.microsoft.com/office/drawing/2014/main" id="{D364D19F-93DE-2CB2-57CC-57C7D871B2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07855"/>
              </p:ext>
            </p:extLst>
          </p:nvPr>
        </p:nvGraphicFramePr>
        <p:xfrm>
          <a:off x="1524405" y="1403204"/>
          <a:ext cx="9886950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4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Macintosh PowerPoint</Application>
  <PresentationFormat>Breitbild</PresentationFormat>
  <Paragraphs>84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190</cp:revision>
  <cp:lastPrinted>2024-04-12T07:22:43Z</cp:lastPrinted>
  <dcterms:created xsi:type="dcterms:W3CDTF">2020-12-21T15:39:22Z</dcterms:created>
  <dcterms:modified xsi:type="dcterms:W3CDTF">2024-07-04T19:15:11Z</dcterms:modified>
</cp:coreProperties>
</file>