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773" r:id="rId3"/>
    <p:sldId id="772" r:id="rId4"/>
    <p:sldId id="38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73"/>
    <p:restoredTop sz="95897"/>
  </p:normalViewPr>
  <p:slideViewPr>
    <p:cSldViewPr snapToGrid="0" snapToObjects="1">
      <p:cViewPr varScale="1">
        <p:scale>
          <a:sx n="104" d="100"/>
          <a:sy n="104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08.01.25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08.01.25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08.01.25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08.01.25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08.01.25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08.01.25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08.01.25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08.01.25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Macintosh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1526</cp:revision>
  <cp:lastPrinted>2023-09-28T06:53:17Z</cp:lastPrinted>
  <dcterms:created xsi:type="dcterms:W3CDTF">2020-02-17T12:50:08Z</dcterms:created>
  <dcterms:modified xsi:type="dcterms:W3CDTF">2025-01-08T07:21:25Z</dcterms:modified>
</cp:coreProperties>
</file>