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533" r:id="rId3"/>
    <p:sldId id="875" r:id="rId4"/>
    <p:sldId id="876" r:id="rId5"/>
    <p:sldId id="882" r:id="rId6"/>
    <p:sldId id="883" r:id="rId7"/>
    <p:sldId id="884" r:id="rId8"/>
    <p:sldId id="773" r:id="rId9"/>
    <p:sldId id="772" r:id="rId10"/>
    <p:sldId id="38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73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2812" y="6355080"/>
            <a:ext cx="3524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Im Haus, Elektronik, Computer, Decke enthält.&#10;&#10;Automatisch generierte Beschreibung">
            <a:extLst>
              <a:ext uri="{FF2B5EF4-FFF2-40B4-BE49-F238E27FC236}">
                <a16:creationId xmlns:a16="http://schemas.microsoft.com/office/drawing/2014/main" id="{85984981-F49A-1AFA-DCF4-B7ED031D81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4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SOC-Tiers (Tier 1-3)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Was sind SOC-Tiers?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latin typeface="Helvetica Neue" panose="02000503000000020004" pitchFamily="2" charset="0"/>
              </a:rPr>
              <a:t>SOC-Tiers beschreiben die </a:t>
            </a:r>
            <a:r>
              <a:rPr lang="de-AT" sz="2600" dirty="0">
                <a:solidFill>
                  <a:srgbClr val="7030A0"/>
                </a:solidFill>
                <a:latin typeface="Helvetica Neue" panose="02000503000000020004" pitchFamily="2" charset="0"/>
              </a:rPr>
              <a:t>Hierarchie</a:t>
            </a:r>
            <a:r>
              <a:rPr lang="de-AT" sz="2600" dirty="0">
                <a:latin typeface="Helvetica Neue" panose="02000503000000020004" pitchFamily="2" charset="0"/>
              </a:rPr>
              <a:t> und die </a:t>
            </a:r>
            <a:r>
              <a:rPr lang="de-AT" sz="2600" dirty="0">
                <a:solidFill>
                  <a:srgbClr val="7030A0"/>
                </a:solidFill>
                <a:latin typeface="Helvetica Neue" panose="02000503000000020004" pitchFamily="2" charset="0"/>
              </a:rPr>
              <a:t>Zuständigkeiten</a:t>
            </a:r>
            <a:r>
              <a:rPr lang="de-AT" sz="2600" dirty="0">
                <a:latin typeface="Helvetica Neue" panose="02000503000000020004" pitchFamily="2" charset="0"/>
              </a:rPr>
              <a:t> im Security </a:t>
            </a:r>
            <a:r>
              <a:rPr lang="de-AT" sz="2600" dirty="0" err="1">
                <a:latin typeface="Helvetica Neue" panose="02000503000000020004" pitchFamily="2" charset="0"/>
              </a:rPr>
              <a:t>Operations</a:t>
            </a:r>
            <a:r>
              <a:rPr lang="de-AT" sz="2600" dirty="0">
                <a:latin typeface="Helvetica Neue" panose="02000503000000020004" pitchFamily="2" charset="0"/>
              </a:rPr>
              <a:t> Center: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solidFill>
                  <a:srgbClr val="7030A0"/>
                </a:solidFill>
                <a:latin typeface="Helvetica Neue" panose="02000503000000020004" pitchFamily="2" charset="0"/>
              </a:rPr>
              <a:t>Tier 1: </a:t>
            </a:r>
            <a:r>
              <a:rPr lang="de-AT" sz="2600" dirty="0">
                <a:latin typeface="Helvetica Neue" panose="02000503000000020004" pitchFamily="2" charset="0"/>
              </a:rPr>
              <a:t>Erstanalysten für Alarmbearbeitung und Eskalation.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solidFill>
                  <a:srgbClr val="7030A0"/>
                </a:solidFill>
                <a:latin typeface="Helvetica Neue" panose="02000503000000020004" pitchFamily="2" charset="0"/>
              </a:rPr>
              <a:t>Tier 2: </a:t>
            </a:r>
            <a:r>
              <a:rPr lang="de-AT" sz="2600" dirty="0">
                <a:latin typeface="Helvetica Neue" panose="02000503000000020004" pitchFamily="2" charset="0"/>
              </a:rPr>
              <a:t>Tiefergehende Analysen und </a:t>
            </a:r>
            <a:r>
              <a:rPr lang="de-AT" sz="2600" dirty="0" err="1">
                <a:latin typeface="Helvetica Neue" panose="02000503000000020004" pitchFamily="2" charset="0"/>
              </a:rPr>
              <a:t>Incident</a:t>
            </a:r>
            <a:r>
              <a:rPr lang="de-AT" sz="2600" dirty="0">
                <a:latin typeface="Helvetica Neue" panose="02000503000000020004" pitchFamily="2" charset="0"/>
              </a:rPr>
              <a:t> Management.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solidFill>
                  <a:srgbClr val="7030A0"/>
                </a:solidFill>
                <a:latin typeface="Helvetica Neue" panose="02000503000000020004" pitchFamily="2" charset="0"/>
              </a:rPr>
              <a:t>Tier 3: </a:t>
            </a:r>
            <a:r>
              <a:rPr lang="de-AT" sz="2600" dirty="0">
                <a:latin typeface="Helvetica Neue" panose="02000503000000020004" pitchFamily="2" charset="0"/>
              </a:rPr>
              <a:t>Experten für </a:t>
            </a:r>
            <a:r>
              <a:rPr lang="de-AT" sz="2600" dirty="0" err="1">
                <a:latin typeface="Helvetica Neue" panose="02000503000000020004" pitchFamily="2" charset="0"/>
              </a:rPr>
              <a:t>Threat</a:t>
            </a:r>
            <a:r>
              <a:rPr lang="de-AT" sz="2600" dirty="0">
                <a:latin typeface="Helvetica Neue" panose="02000503000000020004" pitchFamily="2" charset="0"/>
              </a:rPr>
              <a:t> Hunting, Forensik und Eskalationsunterstützung.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999912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010312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4" y="489826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7C835-887C-AE3D-05F5-C6554E106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7F42E-1F5F-98D5-F90D-7D963A87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3652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Tier 1 - Erstanalysten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6EF03EF-74D6-4880-A8FE-C5F899F57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6F51A47-0246-0E05-0825-FFABCED0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Rolle von Tier 1: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 Anlaufstelle für alle eingehenden Alarme und Vorfälle.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Priorisierung und Weiterleitung von Vorfällen basierend auf Kritikalität.</a:t>
            </a:r>
          </a:p>
          <a:p>
            <a:pPr marL="0" indent="0"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Aufgaben: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Überwachung der SIEM-Alarme.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Filterung von Fehlalarmen.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Weitergabe von kritischen Vorfällen an Tier 2.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Kompetenzen: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Grundlegendes Verständnis von IT-Sicherheit.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Umgang mit SIEM-Tools und Eskalationsrichtlinien.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3108C8-6F11-699C-EE83-43AD17D0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005FE2-2EEE-189D-9B7D-54C05D49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269CF33-1FEF-FCD1-C1AA-038CF69C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3296636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39885C2-F4A1-26D7-228A-4F7D2E9F1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6" y="504330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AB0AEE7-A72C-3FE6-DF68-F3545A52A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168157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E8D2A-8C82-4594-4C7E-E6520EE56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6A8FE-3471-B57B-DFD0-3A1074CA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3652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Tier 2 - Analysten für Vorfallmanagement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2EDC291-0E7A-758F-F690-5935775B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3A10A25-91ED-6815-E434-BBDB5D10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Rolle von Tier 2: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Detaillierte Analyse und Bearbeitung eskalierter Vorfälle.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Zusammenarbeit mit anderen Teams zur Lösung komplexer Sicherheitsprobleme.</a:t>
            </a:r>
          </a:p>
          <a:p>
            <a:pPr marL="0" indent="0">
              <a:buNone/>
            </a:pPr>
            <a:b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Aufgaben: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Untersuchung und Validierung von Sicherheitsvorfällen.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Koordination von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Maßnahmen.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Erstellung von Berichten und Dokumentationen.</a:t>
            </a:r>
          </a:p>
          <a:p>
            <a:pPr marL="0" indent="0">
              <a:buNone/>
            </a:pPr>
            <a:b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Kompetenzen: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Fortgeschrittenes Wissen in IT-Sicherheit, Netzwerken und Protokollen.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Erfahrung mit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und Forensik-Tools.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63A849-D0C1-D107-43D4-B9C582CF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BD47E0-19CB-072E-9B04-CAE31541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A6295A-8FE9-ABE9-8E66-0BD65975A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3296636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127CA27-DC42-92B5-D6D5-2C5163C3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3" y="5142156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07C7063-4778-A14F-C840-EFF94EE0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168157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5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858F1-316A-CF29-7DBD-7B5966F91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4A28D-D30F-82CE-34C6-DF90BF57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3652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Tier 3 - Experten und „Bedrohungsjäger“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C5B33BB-42CC-7347-DB4E-188CDFCA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638C358-20C4-F0DD-202F-843BA67D2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Rolle von Tier 3:</a:t>
            </a: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Experten für komplexe Sicherheitsvorfälle und proaktives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Hunting.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von Tier 1 und Tier 2 bei schwerwiegenden Vorfällen.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Aufgaben: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Durchführung von IT-Forensik und Malware-Analysen.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Entwicklung von neuen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Detection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-Rules und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Identifikation und Neutralisierung von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Advanced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Persistent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(APTs).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Kompetenzen: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Spezialwissen in Forensik, Malware-Analyse und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Erfahrung in der Entwicklung von SOC-Prozessen und Eskalationswegen.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83A63A-1A16-468B-3498-F0891E0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0AD38E-224C-2CC9-FE60-0D2BD69E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5ED1AAE-FCA1-CD23-1019-85A7F7C1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3132137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40A5543-9A11-647D-D54C-DB24E555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498151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6788EB4-02A6-1E8C-9D55-332A897E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168157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2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7648-89FC-AAB8-C41A-B0C5CEFDE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0ECF1-9A65-F28D-B6E0-BA91B0CD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3652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Ein SOC ist nur so stark wie seine Teams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4207FBE-8B80-BA2F-22FA-A26D09FE6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C4258E15-33E5-99C3-7A39-BB9165B4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Wie arbeiten die Tiers zusammen?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Tier 1:</a:t>
            </a:r>
            <a:r>
              <a:rPr lang="de-AT" sz="20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Identifiziert und filtert Alarme.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Tier 2:</a:t>
            </a:r>
            <a:r>
              <a:rPr lang="de-AT" sz="20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Untersucht und reagiert auf bestätigte Vorfälle.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Tier 3:</a:t>
            </a:r>
            <a:r>
              <a:rPr lang="de-AT" sz="20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Führt Root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Analysen durch und stärkt die Sicherheitsstrategie.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endParaRPr lang="de-AT" sz="2000" dirty="0">
              <a:solidFill>
                <a:srgbClr val="7030A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Effiziente Verteilung der Arbeitslast.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 Reaktion auf Vorfälle.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Maximale Nutzung von Expertise auf allen Ebenen.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813811-872B-6F8C-B35E-7C363043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A9F21D-01A7-985B-A45D-F0FC0E07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CFFA935-8F5E-831F-9180-3821FC109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392926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E5E40E6-FE0C-E873-823E-E9E078028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168157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743</Words>
  <Application>Microsoft Office PowerPoint</Application>
  <PresentationFormat>Breitbild</PresentationFormat>
  <Paragraphs>81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SOC-Tiers (Tier 1-3)</vt:lpstr>
      <vt:lpstr>Was sind SOC-Tiers?</vt:lpstr>
      <vt:lpstr>Tier 1 - Erstanalysten</vt:lpstr>
      <vt:lpstr>Tier 2 - Analysten für Vorfallmanagement</vt:lpstr>
      <vt:lpstr>Tier 3 - Experten und „Bedrohungsjäger“</vt:lpstr>
      <vt:lpstr>Ein SOC ist nur so stark wie seine Teams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1537</cp:revision>
  <cp:lastPrinted>2023-09-28T06:53:17Z</cp:lastPrinted>
  <dcterms:created xsi:type="dcterms:W3CDTF">2020-02-17T12:50:08Z</dcterms:created>
  <dcterms:modified xsi:type="dcterms:W3CDTF">2025-01-07T17:16:41Z</dcterms:modified>
</cp:coreProperties>
</file>