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533" r:id="rId3"/>
    <p:sldId id="875" r:id="rId4"/>
    <p:sldId id="876" r:id="rId5"/>
    <p:sldId id="877" r:id="rId6"/>
    <p:sldId id="878" r:id="rId7"/>
    <p:sldId id="879" r:id="rId8"/>
    <p:sldId id="880" r:id="rId9"/>
    <p:sldId id="773" r:id="rId10"/>
    <p:sldId id="772" r:id="rId11"/>
    <p:sldId id="38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92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1" y="6356350"/>
            <a:ext cx="108967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106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Im Haus, Mobiliar, Wand, Decke enthält.&#10;&#10;Automatisch generierte Beschreibung">
            <a:extLst>
              <a:ext uri="{FF2B5EF4-FFF2-40B4-BE49-F238E27FC236}">
                <a16:creationId xmlns:a16="http://schemas.microsoft.com/office/drawing/2014/main" id="{38EF7133-8261-B365-0648-7F4F4D302A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Bestandteile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eines</a:t>
            </a:r>
            <a:r>
              <a:rPr lang="en-US" sz="6000" dirty="0">
                <a:solidFill>
                  <a:srgbClr val="FFFFFF"/>
                </a:solidFill>
              </a:rPr>
              <a:t> SOCs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Drei Hauptkomponenten eines SOCs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Technische Komponenten:</a:t>
            </a:r>
            <a:r>
              <a:rPr lang="de-AT" sz="2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Die Werkzeuge, die das SOC betreiben.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Menschliche Ressourcen:</a:t>
            </a:r>
            <a:r>
              <a:rPr lang="de-AT" sz="2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Die Experten, die das SOC steuern.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Prozesse:</a:t>
            </a:r>
            <a:r>
              <a:rPr lang="de-AT" sz="2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Die Richtlinien und Workflows, die das SOC strukturieren.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3" y="2515598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4D4FB5-D5D2-E8C8-9D6F-4DF2E42C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74" y="342192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51653-DB45-2364-0F7C-F16C772C9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FFD37-7DCF-3420-7B99-23909275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Technische Komponenten 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A1EF4FB-0546-8023-541F-A9608F49A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B303D388-3107-6494-8D9A-0B202641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SIEM (Security Information and Event Management):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Zentralisiert Logs und analysiert sie auf Sicherheitsvorfälle.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Tools: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Elastic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Security,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Wazuh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Splunk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SOAR (Security Orchestration, Automation, and Response):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Automatisiert Reaktionen auf Vorfälle und orchestriert Workflows.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Tools: Shuffle, n8n, Cortex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Intelligence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Plattformen: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Sammeln und teilen Bedrohungsdaten, um auf neue Angriffe vorbereitet zu sein.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Tools: MISP,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OpenCTI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257B6BE-1A74-530C-1D09-31CDF9A18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4" y="3160511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D00F1E-836B-1C7B-72EB-D6D35A6E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7FF7C8-6C3F-FC33-98A7-47BB6C75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BC7CF63-E840-6850-3F43-11E0F7C8A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AC0B4E7-EF06-ADF0-3BDC-ED0BB0FE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1" y="489058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1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DDE58-968F-B70D-7BB8-31ED5798A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7AB79-4DBC-6984-1DDB-E0A4E2DC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Technische Komponenten II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FBB62AB-60F9-E838-8A8A-F228BBFCB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14246486-A923-21FB-43F6-31DBAC49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800" b="1" dirty="0" err="1">
                <a:solidFill>
                  <a:srgbClr val="0E0E0E"/>
                </a:solidFill>
                <a:effectLst/>
                <a:latin typeface=".AppleSystemUIFont"/>
              </a:rPr>
              <a:t>Endpoint</a:t>
            </a:r>
            <a:r>
              <a:rPr lang="de-AT" sz="1800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AT" sz="1800" b="1" dirty="0" err="1">
                <a:solidFill>
                  <a:srgbClr val="0E0E0E"/>
                </a:solidFill>
                <a:effectLst/>
                <a:latin typeface=".AppleSystemUIFont"/>
              </a:rPr>
              <a:t>Detection</a:t>
            </a:r>
            <a:r>
              <a:rPr lang="de-AT" sz="1800" b="1" dirty="0">
                <a:solidFill>
                  <a:srgbClr val="0E0E0E"/>
                </a:solidFill>
                <a:effectLst/>
                <a:latin typeface=".AppleSystemUIFont"/>
              </a:rPr>
              <a:t> and Response (EDR/XDR):</a:t>
            </a:r>
            <a:endParaRPr lang="de-AT" sz="1800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.AppleSystemUIFont"/>
              </a:rPr>
              <a:t>Überwacht und schützt Endgeräte vor Bedrohungen.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.AppleSystemUIFont"/>
              </a:rPr>
              <a:t>Tools: </a:t>
            </a:r>
            <a:r>
              <a:rPr lang="de-AT" sz="1800" dirty="0" err="1">
                <a:solidFill>
                  <a:srgbClr val="0E0E0E"/>
                </a:solidFill>
                <a:effectLst/>
                <a:latin typeface=".AppleSystemUIFont"/>
              </a:rPr>
              <a:t>Elastic</a:t>
            </a:r>
            <a:r>
              <a:rPr lang="de-AT" sz="18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AT" sz="1800" dirty="0" err="1">
                <a:solidFill>
                  <a:srgbClr val="0E0E0E"/>
                </a:solidFill>
                <a:effectLst/>
                <a:latin typeface=".AppleSystemUIFont"/>
              </a:rPr>
              <a:t>Endpoint</a:t>
            </a:r>
            <a:r>
              <a:rPr lang="de-AT" sz="18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de-AT" sz="1800" dirty="0" err="1">
                <a:solidFill>
                  <a:srgbClr val="0E0E0E"/>
                </a:solidFill>
                <a:effectLst/>
                <a:latin typeface=".AppleSystemUIFont"/>
              </a:rPr>
              <a:t>Wazuh</a:t>
            </a:r>
            <a:endParaRPr lang="de-AT" sz="1800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endParaRPr lang="de-AT" sz="1800" dirty="0">
              <a:solidFill>
                <a:srgbClr val="0E0E0E"/>
              </a:solidFill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.AppleSystemUIFont"/>
              </a:rPr>
              <a:t>Case Management Plattform:</a:t>
            </a:r>
            <a:endParaRPr lang="de-AT" sz="1800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.AppleSystemUIFont"/>
              </a:rPr>
              <a:t>Unterstützt die Verwaltung und Nachverfolgung von Sicherheitsvorfällen durch strukturierte Workflows. 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.AppleSystemUIFont"/>
              </a:rPr>
              <a:t>Tools: </a:t>
            </a:r>
            <a:r>
              <a:rPr lang="de-AT" sz="1800" dirty="0" err="1">
                <a:solidFill>
                  <a:srgbClr val="0E0E0E"/>
                </a:solidFill>
                <a:effectLst/>
                <a:latin typeface=".AppleSystemUIFont"/>
              </a:rPr>
              <a:t>theHive</a:t>
            </a:r>
            <a:r>
              <a:rPr lang="de-AT" sz="1800" dirty="0">
                <a:solidFill>
                  <a:srgbClr val="0E0E0E"/>
                </a:solidFill>
                <a:effectLst/>
                <a:latin typeface=".AppleSystemUIFont"/>
              </a:rPr>
              <a:t>, DFIR-IRIS</a:t>
            </a:r>
          </a:p>
          <a:p>
            <a:pPr marL="0" indent="0">
              <a:spcBef>
                <a:spcPts val="900"/>
              </a:spcBef>
              <a:buNone/>
            </a:pPr>
            <a:endParaRPr lang="de-AT" sz="1800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.AppleSystemUIFont"/>
              </a:rPr>
              <a:t>GRC Toolbox (</a:t>
            </a:r>
            <a:r>
              <a:rPr lang="de-AT" sz="1800" b="1" dirty="0" err="1">
                <a:solidFill>
                  <a:srgbClr val="0E0E0E"/>
                </a:solidFill>
                <a:effectLst/>
                <a:latin typeface=".AppleSystemUIFont"/>
              </a:rPr>
              <a:t>Governance</a:t>
            </a:r>
            <a:r>
              <a:rPr lang="de-AT" sz="1800" b="1" dirty="0">
                <a:solidFill>
                  <a:srgbClr val="0E0E0E"/>
                </a:solidFill>
                <a:effectLst/>
                <a:latin typeface=".AppleSystemUIFont"/>
              </a:rPr>
              <a:t>, Risk, Compliance):</a:t>
            </a:r>
            <a:endParaRPr lang="de-AT" sz="1800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.AppleSystemUIFont"/>
              </a:rPr>
              <a:t>Hilft bei der Einhaltung regulatorischer Anforderungen und der Optimierung von Sicherheitsrichtlinien.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.AppleSystemUIFont"/>
              </a:rPr>
              <a:t>Tools: CISO-Assistent</a:t>
            </a:r>
          </a:p>
          <a:p>
            <a:pPr marL="0" indent="0">
              <a:spcBef>
                <a:spcPts val="900"/>
              </a:spcBef>
              <a:buNone/>
            </a:pPr>
            <a:endParaRPr lang="de-AT" sz="180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D0390CC-6FC4-029B-03F2-160A10E9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077556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38A90-ADEA-2131-FF5F-37841338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F09495-8A83-DA51-15DB-E1FBD4F4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C950FD8-7BE5-16FC-4553-84753FC5E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8DF38EA-2F42-7568-8E1D-41A5D1A43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64520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5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F5AA2-F2DF-D311-FCB5-A10B242B7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22A2A-3616-37C4-D3CF-23895ED2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70892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 Menschliche Ressourcen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08146E8-B9C0-7E16-F946-1BED7E77D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9160123-FC1F-63D2-233F-B1D9621C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SOC-Analysten (Tier 1-3):</a:t>
            </a: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Überwachen und analysieren Vorfälle auf verschiedenen Ebenen.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 err="1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de-AT" sz="14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ncident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Responder:</a:t>
            </a: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Reagieren schnell auf Vorfälle und leiten Gegenmaßnahmen ein.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SOC-Manager:</a:t>
            </a: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Verantwortlich für die Koordination des Teams und die Weiterentwicklung der SOC-Prozesse.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Hunter:</a:t>
            </a: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Proaktive Suche nach versteckten Bedrohungen und Schwachstellen.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Forensiker:</a:t>
            </a: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Analysieren und dokumentieren Vorfälle, um die Ursachen zu identifizieren.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4473FBD-7915-1E17-9807-C006A67F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564150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E5CB01-6B94-5909-8A55-0136B60A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8AB58B-7406-4E13-577F-4FFCCAC5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D4E96B9-1909-C40C-AAE7-C6F596AB6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C2C7E63-ABD9-BDBC-8838-AB0315BD0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429125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041910A-795B-8678-4FF4-3DEC97EA6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429000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0E45360-1FA1-F8D5-E4C8-6634DB8F2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3" y="533571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1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ACF76-319C-FB2C-80DF-2DC4C99F8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ACF51-F623-887C-0398-2EBFD1A6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70892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Prozesse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FCF7BDD-6770-4A6E-96D2-F5BFD2FA3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6522B9A-E961-7472-BC09-2FE39F4C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4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Standardisierte Vorgehensweisen für verschiedene Arten von Sicherheitsvorfällen.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 err="1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de-AT" sz="14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ncident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Workflows:</a:t>
            </a: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Eskalationspläne und Reaktionsprotokolle für Vorfälle.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Policies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Guidelines:</a:t>
            </a: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Sicherheitsrichtlinien, die alle Aktivitäten im SOC regeln.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Hunting und Forensik:</a:t>
            </a: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proaktive Analysen und Nachbereitung von Sicherheitsvorfällen.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KPI und Berichtswesen:</a:t>
            </a: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Kontinuierliches Monitoring der Performance und Berichterstattung an das Management.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57BF6A9-29F5-6AF5-5894-C0543A36F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564150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354905-5A8C-FC3E-84D2-8A5110E9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B3F3B1-BF08-44B5-B07A-10772B71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FD96530-45E1-6B70-8E3D-7AD55D5FA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94D8FC9-5265-1172-1BC4-D4D3F4418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442109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B7E1A22-405D-6295-DCDF-9C3AA234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496752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8411593-F40C-5714-2708-01D02EBDF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3" y="533571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3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17C28-F579-C468-5AC1-1BA7766A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8D862-5626-12DC-C63D-AC6CEBCD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70892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Zusammenspiel der Bestandteile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235A7A2-651C-9306-4966-970D3453B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9AFCE11-4D7C-1787-78C9-61B4AA7E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Wie arbeiten die Bestandteile zusammen?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Technische Komponenten</a:t>
            </a:r>
            <a:r>
              <a:rPr lang="de-AT" sz="20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erfassen Daten und generieren Alarme.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Menschliche Ressourcen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analysieren und reagieren auf die Alarme.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</a:t>
            </a: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Prozesse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stellen sicher, dass alle Schritte effizient und standardisiert ablaufen.</a:t>
            </a:r>
          </a:p>
          <a:p>
            <a:pPr marL="0" indent="0">
              <a:buNone/>
            </a:pP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Ergebnis: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 effizient arbeitendes SOC, das Bedrohungen proaktiv erkennt und reagiert.</a:t>
            </a:r>
          </a:p>
          <a:p>
            <a:pPr marL="0" indent="0">
              <a:buNone/>
            </a:pPr>
            <a:endParaRPr lang="de-AT" sz="20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i="1" u="sng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 SOC ist mehr als nur Technik – es ist das Zusammenspiel von Menschen, Tools und Prozessen.</a:t>
            </a:r>
            <a:endParaRPr lang="de-AT" sz="2000" u="sng" dirty="0">
              <a:solidFill>
                <a:srgbClr val="7030A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24206F-7696-1647-D597-DEE02B71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A1110B-B9A6-DA9A-925E-DB17AD3E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E875CCF-32B7-3F39-2509-A6C9624C4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7A04E5B-7F99-4D39-9B58-C7621E97E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923756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234A4AC-1618-A12A-3791-8CE6A7317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5090382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0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806</Words>
  <Application>Microsoft Office PowerPoint</Application>
  <PresentationFormat>Breitbild</PresentationFormat>
  <Paragraphs>99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Bestandteile eines SOCs</vt:lpstr>
      <vt:lpstr>Drei Hauptkomponenten eines SOCs</vt:lpstr>
      <vt:lpstr>Technische Komponenten I</vt:lpstr>
      <vt:lpstr>Technische Komponenten II</vt:lpstr>
      <vt:lpstr> Menschliche Ressourcen</vt:lpstr>
      <vt:lpstr>Prozesse</vt:lpstr>
      <vt:lpstr>Zusammenspiel der Bestandteile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1585</cp:revision>
  <cp:lastPrinted>2023-09-28T06:53:17Z</cp:lastPrinted>
  <dcterms:created xsi:type="dcterms:W3CDTF">2020-02-17T12:50:08Z</dcterms:created>
  <dcterms:modified xsi:type="dcterms:W3CDTF">2025-01-07T17:19:11Z</dcterms:modified>
</cp:coreProperties>
</file>