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533" r:id="rId3"/>
    <p:sldId id="875" r:id="rId4"/>
    <p:sldId id="876" r:id="rId5"/>
    <p:sldId id="877" r:id="rId6"/>
    <p:sldId id="878" r:id="rId7"/>
    <p:sldId id="879" r:id="rId8"/>
    <p:sldId id="880" r:id="rId9"/>
    <p:sldId id="773" r:id="rId10"/>
    <p:sldId id="772" r:id="rId11"/>
    <p:sldId id="38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27"/>
    <p:restoredTop sz="95897"/>
  </p:normalViewPr>
  <p:slideViewPr>
    <p:cSldViewPr snapToGrid="0" snapToObjects="1">
      <p:cViewPr varScale="1">
        <p:scale>
          <a:sx n="152" d="100"/>
          <a:sy n="152" d="100"/>
        </p:scale>
        <p:origin x="15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FCA3-8692-284B-8585-538C88E69781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54BA-4971-E342-BE16-E952CFA3B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A52F-15E8-2044-BF5E-C255B056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3153-BC29-C140-8BCE-A49FA123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9ABEC-50FE-E149-BBBE-6287007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093-E83A-C547-86F7-98056C585F90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3D385-9D17-9F4C-814D-47618AD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7C493-018B-6B48-B49A-746D2A0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725-BBEB-B243-92D8-4DFDBD8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44B2F-072C-9543-94A5-53FCA06E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249F-8F8E-884D-BE25-06448D8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F1D-46C7-5E45-9996-7CD17A202F7D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0FCCA-910B-0C48-8E76-8782B52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1E1C-7FBE-E841-876F-38454E4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9E5C6-8FF2-7F41-98C2-6770F144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593E-E726-8C47-9DD4-6B56A3C1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F841B-6297-1640-A88B-D1BD7E3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8BAA-3BE4-D44F-98EC-661CF7B17A77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0FFA-DCB3-F64E-A3C4-40358EA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A088D-880A-A44B-8EA8-5451FAE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7E7D-31D2-2A4E-8EC3-5157DA4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F3E37-F0B3-F84B-9C42-C293595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33E0-675C-C745-907D-2C318B0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2CB-A836-0043-A8E0-69767BE8A345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DD0F7-37FF-764C-AB58-B206736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5708F-ACF4-6347-807C-359DE5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B302-046B-A14E-8B1F-CFABB7A4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098AC-194B-684B-8282-A32E5F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DACF-E360-EF46-9EF3-8F523C28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CAC-2433-374B-80B7-2270C5FAF0A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B6F3-9104-7442-9C84-0D24D7C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2BC20-B9ED-4844-B08D-C2998E2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6FE-E491-3F40-927D-6451E99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1281F-0A72-4947-A178-A0CBC6B4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109A1-F643-AC44-A9A9-35E36388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2BCAE-2AE9-DB40-A0DD-FEC541F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251-0767-DA49-9F69-54B401A7CF80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3618A-102A-AF42-82E9-E12BF00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FDD9-0901-9842-9DB0-A7ECB12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A059-AFAC-624B-BA0B-D33EC72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D319A-7224-5440-884C-E468E59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0FA2C-5E62-2F4A-998E-7DA10EF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4151D-0787-5546-83B0-E3A805AC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B0B85E-2116-3742-A75F-B1CD18C2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38100-0368-ED44-A744-780678D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0AE-97CB-AA46-9941-537EE39A3F00}" type="datetime1">
              <a:rPr lang="de-AT" smtClean="0"/>
              <a:t>07.01.2025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158002-58B4-064F-A49E-C8CB0D2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DB3E2F-C65A-4849-BDE5-7C82B14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03D9-56CF-1D43-B829-BCDA8F1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420F0-7157-7348-ACEA-F6425A4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C47-213C-9A45-A2CB-2DED91172FF4}" type="datetime1">
              <a:rPr lang="de-AT" smtClean="0"/>
              <a:t>07.01.2025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45B172-521C-E04A-9702-9F7DED4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BD09-A80A-DD4D-88CF-5E75A7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34F888-2786-484A-A861-8066180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E42-4471-8A44-A1DF-63E78300EB4D}" type="datetime1">
              <a:rPr lang="de-AT" smtClean="0"/>
              <a:t>07.01.2025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36B68-E1D8-C34F-8F2B-A4B7297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A51CC-701E-EB4E-A093-A1A46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84EA-2D92-6549-BAA0-A98288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250F-A931-F949-BB89-4AC86B7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4474D-0AB4-FD40-85E2-1263E7EF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2DF3C-8C0E-394E-98DA-70ED64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B2D-DD17-9849-A920-A4D78469A1FF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A034-BB73-8847-BD45-BCC0DC4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1E96-21DF-8B4B-BB40-5F1BC5A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261D-49F2-D745-A838-32077F0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51492-FA0C-CB4D-A2AC-8F7EB07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049CF0-DBEA-314C-8711-678A2CB0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BA572-1FF4-9C48-927C-F38B809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B9D-F0FF-0A4F-B39C-5E38274028F2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34B98-7C1B-CE4C-9581-B39004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34D9C-AEF3-BA44-9D41-DB0D457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8AE68-EC3C-6743-A65A-FC2FB63D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CBCDD-FEB3-604C-9058-497EEC4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0A28-C227-6643-A9C3-0FBEAF55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052-C3C0-F04D-A994-C5E4D9B9B9F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A3369-0020-6F40-B78E-81BE25F8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C651-E5D3-0046-9476-4B60FBEA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72927C-32C5-4241-8607-6497DE7E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/>
              <a:t>Whois</a:t>
            </a:r>
            <a:r>
              <a:rPr lang="de-DE" dirty="0"/>
              <a:t> Security mit Passion?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6C0D0F-61D0-D944-B728-68B27AC51A7D}"/>
              </a:ext>
            </a:extLst>
          </p:cNvPr>
          <p:cNvSpPr txBox="1">
            <a:spLocks/>
          </p:cNvSpPr>
          <p:nvPr/>
        </p:nvSpPr>
        <p:spPr>
          <a:xfrm>
            <a:off x="87154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3C3B8-7100-EC40-80F3-3A7B13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(C) Security mit Passion | Dipl.-Ing. Daniel </a:t>
            </a:r>
            <a:r>
              <a:rPr lang="de-DE" dirty="0" err="1"/>
              <a:t>Mrskos</a:t>
            </a:r>
            <a:r>
              <a:rPr lang="de-DE" dirty="0"/>
              <a:t>, </a:t>
            </a:r>
            <a:r>
              <a:rPr lang="de-DE" dirty="0" err="1"/>
              <a:t>BSc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6F696-D95D-4A47-8972-AB7426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10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CA689D-0623-84D1-44CE-B0506597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59"/>
          <a:stretch/>
        </p:blipFill>
        <p:spPr>
          <a:xfrm>
            <a:off x="549640" y="1454690"/>
            <a:ext cx="2534037" cy="251495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79C163-42C9-9B68-2A06-04A5B20A5A4C}"/>
              </a:ext>
            </a:extLst>
          </p:cNvPr>
          <p:cNvSpPr txBox="1"/>
          <p:nvPr/>
        </p:nvSpPr>
        <p:spPr>
          <a:xfrm>
            <a:off x="3397316" y="1604169"/>
            <a:ext cx="844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mit Passion?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soll man sich darunter vorstellen ... Nun ja mit Security mit Passion lebe ich meinen Traum. Schon mit 12 Jahren war es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mich,ich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heiße übrigens Daniel, ein Penetration Tester, auch bekannt unter dem Namen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Hacker, zu werden. Dabei habe ich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michüber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Abi an einer Business School und anschließend im Bachelor IT-Security und Master Information-Security der FH St. Pölten zudem entwickelt, wo ich heute stehe. Und zwar zum Penetration Tester und Ausbilder für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Nun ja, was macht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einPenetration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Tester genau ...? Das ist relativ simpel erklärt, wir hacken mit der Erlaubnis unserer Kunden Computer-Systeme,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Apps,Websites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usw. und zeigen somit Firmen auf, wie sie angegriffen werden können und zugleich wie sie das verhindern können.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michist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das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seit über 9 Jahren meine größte Leidenschaft geworden und wird dies mein Leben lang bleiben.</a:t>
            </a: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ZERTIFIZIERUNGEN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CSOM | CRTL | eCPTXv2 | eWPTXv2 | CCD | BTL2 | OSIR | eCTHPv2 | CRTE | CRTO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eCMAP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PNPT | eCPPTv2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eWPT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eCIR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CRTP | CARTP | PAWSP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eMAPT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eCXD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eCDFP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BTL1 (Gold) | CAPEN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eEDA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OSWP | OSCC | CNSP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Comptia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Pentest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+ | ITIL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V3 | ICCA | CCNA | eJPTv2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Developing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Software (LFD121) | CAP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Checkmarx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Champion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3A143F-30F5-D49F-3846-6AECA4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9" y="4085291"/>
            <a:ext cx="11480930" cy="21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75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drinnen, aus Holz, Tisch, Stück enthält.&#10;&#10;Automatisch generierte Beschreibung">
            <a:extLst>
              <a:ext uri="{FF2B5EF4-FFF2-40B4-BE49-F238E27FC236}">
                <a16:creationId xmlns:a16="http://schemas.microsoft.com/office/drawing/2014/main" id="{2A47DDE7-25DC-0B4B-97B0-7D2A30EAC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Danke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!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1" y="6356350"/>
            <a:ext cx="105751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(C) Security </a:t>
            </a:r>
            <a:r>
              <a:rPr lang="en-US" kern="120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mit</a:t>
            </a: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258BCC8-7232-9A43-8BC4-7AA4B6CCA586}"/>
              </a:ext>
            </a:extLst>
          </p:cNvPr>
          <p:cNvSpPr txBox="1">
            <a:spLocks/>
          </p:cNvSpPr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106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3F35C83-CB15-DDF2-4C8A-D53F887E0D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SOC-TOM (Target Operating Model)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Was ist ein SOC-TOM?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Das </a:t>
            </a:r>
            <a:r>
              <a:rPr lang="de-AT" sz="20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Target Operating Model (TOM)</a:t>
            </a:r>
            <a:r>
              <a:rPr lang="de-AT" sz="20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beschreibt die Zielstruktur, Organisation und Prozesse eines SOC, um eine effektive Sicherheitsüberwachung und -reaktion zu gewährleisten.</a:t>
            </a:r>
          </a:p>
          <a:p>
            <a:pPr marL="0" indent="0">
              <a:buNone/>
            </a:pPr>
            <a:b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Warum ist ein SOC-TOM wichtig?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Klare Definition von Rollen, Verantwortlichkeiten und Prozessen.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Sicherstellung der effizienten Ressourcennutzung.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Unterstützung bei der strategischen Ausrichtung des SOC.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52" y="3318789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74CFA-3778-16FD-6A8F-09274B0A9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68C56-19DD-EA5D-FD06-DD271AF5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Hauptbestandteile des SOC-TOM I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A069D66-75F4-623D-FD2B-3A8EBD100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A686236B-8522-E70E-FDC1-1361E662C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Governance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Definition von Richtlinien, Rollen und Verantwortlichkeiten.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Festlegung der strategischen Ziele und KPIs des SOC.</a:t>
            </a:r>
          </a:p>
          <a:p>
            <a:pPr marL="0" indent="0">
              <a:buNone/>
            </a:pPr>
            <a:b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Prozesse: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Erstellung standardisierter Workflows (z. B.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Incident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Response,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Threat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Hunting).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Integration von Eskalations- und Kommunikationswegen.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506A652-00B6-6575-7CB7-12F182E98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52" y="3491786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708CA6-3FDA-EF43-3DBB-01E5962F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4A767A-ED1A-7788-2447-8831D065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43477FA-2FE5-2D0B-125B-9ADCB4A6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3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D7C84-DFBD-ED4C-12B4-2F028BF66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486A9-A765-FDFA-3A43-718DF4FAF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Hauptbestandteile des SOC-TOM II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6FC153F-EEFA-F1B0-8218-EE683DD32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2F14453D-4EE0-41C5-B2AA-689542D5F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Technologie:</a:t>
            </a: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Auswahl und Implementierung von Tools wie SIEM, SOAR, EDR und Case Management Plattformen.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Sicherstellung der Interoperabilität zwischen den Technologien.</a:t>
            </a:r>
          </a:p>
          <a:p>
            <a:pPr marL="0" indent="0">
              <a:buNone/>
            </a:pPr>
            <a:b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Menschen: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Aufbau eines Teams aus Analysten,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Incident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Respondern und SOC-Managern.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Regelmäßige Schulungen und Kompetenzaufbau.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FC5C6FF-0B49-6F55-A129-CAF63579C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52" y="387484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507733-4FDC-EA34-E7C5-26BEC3B9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1B9842-93A7-0417-43B9-D8E05600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5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5E33947-ECC3-65CC-90E1-F55CD8B4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9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01248-B3B1-584C-5A0B-3FDBEF029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F2D80-CD2D-7A66-24BA-3419C5F9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Die 4 Phasen des SOC-TOM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D4A7AE6-E9BB-84DE-C1A0-A3527FE84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70F7D6BB-FA4C-C4DF-94BB-F7D74343D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</a:t>
            </a: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Zieldefinition: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Was soll das SOC erreichen? (z. B. 24/7 Überwachung, proaktive Bedrohungserkennung)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</a:t>
            </a: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Design und Planung: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Entwicklung des Organisationsmodells, Auswahl der Tools und Definition der Prozesse.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</a:t>
            </a: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Implementierung: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Technische Einrichtung des SOC und Onboarding des Teams.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Erstellung von </a:t>
            </a:r>
            <a:r>
              <a:rPr lang="de-AT" sz="16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Playbooks</a:t>
            </a: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und Richtlinien.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</a:t>
            </a: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Betrieb und Optimierung: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Laufende Überwachung, Bewertung der Performance und Verbesserung des SOC.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6004DBC-BB3C-2511-674C-3674BD4F0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2670674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B3A57C-BDCB-D6B1-520D-F881981A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5BC510-0729-D86C-8F43-94403572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6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4780601-59C0-5CD7-24A6-3CA20B585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EB0BF7A-2A24-0E2A-AD65-FCE018D1A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89" y="3703227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79177B6-7733-1318-DDA0-10C705AE4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4958897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1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E6177-49D0-B73A-BEF7-477D91E39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82D68-1270-EB9D-AF51-2289A3A8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Vorteile eines klar definierten SOC-TOM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3A0232B-577D-A2BC-D4A1-F8172E7A9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6A9EB8B6-7D35-4F33-05CA-D4E3DEDB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Effizienz: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Klare Strukturen und Prozesse minimieren Reaktionszeiten.</a:t>
            </a:r>
            <a:b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Anpassungsfähigkeit: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Flexibles Modell, das auf neue Bedrohungen und Anforderungen reagiert.</a:t>
            </a:r>
            <a:b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Skalierbarkeit: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Das SOC kann mit den Bedürfnissen des Unternehmens wachsen.</a:t>
            </a:r>
          </a:p>
          <a:p>
            <a:pPr marL="0" indent="0">
              <a:buNone/>
            </a:pP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Compliance: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Erfüllt regulatorische Anforderungen wie ISO 27001, NIS2, DORA.</a:t>
            </a:r>
            <a:b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Nachvollziehbarkeit: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Klare Dokumentation und Berichtswesen erhöhen die Transparenz.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65775DF-5A95-DBE8-09AE-BC37578BE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2621246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92FAED-57C6-5A3F-AB4F-ED7806CF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8B9293-FE62-C8F2-0DEE-F933E03A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7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9FE5951-0799-175E-20E5-CDDEA86BD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AEF2F82-3438-E331-23A4-76BF870A6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89" y="3493160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1D94957-8F32-E690-0281-86B1B852A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4501695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C339AEB-C80D-78E0-993D-4E4F18805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7" y="538314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1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7020E-53A1-FAF5-DAAD-880AECD38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3B0D0-5242-0AC1-B10B-2B1C89D5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SOC-TOM in der Praxis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FA36583-4C7D-B7CE-A64E-6117805BD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5E7FE048-81D8-FEB7-B510-E031F9BD4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</a:t>
            </a: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Rollen definieren: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Wer übernimmt welche Aufgaben?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</a:t>
            </a: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Prozesse entwickeln: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Welche </a:t>
            </a:r>
            <a:r>
              <a:rPr lang="de-AT" sz="16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Playbooks</a:t>
            </a: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und Richtlinien werden benötigt?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</a:t>
            </a: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Technologie integrieren: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Welche Tools werden verwendet und wie arbeiten sie zusammen?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</a:t>
            </a: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Schulungen durchführen: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Wie wird das Team auf ihre Aufgaben vorbereitet?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</a:t>
            </a: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Kontinuierliche Verbesserung:</a:t>
            </a:r>
            <a:endParaRPr lang="de-AT" sz="16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Wie wird das SOC regelmäßig optimiert?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721D372-41DA-93CA-3461-E305FBE29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2621246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BD641D-F96C-94CC-80F7-0EAFD601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B657BD-6B58-9CE4-0C05-43C4510F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D2296D8-FBEC-B322-3F82-595898A2C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70549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AFC69A8-B27E-4710-1E20-80E72F5FC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89" y="3715584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3738654-0DBD-2948-D147-3DE9D14BE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4637622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6B9C969-A8F6-FF60-D287-9FB38E9A7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87" y="5667355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8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48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 descr="Free hacker internet cybersecurity illustration">
            <a:extLst>
              <a:ext uri="{FF2B5EF4-FFF2-40B4-BE49-F238E27FC236}">
                <a16:creationId xmlns:a16="http://schemas.microsoft.com/office/drawing/2014/main" id="{23C9186E-1C17-5AC3-8F41-49137D372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Whois Security mit Passion?</a:t>
            </a:r>
          </a:p>
        </p:txBody>
      </p:sp>
      <p:sp>
        <p:nvSpPr>
          <p:cNvPr id="48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800</Words>
  <Application>Microsoft Office PowerPoint</Application>
  <PresentationFormat>Breitbild</PresentationFormat>
  <Paragraphs>92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.AppleSystemUIFont</vt:lpstr>
      <vt:lpstr>Arial</vt:lpstr>
      <vt:lpstr>Calibri</vt:lpstr>
      <vt:lpstr>Calibri Light</vt:lpstr>
      <vt:lpstr>Helvetica Neue</vt:lpstr>
      <vt:lpstr>Office</vt:lpstr>
      <vt:lpstr>PowerPoint-Präsentation</vt:lpstr>
      <vt:lpstr>SOC-TOM (Target Operating Model)</vt:lpstr>
      <vt:lpstr>Was ist ein SOC-TOM?</vt:lpstr>
      <vt:lpstr>Hauptbestandteile des SOC-TOM I</vt:lpstr>
      <vt:lpstr>Hauptbestandteile des SOC-TOM II</vt:lpstr>
      <vt:lpstr>Die 4 Phasen des SOC-TOM</vt:lpstr>
      <vt:lpstr>Vorteile eines klar definierten SOC-TOM</vt:lpstr>
      <vt:lpstr>SOC-TOM in der Praxis</vt:lpstr>
      <vt:lpstr>Whois Security mit Passion?</vt:lpstr>
      <vt:lpstr>Whois Security mit Passion?</vt:lpstr>
      <vt:lpstr>Danke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Julia Mrskos</cp:lastModifiedBy>
  <cp:revision>1602</cp:revision>
  <cp:lastPrinted>2023-09-28T06:53:17Z</cp:lastPrinted>
  <dcterms:created xsi:type="dcterms:W3CDTF">2020-02-17T12:50:08Z</dcterms:created>
  <dcterms:modified xsi:type="dcterms:W3CDTF">2025-01-07T17:19:41Z</dcterms:modified>
</cp:coreProperties>
</file>