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533" r:id="rId3"/>
    <p:sldId id="875" r:id="rId4"/>
    <p:sldId id="876" r:id="rId5"/>
    <p:sldId id="877" r:id="rId6"/>
    <p:sldId id="878" r:id="rId7"/>
    <p:sldId id="879" r:id="rId8"/>
    <p:sldId id="880" r:id="rId9"/>
    <p:sldId id="881" r:id="rId10"/>
    <p:sldId id="882" r:id="rId11"/>
    <p:sldId id="773" r:id="rId12"/>
    <p:sldId id="772" r:id="rId13"/>
    <p:sldId id="38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62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F05BF-257C-765B-36B8-F1D061E7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07FA1-A654-40A1-15CB-FAFF9095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So setzen wir SOC-CMMI für KMUs um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3C2BBE2-39F7-5B5B-23DE-D8E38B5F9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EDBF5BE-8F86-743F-E5DD-CE9C1C0C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Bewertung des aktuellen SOC-Reifegrads.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Planung:</a:t>
            </a: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 der Ziele und Identifikation von Verbesserungsmaßnahmen.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Implementierung: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Einführung von neuen Prozessen, Tools und Schulungen.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Laufende Überwachung und Analyse von KPIs.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Optimierung: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 Anpassung und Weiterentwicklung des SOCs.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FF441A5-3CFC-D862-39FB-3C98EEFE7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725959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EDD06C-03C2-5D32-3D78-3C09D187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91E5D7-F63A-A3B3-46FA-FF6FCF92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E3E5119-3400-2ADB-F4C8-D80E11FF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17289FB-0C44-2684-EB10-D37175EBA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686846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8781A36-DC77-ED41-E40A-9FDDD8B54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9" y="4659090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8893678-D4F7-8C4A-A844-501A05739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56729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6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7075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107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F768BC-2055-9E4C-0956-45688DC8DB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4222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SOC-CMMI (Capability Maturity Model Integration)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Definition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Was ist SOC-CMMI?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Das </a:t>
            </a:r>
            <a:r>
              <a:rPr lang="de-AT" sz="2000" b="1" dirty="0" err="1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Capability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b="1" dirty="0" err="1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Maturity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Model Integration (CMMI)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ist ein Modell, das die Reife und Effektivität eines SOCs bewertet. Es dient als Werkzeug, um Schwachstellen zu identifizieren und gezielte Verbesserungen zu planen.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Warum ist SOC-CMMI wichtig?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Misst die Leistungsfähigkeit des SOCs.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Zeigt Verbesserungsmöglichkeiten auf.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Unterstützt bei der Skalierung und Weiterentwicklung.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1" y="3626893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458D-9876-DD73-B631-7A5D1976B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9CF1B-3D91-628B-6ECE-564B68E1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SOC CMMI Excel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D58C44A-7599-6BCA-9FDE-F50646DE4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EACD21D-30EA-C225-2739-C1F83BF59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7678" y="1122362"/>
            <a:ext cx="8896643" cy="435133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83CD4C-F634-DD24-6289-1A1FBB44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F92806-6A24-2FB4-DAFA-A6EE9B6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BFD58B4-443C-EE14-3EB7-26AD55041AAB}"/>
              </a:ext>
            </a:extLst>
          </p:cNvPr>
          <p:cNvSpPr txBox="1"/>
          <p:nvPr/>
        </p:nvSpPr>
        <p:spPr>
          <a:xfrm>
            <a:off x="1541743" y="5634681"/>
            <a:ext cx="512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de-DE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www.soc-cmm.com</a:t>
            </a:r>
            <a:r>
              <a:rPr lang="de-DE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de-DE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products</a:t>
            </a:r>
            <a:r>
              <a:rPr lang="de-DE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de-DE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</a:t>
            </a:r>
            <a:r>
              <a:rPr lang="de-DE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-cmm/</a:t>
            </a:r>
          </a:p>
        </p:txBody>
      </p:sp>
    </p:spTree>
    <p:extLst>
      <p:ext uri="{BB962C8B-B14F-4D97-AF65-F5344CB8AC3E}">
        <p14:creationId xmlns:p14="http://schemas.microsoft.com/office/powerpoint/2010/main" val="83440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59CB3-EC60-4BA5-257A-6FA89AF06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F2007-061B-958D-6380-BFB50EDF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Die fünf Reifegrade des SOC-CMMI 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EF3296A-2F19-7754-F50A-052917E05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DB49AC98-5F04-F7FD-1EEC-6F37ED27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 (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Ad-hoc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Kein klarer Prozess oder Standard vorhanden.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Reaktion auf Vorfälle erfolgt reaktiv und ungeplant.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Managed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Grundlegend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Grundlegende Prozesse implementiert, aber nicht standardisiert.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Abhängigkeit von Einzelpersonen ist hoch.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Defined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Standardisiert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Prozesse sind dokumentiert und standardisiert.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 kann konsistent auf Vorfälle reagieren.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6AD4D95-5EFC-8307-47D0-8FF2A73FD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219120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BFAA00-2D55-E45F-011F-D1DB11B5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B79EB5-2CBD-3DCB-C6DE-402FBE36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AEB412B-C8BF-0629-F688-939F1A7E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65C13DD-82FB-8F7A-8C98-28AF7628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0" y="489058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6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7AA7-07BE-7F09-B462-21C4CDB6D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60EE1-0967-A7E9-E820-ACF6964C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Die fünf Reifegrade des SOC-CMMI II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376C0BA-9EB6-FF61-87AE-F351AED9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0D08D03-5598-96F4-FDC6-FE3F9D41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Quantitatively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Managed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Gesteuert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Metriken und KPIs werden zur Bewertung und Steuerung genutzt.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Prozesse sind optimiert und basieren auf Datenanalysen.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Optimizing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Optimiert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Ständige Verbesserung der Prozesse und Technologien.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Fokus auf Innovation und Anpassung an neue Bedrohungen.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37E8B1C-F726-630F-5FC0-6AEC1CDC0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23147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CBDF1-F1C8-FB9E-0DBF-50BFA75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4CC003-48B6-4A8A-0CDC-E9DAE0AD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4961379-2FE5-1343-C2CC-898D6A7A9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0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3107-A25C-85A7-5A83-3996E5C9F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08DB7-C572-C3AC-9D03-AEA20618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Bestandteile des SOC-CMMI 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0B2E756-7E5F-C0C8-5EE4-EE122EAD3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A012337-52E9-255D-6E35-6253EDE0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8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Governance</a:t>
            </a: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 von Rollen, Verantwortlichkeiten und Entscheidungswegen.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Überprüfung und Anpassung von Richtlinien.</a:t>
            </a:r>
          </a:p>
          <a:p>
            <a:pPr marL="0" indent="0">
              <a:buNone/>
            </a:pPr>
            <a:b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Prozesse:</a:t>
            </a:r>
            <a:endParaRPr lang="de-AT" sz="18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Erstellung und Standardisierung von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Einführung von Eskalations- und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Workflows.</a:t>
            </a:r>
          </a:p>
          <a:p>
            <a:pPr marL="0" indent="0">
              <a:buNone/>
            </a:pPr>
            <a:b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Technologie: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Einsatz von modernen Tools wie SIEM, SOAR und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Plattformen.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von Automatisierungslösungen für Effizienz.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457BD5C-D195-0E63-2060-E512FB53A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36740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1670A-4E8A-B6CC-F5F3-DC7CCC54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EEDE8-B724-68AF-E035-0224B14F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1269E0B-4969-7FC2-5735-5CBD253D5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A9D5C76-4FDF-9801-2B1C-2BF2A163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0" y="512536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1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9951A-165C-AD9E-6D2E-9676801B1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60DDB-8E76-BF94-C870-8EEC16EA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Bestandteile des SOC-CMMI II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F6EC72C-0650-C980-9215-5D48FC48D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4D53090-EC57-CAF7-3F46-FEF0636C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Metriken: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 von KPIs, z. B. Erkennungszeit, Reaktionszeit,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Positives.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Analyse der Performance-Daten.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Kultur: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Förderung einer Sicherheitskultur im Unternehmen.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Schulungen und Sensibilisierung der Mitarbeiter.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7C64A57-E809-1949-2EF7-25FEB7AAF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516796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1A2314-067E-1ACD-164D-3CDE031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A9E35-5257-6B73-2465-7F5A765A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1C6733B-AFBB-82FB-64B6-7029270C2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5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683AE-DDAE-0353-6057-79D141935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BDEC0-7726-B43D-73D6-310FC760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Vorteile der Anwendung von SOC-CMMI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227549B-200D-874C-DDED-7F0C7451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D0A66AF-3C6A-69C9-83C8-C69172D6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Klarheit: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Detaillierte Einblicke in den aktuellen Stand des SOCs.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Verbesserung: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Zielgerichtete Maßnahmen zur Steigerung der Effektivität.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Skalierbarkeit: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bei der Expansion und Weiterentwicklung des SOCs.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Erfüllung regulatorischer Anforderungen durch optimierte Prozesse.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Nachvollziehbarkeit: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Genaue Dokumentation und Berichtswesen für interne und externe Stakeholder.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C002FC7-048C-1F14-1658-39DF8C8A4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725959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04A188-E408-F87D-BF79-9E666E96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F77C9E-5ADF-2844-874E-061CFD5B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7A4786A-5DEB-A9DF-F087-A1E28CCD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832BD33-82DE-7424-4A21-F7E30BD6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686846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9E0211D-6A4A-23A2-4C9D-6AB756CA2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9" y="4659090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38234D9-0046-2EF3-E44C-5C52AF2A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56729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876</Words>
  <Application>Microsoft Office PowerPoint</Application>
  <PresentationFormat>Breitbild</PresentationFormat>
  <Paragraphs>113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SOC-CMMI (Capability Maturity Model Integration)</vt:lpstr>
      <vt:lpstr>Definition</vt:lpstr>
      <vt:lpstr>SOC CMMI Excel</vt:lpstr>
      <vt:lpstr>Die fünf Reifegrade des SOC-CMMI I</vt:lpstr>
      <vt:lpstr>Die fünf Reifegrade des SOC-CMMI II</vt:lpstr>
      <vt:lpstr>Bestandteile des SOC-CMMI I</vt:lpstr>
      <vt:lpstr>Bestandteile des SOC-CMMI II</vt:lpstr>
      <vt:lpstr>Vorteile der Anwendung von SOC-CMMI</vt:lpstr>
      <vt:lpstr>So setzen wir SOC-CMMI für KMUs um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1624</cp:revision>
  <cp:lastPrinted>2023-09-28T06:53:17Z</cp:lastPrinted>
  <dcterms:created xsi:type="dcterms:W3CDTF">2020-02-17T12:50:08Z</dcterms:created>
  <dcterms:modified xsi:type="dcterms:W3CDTF">2025-01-07T17:20:16Z</dcterms:modified>
</cp:coreProperties>
</file>