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533" r:id="rId3"/>
    <p:sldId id="261" r:id="rId4"/>
    <p:sldId id="774" r:id="rId5"/>
    <p:sldId id="775" r:id="rId6"/>
    <p:sldId id="776" r:id="rId7"/>
    <p:sldId id="777" r:id="rId8"/>
    <p:sldId id="773" r:id="rId9"/>
    <p:sldId id="772" r:id="rId10"/>
    <p:sldId id="38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91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fin.de/DE/Aufsicht/DORA/Meldewesen_IKT_Vorfaelle/Meldewesen_IKT_Vorfaelle_node.html;jsessionid=309131E059D13ECC3569BE108AEC5F4B.internet981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openkritis.de/massnahmen/kritis-mapping-standards.html" TargetMode="External"/><Relationship Id="rId7" Type="http://schemas.openxmlformats.org/officeDocument/2006/relationships/hyperlink" Target="https://www.openkritis.de/massnahmen/orientierungshilfe_angriffserkennung_oh_sza.html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cisecurity.org/cis-controls-download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cisecurity.org/controls/v8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openkritis.de/massnahmen/nis2-mapping-standards-implementing.html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Thanks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783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earth globalisation network illustration">
            <a:extLst>
              <a:ext uri="{FF2B5EF4-FFF2-40B4-BE49-F238E27FC236}">
                <a16:creationId xmlns:a16="http://schemas.microsoft.com/office/drawing/2014/main" id="{D130269E-4041-1DDE-D23B-7A39799CC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3324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Normen</a:t>
            </a:r>
            <a:r>
              <a:rPr lang="en-US" sz="6600" dirty="0">
                <a:solidFill>
                  <a:schemeClr val="bg1"/>
                </a:solidFill>
              </a:rPr>
              <a:t> und Standards </a:t>
            </a:r>
            <a:r>
              <a:rPr lang="en-US" sz="6600" dirty="0" err="1">
                <a:solidFill>
                  <a:schemeClr val="bg1"/>
                </a:solidFill>
              </a:rPr>
              <a:t>durch</a:t>
            </a:r>
            <a:r>
              <a:rPr lang="en-US" sz="6600" dirty="0">
                <a:solidFill>
                  <a:schemeClr val="bg1"/>
                </a:solidFill>
              </a:rPr>
              <a:t> SOC?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  <a:endParaRPr lang="en-US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ISO/IEC 27001:2022 - </a:t>
            </a:r>
            <a:r>
              <a:rPr lang="de-AT" dirty="0">
                <a:effectLst/>
                <a:latin typeface="Helvetica Neue" panose="02000503000000020004" pitchFamily="2" charset="0"/>
              </a:rPr>
              <a:t>Organizational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controls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32ED-0E76-9B16-97D1-F9FAF4E7CCC9}"/>
              </a:ext>
            </a:extLst>
          </p:cNvPr>
          <p:cNvSpPr txBox="1"/>
          <p:nvPr/>
        </p:nvSpPr>
        <p:spPr>
          <a:xfrm>
            <a:off x="1249680" y="1991360"/>
            <a:ext cx="8660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Annex A. 5.7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Threat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Intelligence</a:t>
            </a:r>
            <a:r>
              <a:rPr lang="de-AT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5.24 Information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management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planning</a:t>
            </a:r>
            <a:r>
              <a:rPr lang="de-AT" dirty="0">
                <a:effectLst/>
                <a:latin typeface="Helvetica Neue" panose="02000503000000020004" pitchFamily="2" charset="0"/>
              </a:rPr>
              <a:t> and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preparation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5.25 Assessment and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decision</a:t>
            </a:r>
            <a:r>
              <a:rPr lang="de-AT" dirty="0">
                <a:effectLst/>
                <a:latin typeface="Helvetica Neue" panose="02000503000000020004" pitchFamily="2" charset="0"/>
              </a:rPr>
              <a:t> 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information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events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5.26 Response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information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5.27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Learnings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from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information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incidents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5.28 Collection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evidence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5.29 Information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during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disruption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1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ISO/IEC 27001:2022 - </a:t>
            </a:r>
            <a:r>
              <a:rPr lang="de-AT" dirty="0">
                <a:effectLst/>
                <a:latin typeface="Helvetica Neue" panose="02000503000000020004" pitchFamily="2" charset="0"/>
              </a:rPr>
              <a:t>People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controls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32ED-0E76-9B16-97D1-F9FAF4E7CCC9}"/>
              </a:ext>
            </a:extLst>
          </p:cNvPr>
          <p:cNvSpPr txBox="1"/>
          <p:nvPr/>
        </p:nvSpPr>
        <p:spPr>
          <a:xfrm>
            <a:off x="1249680" y="1991360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Annex A. 6.8 Information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event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reporting</a:t>
            </a:r>
            <a:endParaRPr lang="de-A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6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ISO/IEC 27001:2022 -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Physical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controls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32ED-0E76-9B16-97D1-F9FAF4E7CCC9}"/>
              </a:ext>
            </a:extLst>
          </p:cNvPr>
          <p:cNvSpPr txBox="1"/>
          <p:nvPr/>
        </p:nvSpPr>
        <p:spPr>
          <a:xfrm>
            <a:off x="1249680" y="1991360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Annex A. 7.4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Physical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monitoring</a:t>
            </a:r>
            <a:endParaRPr lang="de-A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ISO/IEC 27001:2022 – </a:t>
            </a:r>
            <a:r>
              <a:rPr lang="de-AT" dirty="0">
                <a:effectLst/>
                <a:latin typeface="Helvetica Neue" panose="02000503000000020004" pitchFamily="2" charset="0"/>
              </a:rPr>
              <a:t>Technological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controls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32ED-0E76-9B16-97D1-F9FAF4E7CCC9}"/>
              </a:ext>
            </a:extLst>
          </p:cNvPr>
          <p:cNvSpPr txBox="1"/>
          <p:nvPr/>
        </p:nvSpPr>
        <p:spPr>
          <a:xfrm>
            <a:off x="1249680" y="1991360"/>
            <a:ext cx="56957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effectLst/>
                <a:latin typeface="Helvetica Neue" panose="02000503000000020004" pitchFamily="2" charset="0"/>
              </a:rPr>
              <a:t>Annex A. 8.1 User end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point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devices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8.3 Information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access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restriction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8.7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Protection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against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malware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8.8 Management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technical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vulnerabilities</a:t>
            </a:r>
            <a:r>
              <a:rPr lang="de-AT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8.15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Logging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8.16 Monitoring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activities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8.17 Clock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synchronization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8.18 Use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privileged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utitility</a:t>
            </a:r>
            <a:r>
              <a:rPr lang="de-AT" dirty="0">
                <a:effectLst/>
                <a:latin typeface="Helvetica Neue" panose="02000503000000020004" pitchFamily="2" charset="0"/>
              </a:rPr>
              <a:t>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programs</a:t>
            </a:r>
            <a:endParaRPr lang="de-AT" dirty="0">
              <a:effectLst/>
              <a:latin typeface="Helvetica Neue" panose="02000503000000020004" pitchFamily="2" charset="0"/>
            </a:endParaRPr>
          </a:p>
          <a:p>
            <a:r>
              <a:rPr lang="de-AT" dirty="0">
                <a:effectLst/>
                <a:latin typeface="Helvetica Neue" panose="02000503000000020004" pitchFamily="2" charset="0"/>
              </a:rPr>
              <a:t>Annex A. 8.20 Network </a:t>
            </a:r>
            <a:r>
              <a:rPr lang="de-AT" dirty="0" err="1">
                <a:effectLst/>
                <a:latin typeface="Helvetica Neue" panose="02000503000000020004" pitchFamily="2" charset="0"/>
              </a:rPr>
              <a:t>security</a:t>
            </a:r>
            <a:endParaRPr lang="de-AT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NIS2, BSI-Grundschutz, CIS Controls, TISAX und Co????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32ED-0E76-9B16-97D1-F9FAF4E7CCC9}"/>
              </a:ext>
            </a:extLst>
          </p:cNvPr>
          <p:cNvSpPr txBox="1"/>
          <p:nvPr/>
        </p:nvSpPr>
        <p:spPr>
          <a:xfrm>
            <a:off x="762010" y="1463465"/>
            <a:ext cx="42078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https://www.openkritis.de/massnahmen/kritis-mapping-standards.html</a:t>
            </a:r>
            <a:endParaRPr lang="de-AT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https://www.openkritis.de/massnahmen/nis2-mapping-standards-implementing.html</a:t>
            </a:r>
            <a:endParaRPr lang="de-AT" dirty="0">
              <a:solidFill>
                <a:srgbClr val="7030A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de-AT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www.enx.com</a:t>
            </a: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/de-de/TISAX/</a:t>
            </a:r>
            <a:r>
              <a:rPr lang="de-AT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downloads</a:t>
            </a: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https://www.cisecurity.org/controls/v8</a:t>
            </a:r>
            <a:endParaRPr lang="de-AT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https://learn.cisecurity.org/cis-controls-download</a:t>
            </a:r>
            <a:endParaRPr lang="de-AT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https://www.openkritis.de/massnahmen/orientierungshilfe_angriffserkennung_oh_sza.html</a:t>
            </a:r>
            <a:r>
              <a:rPr lang="de-AT" dirty="0">
                <a:solidFill>
                  <a:srgbClr val="7030A0"/>
                </a:solidFill>
                <a:latin typeface="Helvetica Neue" panose="020005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7030A0"/>
                </a:solidFill>
                <a:effectLst/>
                <a:latin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https://www.bafin.de/DE/Aufsicht/DORA/Meldewesen_IKT_Vorfaelle/Meldewesen_IKT_Vorfaelle_node.html</a:t>
            </a:r>
            <a:endParaRPr lang="de-AT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126BF5-25C5-98C9-7FB5-05494B20D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132" y="3429000"/>
            <a:ext cx="2829169" cy="12216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366C60-A435-7DA6-8BCA-98B57BF8C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426" y="1520121"/>
            <a:ext cx="2675527" cy="15817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E21BF-320F-00CF-1267-F264DC9F62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3937" y="1520121"/>
            <a:ext cx="3126214" cy="15817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1BAE82-9C80-F220-33C5-47EA398AEC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0426" y="3429000"/>
            <a:ext cx="2675527" cy="13568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880DA2A-70D4-6671-7072-C925F4C38E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2132" y="4763261"/>
            <a:ext cx="2829170" cy="14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Breitbild</PresentationFormat>
  <Paragraphs>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</vt:lpstr>
      <vt:lpstr>PowerPoint-Präsentation</vt:lpstr>
      <vt:lpstr>Normen und Standards durch SOC?</vt:lpstr>
      <vt:lpstr>ISO/IEC 27001:2022 - Organizational controls</vt:lpstr>
      <vt:lpstr>ISO/IEC 27001:2022 - People controls</vt:lpstr>
      <vt:lpstr>ISO/IEC 27001:2022 - Physical controls</vt:lpstr>
      <vt:lpstr>ISO/IEC 27001:2022 – Technological controls</vt:lpstr>
      <vt:lpstr>NIS2, BSI-Grundschutz, CIS Controls, TISAX und Co????</vt:lpstr>
      <vt:lpstr>Whois Security mit Passion?</vt:lpstr>
      <vt:lpstr>Whois Security mit Passion?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1454</cp:revision>
  <cp:lastPrinted>2024-04-30T06:35:47Z</cp:lastPrinted>
  <dcterms:created xsi:type="dcterms:W3CDTF">2020-02-17T12:50:08Z</dcterms:created>
  <dcterms:modified xsi:type="dcterms:W3CDTF">2025-01-07T17:20:51Z</dcterms:modified>
</cp:coreProperties>
</file>