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533" r:id="rId3"/>
    <p:sldId id="875" r:id="rId4"/>
    <p:sldId id="876" r:id="rId5"/>
    <p:sldId id="877" r:id="rId6"/>
    <p:sldId id="878" r:id="rId7"/>
    <p:sldId id="879" r:id="rId8"/>
    <p:sldId id="880" r:id="rId9"/>
    <p:sldId id="881" r:id="rId10"/>
    <p:sldId id="773" r:id="rId11"/>
    <p:sldId id="772" r:id="rId12"/>
    <p:sldId id="389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232"/>
    <p:restoredTop sz="95897"/>
  </p:normalViewPr>
  <p:slideViewPr>
    <p:cSldViewPr snapToGrid="0" snapToObjects="1">
      <p:cViewPr varScale="1">
        <p:scale>
          <a:sx n="152" d="100"/>
          <a:sy n="152" d="100"/>
        </p:scale>
        <p:origin x="15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AFCA3-8692-284B-8585-538C88E69781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754BA-4971-E342-BE16-E952CFA3B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15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CA52F-15E8-2044-BF5E-C255B056E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563153-BC29-C140-8BCE-A49FA1237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49ABEC-50FE-E149-BBBE-6287007F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3093-E83A-C547-86F7-98056C585F90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13D385-9D17-9F4C-814D-47618AD0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7C493-018B-6B48-B49A-746D2A0A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09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18725-BBEB-B243-92D8-4DFDBD88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344B2F-072C-9543-94A5-53FCA06EB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F0249F-8F8E-884D-BE25-06448D87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F1D-46C7-5E45-9996-7CD17A202F7D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90FCCA-910B-0C48-8E76-8782B524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21E1C-7FBE-E841-876F-38454E4B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84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C9E5C6-8FF2-7F41-98C2-6770F144A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15593E-E726-8C47-9DD4-6B56A3C11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8F841B-6297-1640-A88B-D1BD7E3A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8BAA-3BE4-D44F-98EC-661CF7B17A77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30FFA-DCB3-F64E-A3C4-40358EA2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A088D-880A-A44B-8EA8-5451FAEB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78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17E7D-31D2-2A4E-8EC3-5157DA41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7F3E37-F0B3-F84B-9C42-C2935958A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3833E0-675C-C745-907D-2C318B01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B2CB-A836-0043-A8E0-69767BE8A345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CDD0F7-37FF-764C-AB58-B2067366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15708F-ACF4-6347-807C-359DE581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21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4B302-046B-A14E-8B1F-CFABB7A4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F098AC-194B-684B-8282-A32E5F6F7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1FDACF-E360-EF46-9EF3-8F523C28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3CAC-2433-374B-80B7-2270C5FAF0A8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9B6F3-9104-7442-9C84-0D24D7CB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E2BC20-B9ED-4844-B08D-C2998E26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17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966FE-E491-3F40-927D-6451E99A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21281F-0A72-4947-A178-A0CBC6B44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3109A1-F643-AC44-A9A9-35E363887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C2BCAE-2AE9-DB40-A0DD-FEC541FE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F251-0767-DA49-9F69-54B401A7CF80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43618A-102A-AF42-82E9-E12BF006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5BFDD9-0901-9842-9DB0-A7ECB128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47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1A059-AFAC-624B-BA0B-D33EC72D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0D319A-7224-5440-884C-E468E5993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F0FA2C-5E62-2F4A-998E-7DA10EFD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94151D-0787-5546-83B0-E3A805AC6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B0B85E-2116-3742-A75F-B1CD18C24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A38100-0368-ED44-A744-780678D1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A0AE-97CB-AA46-9941-537EE39A3F00}" type="datetime1">
              <a:rPr lang="de-AT" smtClean="0"/>
              <a:t>07.01.2025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158002-58B4-064F-A49E-C8CB0D29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DB3E2F-C65A-4849-BDE5-7C82B14D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94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903D9-56CF-1D43-B829-BCDA8F13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E420F0-7157-7348-ACEA-F6425A4A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1C47-213C-9A45-A2CB-2DED91172FF4}" type="datetime1">
              <a:rPr lang="de-AT" smtClean="0"/>
              <a:t>07.01.2025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45B172-521C-E04A-9702-9F7DED4C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EEBD09-A80A-DD4D-88CF-5E75A794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26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34F888-2786-484A-A861-80661800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0E42-4471-8A44-A1DF-63E78300EB4D}" type="datetime1">
              <a:rPr lang="de-AT" smtClean="0"/>
              <a:t>07.01.2025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536B68-E1D8-C34F-8F2B-A4B72977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6A51CC-701E-EB4E-A093-A1A46DD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84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C84EA-2D92-6549-BAA0-A98288C6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67250F-A931-F949-BB89-4AC86B73D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54474D-0AB4-FD40-85E2-1263E7EF3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B2DF3C-8C0E-394E-98DA-70ED6416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6B2D-DD17-9849-A920-A4D78469A1FF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0EA034-BB73-8847-BD45-BCC0DC40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E41E96-21DF-8B4B-BB40-5F1BC5A5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9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6261D-49F2-D745-A838-32077F0D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F51492-FA0C-CB4D-A2AC-8F7EB07B4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049CF0-DBEA-314C-8711-678A2CB03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ABA572-1FF4-9C48-927C-F38B8093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6B9D-F0FF-0A4F-B39C-5E38274028F2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F34B98-7C1B-CE4C-9581-B390043A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634D9C-AEF3-BA44-9D41-DB0D457A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2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B8AE68-EC3C-6743-A65A-FC2FB63D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7CBCDD-FEB3-604C-9058-497EEC4CF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0C0A28-C227-6643-A9C3-0FBEAF55D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A052-C3C0-F04D-A994-C5E4D9B9B9F8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BA3369-0020-6F40-B78E-81BE25F89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E5C651-E5D3-0046-9476-4B60FBEAD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2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172927C-32C5-4241-8607-6497DE7E7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71" y="0"/>
            <a:ext cx="6864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4813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130" name="Picture 2" descr="Free hacker internet cybersecurity illustration">
            <a:extLst>
              <a:ext uri="{FF2B5EF4-FFF2-40B4-BE49-F238E27FC236}">
                <a16:creationId xmlns:a16="http://schemas.microsoft.com/office/drawing/2014/main" id="{23C9186E-1C17-5AC3-8F41-49137D372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Whois Security mit Passion?</a:t>
            </a:r>
          </a:p>
        </p:txBody>
      </p:sp>
      <p:sp>
        <p:nvSpPr>
          <p:cNvPr id="4813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0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DE" dirty="0" err="1"/>
              <a:t>Whois</a:t>
            </a:r>
            <a:r>
              <a:rPr lang="de-DE" dirty="0"/>
              <a:t> Security mit Passion?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76C0D0F-61D0-D944-B728-68B27AC51A7D}"/>
              </a:ext>
            </a:extLst>
          </p:cNvPr>
          <p:cNvSpPr txBox="1">
            <a:spLocks/>
          </p:cNvSpPr>
          <p:nvPr/>
        </p:nvSpPr>
        <p:spPr>
          <a:xfrm>
            <a:off x="871547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53C3B8-7100-EC40-80F3-3A7B13AC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(C) Security mit Passion | Dipl.-Ing. Daniel </a:t>
            </a:r>
            <a:r>
              <a:rPr lang="de-DE" dirty="0" err="1"/>
              <a:t>Mrskos</a:t>
            </a:r>
            <a:r>
              <a:rPr lang="de-DE" dirty="0"/>
              <a:t>, </a:t>
            </a:r>
            <a:r>
              <a:rPr lang="de-DE" dirty="0" err="1"/>
              <a:t>BSc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56F696-D95D-4A47-8972-AB74261D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11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FCA689D-0623-84D1-44CE-B050659705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759"/>
          <a:stretch/>
        </p:blipFill>
        <p:spPr>
          <a:xfrm>
            <a:off x="549640" y="1454690"/>
            <a:ext cx="2534037" cy="251495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A79C163-42C9-9B68-2A06-04A5B20A5A4C}"/>
              </a:ext>
            </a:extLst>
          </p:cNvPr>
          <p:cNvSpPr txBox="1"/>
          <p:nvPr/>
        </p:nvSpPr>
        <p:spPr>
          <a:xfrm>
            <a:off x="3397316" y="1604169"/>
            <a:ext cx="844203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mit Passion?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Was soll man sich darunter vorstellen ... Nun ja mit Security mit Passion lebe ich meinen Traum. Schon mit 12 Jahren war es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mich,ich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heiße übrigens Daniel, ein Penetration Tester, auch bekannt unter dem Namen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Ethical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Hacker, zu werden. Dabei habe ich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michüber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Abi an einer Business School und anschließend im Bachelor IT-Security und Master Information-Security der FH St. Pölten zudem entwickelt, wo ich heute stehe. Und zwar zum Penetration Tester und Ausbilder für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Nun ja, was macht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einPenetration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Tester genau ...? Das ist relativ simpel erklärt, wir hacken mit der Erlaubnis unserer Kunden Computer-Systeme,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Apps,Websites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usw. und zeigen somit Firmen auf, wie sie angegriffen werden können und zugleich wie sie das verhindern können.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michist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das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seit über 9 Jahren meine größte Leidenschaft geworden und wird dies mein Leben lang bleiben.</a:t>
            </a:r>
          </a:p>
          <a:p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ZERTIFIZIERUNGEN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CSOM | CRTL | eCPTXv2 | eWPTXv2 | CCD | BTL2 | OSIR | eCTHPv2 | CRTE | CRTO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eCMAP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PNPT | eCPPTv2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eWPT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eCIR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CRTP | CARTP | PAWSP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eMAPT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eCXD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eCDFP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BTL1 (Gold) | CAPEN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eEDA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OSWP | OSCC | CNSP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Comptia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Pentest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+ | ITIL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Foundation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V3 | ICCA | CCNA | eJPTv2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Developing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Security Software (LFD121) | CAP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Checkmarx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Security Champion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A3A143F-30F5-D49F-3846-6AECA49AC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69" y="4085291"/>
            <a:ext cx="11480930" cy="213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75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drinnen, aus Holz, Tisch, Stück enthält.&#10;&#10;Automatisch generierte Beschreibung">
            <a:extLst>
              <a:ext uri="{FF2B5EF4-FFF2-40B4-BE49-F238E27FC236}">
                <a16:creationId xmlns:a16="http://schemas.microsoft.com/office/drawing/2014/main" id="{2A47DDE7-25DC-0B4B-97B0-7D2A30EACF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9" b="75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Danke</a:t>
            </a:r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!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01" y="6356350"/>
            <a:ext cx="105940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(C) Security </a:t>
            </a:r>
            <a:r>
              <a:rPr lang="en-US" kern="120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mit</a:t>
            </a: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4200" y="6356350"/>
            <a:ext cx="609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12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0258BCC8-7232-9A43-8BC4-7AA4B6CCA586}"/>
              </a:ext>
            </a:extLst>
          </p:cNvPr>
          <p:cNvSpPr txBox="1">
            <a:spLocks/>
          </p:cNvSpPr>
          <p:nvPr/>
        </p:nvSpPr>
        <p:spPr>
          <a:xfrm>
            <a:off x="4379976" y="5009083"/>
            <a:ext cx="6976872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1700" dirty="0"/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69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Rectangle 108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ree ai generated cyber hacker illustration">
            <a:extLst>
              <a:ext uri="{FF2B5EF4-FFF2-40B4-BE49-F238E27FC236}">
                <a16:creationId xmlns:a16="http://schemas.microsoft.com/office/drawing/2014/main" id="{BA0AEDCE-CBC2-8F69-D65E-A71A2B8D3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Post Mortem Report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33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Definition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4EED484E-CD53-4642-8A8D-B5C5492F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Was ist ein Post Mortem Report?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 </a:t>
            </a:r>
            <a:r>
              <a:rPr lang="de-AT" sz="20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Post Mortem Report</a:t>
            </a:r>
            <a:r>
              <a:rPr lang="de-AT" sz="2000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ist eine detaillierte Analyse eines abgeschlossenen Sicherheitsvorfalls. Er dokumentiert den Verlauf, die ergriffenen Maßnahmen und die daraus gewonnenen Erkenntnisse.</a:t>
            </a:r>
          </a:p>
          <a:p>
            <a:pPr marL="0" indent="0">
              <a:buNone/>
            </a:pPr>
            <a:b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Warum ist ein Post Mortem Report wichtig?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Erkenntnisse gewinnen: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Verstehen, was passiert ist und warum.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Prozesse verbessern: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Schwachstellen im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Incident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Response Prozess identifizieren und beheben.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Transparenz schaffen: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Informationen für interne und externe Stakeholder bereitstellen.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F3C850B-C67F-9141-AC5A-618A2CAF1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174158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213AEB-B83C-5742-8076-898E1982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35169-54A9-E84A-9EA7-EF389C4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3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1FCB67A-83DA-26CB-33F9-7284C32A8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3751067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6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7848E-A3AC-28CD-41A8-6232CB4B0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C8C60-0281-FA13-EF83-C2F7B36F2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Bestandteile eines Post Mortem Reports</a:t>
            </a:r>
            <a:r>
              <a:rPr lang="de-AT" b="1" dirty="0">
                <a:solidFill>
                  <a:srgbClr val="0E0E0E"/>
                </a:solidFill>
                <a:latin typeface=".AppleSystemUIFont"/>
              </a:rPr>
              <a:t> I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F3E1316-9103-9287-E99F-3259F9DF5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6568AAFD-49BF-AADB-90A3-A6C1A98F5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Zusammenfassung: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Überblick über den Vorfall und seine Auswirkungen.</a:t>
            </a:r>
            <a:b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Zeitlinie des Vorfalls: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Chronologische Darstellung aller Ereignisse, vom ersten Alarm bis zur Wiederherstellung.</a:t>
            </a:r>
            <a:b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Ursache: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Identifikation der Schwachstelle oder Bedrohung, die den Vorfall ausgelöst hat.</a:t>
            </a:r>
            <a:b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4. Maßnahmen: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Beschreibung der durchgeführten Reaktionen, wie Containment,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Eradication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und Recovery.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13695747-7BBA-7068-63B1-31A0A28D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174158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9B8A18-5ED9-FB20-B1E7-324E552A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5DB04F-164B-CC2F-C2DD-BCA65CDB6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4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A34BDAC-E7B6-F4FA-6AF4-BC2777038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2741710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326767F-D36C-5963-EF98-46093EAEE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93" y="3817242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8D8B544-6E1D-37F6-675E-6DEE4ACCE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5" y="4892774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17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26844-4186-1E91-88E2-931BC0C24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E9ADA-7045-1F7F-19EA-3A9F77E5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Bestandteile eines Post Mortem Reports</a:t>
            </a:r>
            <a:r>
              <a:rPr lang="de-AT" b="1" dirty="0">
                <a:solidFill>
                  <a:srgbClr val="0E0E0E"/>
                </a:solidFill>
                <a:latin typeface=".AppleSystemUIFont"/>
              </a:rPr>
              <a:t> II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7BC5103-C2D8-1420-EF94-6BDDAB2BD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1123282B-9570-CB2E-655A-1AA631A45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5. Auswirkungen: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Bewertung der geschäftlichen, technischen und finanziellen Auswirkungen.</a:t>
            </a:r>
            <a:b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6. </a:t>
            </a:r>
            <a:r>
              <a:rPr lang="de-AT" sz="20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Lessons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Learned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Erkenntnisse zur Optimierung der Sicherheitsstrategie und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Incident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Response Prozesse.</a:t>
            </a:r>
            <a:b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7. Empfehlungen: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Vorschläge für zukünftige Verbesserungen und Maßnahmen.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C3163FD-2C7A-294C-4411-5495F888F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174158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9BD5A3-5EF7-D0A8-7F62-D3381F820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6D7796-D9DF-7F5A-6C38-C073AA3E3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5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3434F6A-55D9-3CE8-0816-9A36EAE2F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2741710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1F7E8C5-24CB-E1F6-5851-A0C9BB57E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47" y="3848026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3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006F0-5B56-B0B9-4FCB-3DC1A4B49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DD8FD-09EC-879E-508A-E668CD55B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Zeitlinie des Vorfalls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6C67E546-74E0-7EF2-7627-24F0AA4AA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2B72D192-067B-71CD-0920-9B057FA44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Wie erstellt man eine präzise Zeitlinie?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endParaRPr lang="de-AT" sz="2000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Sammeln Sie alle relevanten Logs und Alarmmeldungen.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Dokumentieren Sie, wann und wie der Vorfall entdeckt wurde.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Beschreiben Sie jede ergriffene Maßnahme und deren Ergebnisse.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Halten Sie alle Kommunikation und Eskalationen fest.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B3670B4-6DBC-1567-FFE5-8BF10814F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1" y="3225703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E3D627-19C6-5D64-F1C4-A097A9697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D7B45D-B804-C8BC-3776-0EB69986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6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B33A901-862D-3DFB-60BF-33BC0AA4A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9" y="2522440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EB4A81E-5B87-9D46-1EA3-BB40C7064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53" y="3922518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D544037-743F-B9F8-6E7D-333F3CBF1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53" y="4752877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E0498-F6A2-D94A-C0D3-1C25013B0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DFDE7-AEBC-D18A-4F69-9B0A64D2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 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Lessons</a:t>
            </a:r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Learned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5BFAFD6-85AF-9DDF-00F7-10CF56619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26E08367-D655-C8D1-D7AA-A3E8B87FE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Warum sind </a:t>
            </a:r>
            <a:r>
              <a:rPr lang="de-AT" sz="20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Lessons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Learned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entscheidend?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Sie zeigen auf, was gut funktioniert hat und was verbessert werden muss.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Sie verhindern, dass ähnliche Vorfälle in Zukunft erneut auftreten.</a:t>
            </a:r>
            <a:b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Fragen, die beantwortet werden sollten:</a:t>
            </a: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Gab es Schwachstellen im Erkennungsprozess?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Wurden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Playbooks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und Prozesse korrekt befolgt?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War das Team ausreichend geschult und ausgestattet?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4AD163-C1EB-661A-A3D4-1D68A5ADB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93D7D1-9317-1136-1C5F-CC3E857C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7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62BFC30-6791-4172-D5CD-269E17DA5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53" y="1604169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195062C-046D-B05E-24F3-48899E193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53" y="3132137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6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BE166-4350-2B39-BAA5-B0AF3A7C3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A27D9D-554E-1442-A7B1-731AF19B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Empfehlungen für die Zukunft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25E21A7F-65B5-32DB-571D-FCA9BC009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A3FA7AC8-4027-E546-DDE1-601E4E785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Technische Maßnahmen: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Härtung der betroffenen Systeme.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Einführung zusätzlicher Sicherheitslösungen (z. B. EDR/XDR).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Prozessoptimierung: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Anpassung von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Incident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Response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Playbooks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Regelmäßige Simulation von Sicherheitsvorfällen.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Schulungen und Awareness: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Regelmäßige Trainings für das SOC-Team.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Sensibilisierung der Mitarbeiter für Cybergefahren.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FCCED1-7440-3B10-8DEC-7E94BDF8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F7144E-6464-EA02-0513-5B6D069FE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8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773448D-2EE8-E102-06AC-CEA42A439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53" y="1604169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881F3A3-9627-7A87-69AF-B6A594213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53" y="3132137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25963CA1-242A-12B1-BEE6-24D259BEC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53" y="4816775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23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ABDAC-1FFB-5B3F-C347-F9712F62F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E8841D-27F7-E45C-9B08-B66CE8DF8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Vorteile eines Post Mortem Reports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2EA2763-C689-03A3-E038-DE8CA4B85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6306F8F8-ECCE-5A01-11A7-C481AAE6E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Transparenz: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Alle relevanten Informationen zu einem Vorfall sind klar dokumentiert.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Optimierung: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Schwachstellen werden identifiziert und behoben.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Compliance: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Erfüllt regulatorische Anforderungen (z. B. NIS2, ISO 27001, DORA).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Lernprozess: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Stärkt die Sicherheitsstrategie und die Resilienz des Unternehmens.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B347FE-BFDB-BEFD-B67B-42EB95E4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7B2F2B-6391-9088-C15E-40823DBD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9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6A433736-68CE-9F0D-BC52-3044610B4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53" y="1604169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37B278C1-A3BC-CEDD-8F83-E2B8C4656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53" y="2419350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36D12C1F-5B99-12D8-DBF0-5F05B04CE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53" y="3251201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33079A8-6423-4753-2E10-E974D5E6A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08" y="4029870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33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846</Words>
  <Application>Microsoft Office PowerPoint</Application>
  <PresentationFormat>Breitbild</PresentationFormat>
  <Paragraphs>93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.AppleSystemUIFont</vt:lpstr>
      <vt:lpstr>Arial</vt:lpstr>
      <vt:lpstr>Calibri</vt:lpstr>
      <vt:lpstr>Calibri Light</vt:lpstr>
      <vt:lpstr>Helvetica Neue</vt:lpstr>
      <vt:lpstr>Office</vt:lpstr>
      <vt:lpstr>PowerPoint-Präsentation</vt:lpstr>
      <vt:lpstr>Post Mortem Report</vt:lpstr>
      <vt:lpstr>Definition</vt:lpstr>
      <vt:lpstr>Bestandteile eines Post Mortem Reports I</vt:lpstr>
      <vt:lpstr>Bestandteile eines Post Mortem Reports II</vt:lpstr>
      <vt:lpstr>Zeitlinie des Vorfalls</vt:lpstr>
      <vt:lpstr> Lessons Learned</vt:lpstr>
      <vt:lpstr>Empfehlungen für die Zukunft</vt:lpstr>
      <vt:lpstr>Vorteile eines Post Mortem Reports</vt:lpstr>
      <vt:lpstr>Whois Security mit Passion?</vt:lpstr>
      <vt:lpstr>Whois Security mit Passion?</vt:lpstr>
      <vt:lpstr>Danke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Mrskos Daniel</dc:creator>
  <cp:lastModifiedBy>Julia Mrskos</cp:lastModifiedBy>
  <cp:revision>1670</cp:revision>
  <cp:lastPrinted>2023-09-28T06:53:17Z</cp:lastPrinted>
  <dcterms:created xsi:type="dcterms:W3CDTF">2020-02-17T12:50:08Z</dcterms:created>
  <dcterms:modified xsi:type="dcterms:W3CDTF">2025-01-07T17:24:13Z</dcterms:modified>
</cp:coreProperties>
</file>