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533" r:id="rId3"/>
    <p:sldId id="875" r:id="rId4"/>
    <p:sldId id="882" r:id="rId5"/>
    <p:sldId id="883" r:id="rId6"/>
    <p:sldId id="884" r:id="rId7"/>
    <p:sldId id="885" r:id="rId8"/>
    <p:sldId id="886" r:id="rId9"/>
    <p:sldId id="887" r:id="rId10"/>
    <p:sldId id="773" r:id="rId11"/>
    <p:sldId id="888" r:id="rId12"/>
    <p:sldId id="38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266"/>
    <p:restoredTop sz="95897"/>
  </p:normalViewPr>
  <p:slideViewPr>
    <p:cSldViewPr snapToGrid="0" snapToObjects="1">
      <p:cViewPr varScale="1">
        <p:scale>
          <a:sx n="152" d="100"/>
          <a:sy n="152" d="100"/>
        </p:scale>
        <p:origin x="15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AFCA3-8692-284B-8585-538C88E69781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54BA-4971-E342-BE16-E952CFA3B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1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CA52F-15E8-2044-BF5E-C255B056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563153-BC29-C140-8BCE-A49FA123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9ABEC-50FE-E149-BBBE-6287007F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093-E83A-C547-86F7-98056C585F90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3D385-9D17-9F4C-814D-47618AD0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7C493-018B-6B48-B49A-746D2A0A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725-BBEB-B243-92D8-4DFDBD8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44B2F-072C-9543-94A5-53FCA06E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0249F-8F8E-884D-BE25-06448D8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F1D-46C7-5E45-9996-7CD17A202F7D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0FCCA-910B-0C48-8E76-8782B524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21E1C-7FBE-E841-876F-38454E4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C9E5C6-8FF2-7F41-98C2-6770F144A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5593E-E726-8C47-9DD4-6B56A3C1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F841B-6297-1640-A88B-D1BD7E3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8BAA-3BE4-D44F-98EC-661CF7B17A77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0FFA-DCB3-F64E-A3C4-40358EA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A088D-880A-A44B-8EA8-5451FAEB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7E7D-31D2-2A4E-8EC3-5157DA41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F3E37-F0B3-F84B-9C42-C2935958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833E0-675C-C745-907D-2C318B01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B2CB-A836-0043-A8E0-69767BE8A345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CDD0F7-37FF-764C-AB58-B2067366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5708F-ACF4-6347-807C-359DE58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B302-046B-A14E-8B1F-CFABB7A4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F098AC-194B-684B-8282-A32E5F6F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FDACF-E360-EF46-9EF3-8F523C28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CAC-2433-374B-80B7-2270C5FAF0A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B6F3-9104-7442-9C84-0D24D7CB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2BC20-B9ED-4844-B08D-C2998E2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6FE-E491-3F40-927D-6451E99A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1281F-0A72-4947-A178-A0CBC6B4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109A1-F643-AC44-A9A9-35E36388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2BCAE-2AE9-DB40-A0DD-FEC541F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F251-0767-DA49-9F69-54B401A7CF80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3618A-102A-AF42-82E9-E12BF00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BFDD9-0901-9842-9DB0-A7ECB128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4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1A059-AFAC-624B-BA0B-D33EC72D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D319A-7224-5440-884C-E468E599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0FA2C-5E62-2F4A-998E-7DA10EFD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4151D-0787-5546-83B0-E3A805AC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B0B85E-2116-3742-A75F-B1CD18C24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A38100-0368-ED44-A744-780678D1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A0AE-97CB-AA46-9941-537EE39A3F00}" type="datetime1">
              <a:rPr lang="de-AT" smtClean="0"/>
              <a:t>07.01.2025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158002-58B4-064F-A49E-C8CB0D2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DB3E2F-C65A-4849-BDE5-7C82B14D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03D9-56CF-1D43-B829-BCDA8F13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E420F0-7157-7348-ACEA-F6425A4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C47-213C-9A45-A2CB-2DED91172FF4}" type="datetime1">
              <a:rPr lang="de-AT" smtClean="0"/>
              <a:t>07.01.2025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45B172-521C-E04A-9702-9F7DED4C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EBD09-A80A-DD4D-88CF-5E75A79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2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34F888-2786-484A-A861-8066180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0E42-4471-8A44-A1DF-63E78300EB4D}" type="datetime1">
              <a:rPr lang="de-AT" smtClean="0"/>
              <a:t>07.01.2025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36B68-E1D8-C34F-8F2B-A4B72977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A51CC-701E-EB4E-A093-A1A46D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C84EA-2D92-6549-BAA0-A98288C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7250F-A931-F949-BB89-4AC86B73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4474D-0AB4-FD40-85E2-1263E7EF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B2DF3C-8C0E-394E-98DA-70ED641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B2D-DD17-9849-A920-A4D78469A1FF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EA034-BB73-8847-BD45-BCC0DC40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41E96-21DF-8B4B-BB40-5F1BC5A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6261D-49F2-D745-A838-32077F0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F51492-FA0C-CB4D-A2AC-8F7EB07B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049CF0-DBEA-314C-8711-678A2CB0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BA572-1FF4-9C48-927C-F38B8093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B9D-F0FF-0A4F-B39C-5E38274028F2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34B98-7C1B-CE4C-9581-B390043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34D9C-AEF3-BA44-9D41-DB0D457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8AE68-EC3C-6743-A65A-FC2FB63D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7CBCDD-FEB3-604C-9058-497EEC4C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C0A28-C227-6643-A9C3-0FBEAF55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A052-C3C0-F04D-A994-C5E4D9B9B9F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A3369-0020-6F40-B78E-81BE25F8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5C651-E5D3-0046-9476-4B60FBEAD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72927C-32C5-4241-8607-6497DE7E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1" y="0"/>
            <a:ext cx="686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481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0" name="Picture 2" descr="Free hacker internet cybersecurity illustration">
            <a:extLst>
              <a:ext uri="{FF2B5EF4-FFF2-40B4-BE49-F238E27FC236}">
                <a16:creationId xmlns:a16="http://schemas.microsoft.com/office/drawing/2014/main" id="{23C9186E-1C17-5AC3-8F41-49137D372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Whois Security mit Passion?</a:t>
            </a:r>
          </a:p>
        </p:txBody>
      </p:sp>
      <p:sp>
        <p:nvSpPr>
          <p:cNvPr id="481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/>
              <a:t>Whois</a:t>
            </a:r>
            <a:r>
              <a:rPr lang="de-DE" dirty="0"/>
              <a:t> Security mit Passion?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6C0D0F-61D0-D944-B728-68B27AC51A7D}"/>
              </a:ext>
            </a:extLst>
          </p:cNvPr>
          <p:cNvSpPr txBox="1">
            <a:spLocks/>
          </p:cNvSpPr>
          <p:nvPr/>
        </p:nvSpPr>
        <p:spPr>
          <a:xfrm>
            <a:off x="87154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53C3B8-7100-EC40-80F3-3A7B13A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(C) Security mit Passion | Dipl.-Ing. Daniel </a:t>
            </a:r>
            <a:r>
              <a:rPr lang="de-DE" dirty="0" err="1"/>
              <a:t>Mrskos</a:t>
            </a:r>
            <a:r>
              <a:rPr lang="de-DE" dirty="0"/>
              <a:t>, </a:t>
            </a:r>
            <a:r>
              <a:rPr lang="de-DE" dirty="0" err="1"/>
              <a:t>BSc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56F696-D95D-4A47-8972-AB7426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11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CA689D-0623-84D1-44CE-B0506597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759"/>
          <a:stretch/>
        </p:blipFill>
        <p:spPr>
          <a:xfrm>
            <a:off x="549640" y="1454690"/>
            <a:ext cx="2534037" cy="251495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79C163-42C9-9B68-2A06-04A5B20A5A4C}"/>
              </a:ext>
            </a:extLst>
          </p:cNvPr>
          <p:cNvSpPr txBox="1"/>
          <p:nvPr/>
        </p:nvSpPr>
        <p:spPr>
          <a:xfrm>
            <a:off x="3397316" y="1604169"/>
            <a:ext cx="84420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mit Passion?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Was soll man sich darunter vorstellen ... Nun ja mit Security mit Passion lebe ich meinen Traum. Schon mit 12 Jahren war es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mich,ich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heiße übrigens Daniel, ein Penetration Tester, auch bekannt unter dem Namen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Hacker, zu werden. Dabei habe ich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michüber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Abi an einer Business School und anschließend im Bachelor IT-Security und Master Information-Security der FH St. Pölten zudem entwickelt, wo ich heute stehe. Und zwar zum Penetration Tester und Ausbilder für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Nun ja, was macht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einPenetration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Tester genau ...? Das ist relativ simpel erklärt, wir hacken mit der Erlaubnis unserer Kunden Computer-Systeme,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Apps,Websites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usw. und zeigen somit Firmen auf, wie sie angegriffen werden können und zugleich wie sie das verhindern können.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michist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das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seit über 9 Jahren meine größte Leidenschaft geworden und wird dies mein Leben lang bleiben.</a:t>
            </a:r>
          </a:p>
          <a:p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ZERTIFIZIERUNGEN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CSOM | CRTL | eCPTXv2 | eWPTXv2 | CCD | BTL2 | OSIR | eCTHPv2 | CRTE | CRTO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eCMAP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PNPT | eCPPTv2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eWPT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eCIR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CRTP | CARTP | PAWSP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eMAPT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eCXD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eCDFP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BTL1 (Gold) | CAPEN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eEDA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OSWP | OSCC | CNSP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Comptia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Pentest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+ | ITIL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V3 | ICCA | CCNA | eJPTv2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Developing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Software (LFD121) | CAP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Checkmarx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Champion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3A143F-30F5-D49F-3846-6AECA49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69" y="4085291"/>
            <a:ext cx="11480930" cy="21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6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drinnen, aus Holz, Tisch, Stück enthält.&#10;&#10;Automatisch generierte Beschreibung">
            <a:extLst>
              <a:ext uri="{FF2B5EF4-FFF2-40B4-BE49-F238E27FC236}">
                <a16:creationId xmlns:a16="http://schemas.microsoft.com/office/drawing/2014/main" id="{2A47DDE7-25DC-0B4B-97B0-7D2A30EAC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9" b="7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Danke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!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1" y="6356350"/>
            <a:ext cx="106382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(C) Security </a:t>
            </a:r>
            <a:r>
              <a:rPr lang="en-US" kern="120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mit</a:t>
            </a: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12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258BCC8-7232-9A43-8BC4-7AA4B6CCA586}"/>
              </a:ext>
            </a:extLst>
          </p:cNvPr>
          <p:cNvSpPr txBox="1">
            <a:spLocks/>
          </p:cNvSpPr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700" dirty="0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Rectangle 109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Free woman hacker security illustration">
            <a:extLst>
              <a:ext uri="{FF2B5EF4-FFF2-40B4-BE49-F238E27FC236}">
                <a16:creationId xmlns:a16="http://schemas.microsoft.com/office/drawing/2014/main" id="{CDD79293-F0A3-4213-054A-8F47A9B6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41" b="17547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Organisatorische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Dokumente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eines</a:t>
            </a:r>
            <a:r>
              <a:rPr lang="en-US" sz="6000" dirty="0">
                <a:solidFill>
                  <a:srgbClr val="FFFFFF"/>
                </a:solidFill>
              </a:rPr>
              <a:t> SOCs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3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Warum sind organisatorische Dokumente wichtig?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Schaffen einheitlicher Standards und Prozesse.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Erhöhen die Effizienz und Geschwindigkeit bei der Reaktion auf Vorfälle.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Unterstützen die Einhaltung von Compliance-Vorgaben (ISO 27001, NIS2, DORA).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Dienen als Schulungs- und Referenzmaterial für SOC-Mitarbeiter.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FCB67A-83DA-26CB-33F9-7284C32A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244484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583DF30-267F-2EF6-7F84-24A9EEC13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97" y="3225703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9D74C73-FBD3-A0D8-A505-1A7957D8C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3954000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6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C3FC3-F9DC-ECEE-7E09-A71FFD1AF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1304D-CD1C-288D-658F-CC86098B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Überblick über die wichtigsten Dokumente I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CEB10FE-AFB3-44AA-4FD8-7FB89CC94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80A7927E-3239-C578-B6E3-FEECEE873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Playbooks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Standardisierte Anleitungen für verschiedene Vorfalltypen.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Beispiel: Vorgehen bei Phishing-Vorfällen, Malware-Befall, oder Datenlecks.</a:t>
            </a:r>
          </a:p>
          <a:p>
            <a:pPr>
              <a:spcBef>
                <a:spcPts val="900"/>
              </a:spcBef>
            </a:pP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Policies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(Richtlinien):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Legen Regeln für Sicherheitspraktiken und Verantwortlichkeiten fest.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Beispiel: Zugriffskontrolle, Passwort-Richtlinien, Notfallpläne.</a:t>
            </a:r>
          </a:p>
          <a:p>
            <a:pPr>
              <a:spcBef>
                <a:spcPts val="900"/>
              </a:spcBef>
            </a:pP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Guidelines (Leitfäden):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Detaillierte Empfehlungen für spezifische SOC-Aufgaben.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Beispiel: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Threat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Hunting, Forensik oder Sicherheitsüberwachung.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82ECF69-4777-ADB9-D713-5B20B6D8A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DE48D4-839B-7546-2B37-1600DEDA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BF53B5-6F12-54B9-9D49-A6C27A87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4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41F4B4B-2550-3EF1-78C8-1A4EC4B24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3262745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2FA1F7C-1C29-23C9-B6BE-6CEF98A48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4806084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78108-90E5-0A1C-5402-01B26BDFF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834D1-D5EE-9F4B-69DF-B6694C50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Überblick über die wichtigsten Dokumente II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74D7758-BA6E-AB17-2BD6-B84A6144C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ECE576D6-8FF3-FBB2-1475-973FDF259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Incident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Response Prozesse: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Definition von Eskalationsstufen und Kommunikationswegen.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Beispiel: Wer wird wann benachrichtigt? Welche Maßnahmen folgen?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Berichtsvorlagen:</a:t>
            </a: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Einheitliche Templates für die Dokumentation von Vorfällen.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Beispiel: Post Mortem Reports, wöchentliche SOC-Berichte.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77B43DD-6CFC-2F38-CA89-7C7E3D092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3DBBFB-F106-AFC4-0F19-D1EBADB4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25AD9D-A90F-078F-53B9-2CC1B23C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5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700ACAC-BD2D-19AA-29D0-EADCF66CF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3262745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6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99A1E-3EE1-62D4-A527-AF6D7FA97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E3BF7-E6D2-FE72-B63A-1E98995C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Playbooks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im Detail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6149C51-F00A-D1E3-C8FA-358AC3ACD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36C1E084-53A4-BD89-9978-34D21CB8F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Was sind </a:t>
            </a: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Playbooks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Schritt-für-Schritt-Anleitungen, die das Vorgehen bei Sicherheitsvorfällen standardisieren.</a:t>
            </a:r>
            <a:b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Inhalte eines </a:t>
            </a: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Playbooks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Definition des Vorfalltyps.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Erkennungsmechanismen und Tools.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Sofortmaßnahmen (z. B. Containment).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Eskalationsprozesse und Verantwortlichkeiten.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Nachbereitung und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Lessons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Learned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04119F2-0CDF-744D-E3E5-1D140E73E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ADC388-95F8-C051-7BAD-E339AE70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E59682-4624-D706-1F9F-18E4E5F2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6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F210951-4450-0F44-DC7F-9C789C96E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2817117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0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06CA0-ABFB-9443-4989-96D5E0AA4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CE2B8-5820-1689-E83A-6F60286F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Policies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und Guidelines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2F975C4-3BB0-C0D7-6A1E-BC4DC4507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B96A9F26-2278-78CE-8AA0-35A0E6EE5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Policies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Setzen verbindliche Standards für Sicherheitspraktiken.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Beispiele: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Passwort-Richtlinien: Länge, Komplexität, Rotationsintervalle.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Zugriffsrichtlinien: Wer hat Zugriff auf welche Systeme?</a:t>
            </a:r>
            <a:b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Guidelines: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Dienen als flexible Leitlinien für die Durchführung von SOC-Aufgaben.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Beispiele: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Anleitung für die Konfiguration von SIEM-Alarmen.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Best Practices für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Threat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Hunting.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9265567-CD30-4EAF-A37B-E0DAF067D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E22BCF-F426-8BD8-1A70-A8314DED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A34A3E-8F58-A553-3322-FE27FF4D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7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ED2F3EA-D04C-1612-4F33-C4DE343A6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3959274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1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A9098-FCAC-8842-7352-8B270411D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18D9B-27F7-689A-5326-AC22B6FC6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Incident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Response Prozesse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1CF7E2A-3F26-1959-AB31-6C7298484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904D085A-24CB-50D9-8BC4-0A0A63FBC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Warum sind Prozesse wichtig?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Sorgen für Klarheit und Effizienz bei der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Vorfallsbearbeitung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b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Wichtige Bestandteile: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Erkennung und Eskalation: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Wann und wie wird ein Vorfall gemeldet?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Rollen und Verantwortlichkeiten: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Welche Teams oder Personen übernehmen welche Aufgaben?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Kommunikationspläne: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Interne und externe Kommunikationswege während eines Vorfalls.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Nachbereitung: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Erstellung eines Post Mortem Reports und Anpassung von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Playbooks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1962609-2122-792C-E029-322DC5A17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2341-B9E6-E17D-6396-180888F4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212A60-CB28-419F-341F-8EF0D0F6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8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F7F9A9C-A402-6632-AFA0-48F604B08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2817117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4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B19FD-7350-4CAA-7A24-44636C2CC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F79D7-80C4-1C1C-F879-9B862A62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Berichtsvorlagen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6720644-2D12-FF50-AB99-B083B8467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B758499C-FEF3-40CA-2ED3-1061B6638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Warum sind Berichtsvorlagen wichtig?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Einheitliche Berichterstattung fördert Transparenz und Vergleichbarkeit.</a:t>
            </a:r>
          </a:p>
          <a:p>
            <a:pPr marL="0" indent="0">
              <a:spcBef>
                <a:spcPts val="900"/>
              </a:spcBef>
              <a:buNone/>
            </a:pPr>
            <a:br>
              <a:rPr lang="de-AT" sz="20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de-AT" sz="24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Wichtige Vorlagen:</a:t>
            </a:r>
            <a:endParaRPr lang="de-AT" sz="2400" dirty="0">
              <a:solidFill>
                <a:srgbClr val="7030A0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Post Mortem Reports: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Dokumentation des Vorfalls und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Lessons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Learned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Regelmäßige SOC-Berichte: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Übersicht über erkannte Vorfälle, Metriken und Trends.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Compliance-Reports: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Nachweise für die Einhaltung von Standards wie ISO 27001 oder DORA.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7B5C673-E7FC-FE43-3373-C006E9FA5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70EACA-A453-6626-8BF2-3C329FEC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AD3F3F-0251-9BBF-2D98-C89D92B8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9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1E8ACD8-9916-A71F-D133-AA01DBD54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70" y="317018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58ECF2C-2DF0-839F-022F-4527F105F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70" y="4301679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FDE8146-0D50-D948-6A87-4EBEBEF93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70" y="5433170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1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826</Words>
  <Application>Microsoft Office PowerPoint</Application>
  <PresentationFormat>Breitbild</PresentationFormat>
  <Paragraphs>99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.AppleSystemUIFont</vt:lpstr>
      <vt:lpstr>Arial</vt:lpstr>
      <vt:lpstr>Calibri</vt:lpstr>
      <vt:lpstr>Calibri Light</vt:lpstr>
      <vt:lpstr>Helvetica Neue</vt:lpstr>
      <vt:lpstr>Office</vt:lpstr>
      <vt:lpstr>PowerPoint-Präsentation</vt:lpstr>
      <vt:lpstr>Organisatorische Dokumente eines SOCs</vt:lpstr>
      <vt:lpstr>Warum sind organisatorische Dokumente wichtig?</vt:lpstr>
      <vt:lpstr>Überblick über die wichtigsten Dokumente I</vt:lpstr>
      <vt:lpstr>Überblick über die wichtigsten Dokumente II</vt:lpstr>
      <vt:lpstr>Playbooks im Detail</vt:lpstr>
      <vt:lpstr>Policies und Guidelines</vt:lpstr>
      <vt:lpstr>Incident Response Prozesse</vt:lpstr>
      <vt:lpstr>Berichtsvorlagen</vt:lpstr>
      <vt:lpstr>Whois Security mit Passion?</vt:lpstr>
      <vt:lpstr>Whois Security mit Passion?</vt:lpstr>
      <vt:lpstr>Danke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Mrskos Daniel</dc:creator>
  <cp:lastModifiedBy>Julia Mrskos</cp:lastModifiedBy>
  <cp:revision>1692</cp:revision>
  <cp:lastPrinted>2023-09-28T06:53:17Z</cp:lastPrinted>
  <dcterms:created xsi:type="dcterms:W3CDTF">2020-02-17T12:50:08Z</dcterms:created>
  <dcterms:modified xsi:type="dcterms:W3CDTF">2025-01-07T19:39:54Z</dcterms:modified>
</cp:coreProperties>
</file>