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773" r:id="rId10"/>
    <p:sldId id="881" r:id="rId11"/>
    <p:sldId id="38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  <a:srgbClr val="C1B1E1"/>
    <a:srgbClr val="D9CFED"/>
    <a:srgbClr val="CF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4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356350"/>
            <a:ext cx="103885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Rectangle 109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cybercrime hacker internet illustration">
            <a:extLst>
              <a:ext uri="{FF2B5EF4-FFF2-40B4-BE49-F238E27FC236}">
                <a16:creationId xmlns:a16="http://schemas.microsoft.com/office/drawing/2014/main" id="{A6D72075-436A-26A4-5D48-209D892B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KPIs und Monitoring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Warum sind KPIs und Monitoring im SOC wichtig?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KPIs (Key Performance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Indicators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ermöglichen die Messung der Effektivität und Effizienz von Sicherheitsmaßnahmen.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Monitoring bietet Echtzeit-Einblicke in die Sicherheitslage und ermöglicht eine schnelle Reaktion auf Vorfälle.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 Kontinuierliche Verbesserung der Sicherheitsstrategie durch datenbasierte Entscheidungen.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74171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" y="381724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C6CF9-41FF-95A3-F80C-1449016E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BFA2-F9D7-FD64-789E-15FE5181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Wichtige KPIs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CB42C13-E14E-F3FF-8DB5-7732D7D6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F22799C-46A0-B054-95E5-2F3226F29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376597"/>
              </p:ext>
            </p:extLst>
          </p:nvPr>
        </p:nvGraphicFramePr>
        <p:xfrm>
          <a:off x="838200" y="1181894"/>
          <a:ext cx="10515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246">
                  <a:extLst>
                    <a:ext uri="{9D8B030D-6E8A-4147-A177-3AD203B41FA5}">
                      <a16:colId xmlns:a16="http://schemas.microsoft.com/office/drawing/2014/main" val="3323226858"/>
                    </a:ext>
                  </a:extLst>
                </a:gridCol>
                <a:gridCol w="6377354">
                  <a:extLst>
                    <a:ext uri="{9D8B030D-6E8A-4147-A177-3AD203B41FA5}">
                      <a16:colId xmlns:a16="http://schemas.microsoft.com/office/drawing/2014/main" val="100307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8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Time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(MTTD)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Durchschnittliche Zeit zur Erkennung eines Vorfalls.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5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Time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(MTTR)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Durchschnittliche Zeit zur Reaktion und Behebung eines Vorfalls.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6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Anzahl erkannter Vorfälle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Gesamtzahl der Sicherheitsvorfälle in einem bestimmten Zeitraum.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3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Anzahl eskalierter Vorfälle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Anteil der Vorfälle, die an höhere Ebenen eskaliert wurden.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Rate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Prozentsatz der Fehlalarme im Verhältnis zur Gesamtanzahl der Alarme.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8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Patch-Zeit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Durchschnittliche Zeit zwischen der Erkennung einer Schwachstelle und ihrer Behebung.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6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Awareness-Level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Ergebnisse von Phishing-Simulationen und Awareness-Schulungen.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System-Compliance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Prozentsatz der IT-Systeme, die Sicherheitsstandards wie ISO 27001 erfüllen.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86838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D9A7CE-C275-7E56-5D3C-C222E157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2E782-C2CA-2EE8-CF63-0853225B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8114A-C139-5950-E32A-E0A267FEF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0D29B-68D5-8507-B6DE-68594162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Überwachungskategorien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EF89A41-49D9-1DE4-46B4-30F0F964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426673B-5922-8836-7649-B0C496AB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Netzwerkaktivität:</a:t>
            </a:r>
            <a:r>
              <a:rPr lang="de-AT" sz="18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Ungewöhnliche Datenübertragungen, Zugriffsmuster, externe Verbindungen.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Endpunkt-Sicherheit:</a:t>
            </a:r>
            <a:r>
              <a:rPr lang="de-AT" sz="18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Malware-Erkennung, Anomalien in Benutzeraktivitäten, EDR/XDR-Daten.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Protokolle und Alarme:</a:t>
            </a:r>
            <a:r>
              <a:rPr lang="de-AT" sz="18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Log-Analysen aus SIEM-Tools, Erkennung von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Indicators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Cloud-Umgebungen:</a:t>
            </a:r>
            <a:r>
              <a:rPr lang="de-AT" sz="18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von Cloud-Services auf Sicherheitsrichtlinien und Zugriffsversuche.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8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von TI-Feeds zur Erkennung neuer Bedrohungen und Angriffsmuster.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8CB8B82-4DA8-19BE-F611-C38D71584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7D020-5D0A-527F-D7FF-C520E78F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210C5-0D3F-DF25-91AA-FE1F1FAE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5052D7E-5A5A-0F97-519A-7C06822F8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3900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64084C-92AB-EA6F-1E7D-5D01B407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" y="316660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C078915-8DA4-1CC1-CA31-93A54004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07806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4DA533D-1F29-6927-81BA-E259B118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" y="512751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1D7F3-4033-3112-2BC6-6BCF1CCB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8CD05-CC79-065C-4205-415E30B6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-70032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für KPI-Messung und Monitoring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7995AD-DDC5-9339-FA3E-7BBB6128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76B235F1-D78A-E003-5761-0BF2C7535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81724"/>
              </p:ext>
            </p:extLst>
          </p:nvPr>
        </p:nvGraphicFramePr>
        <p:xfrm>
          <a:off x="838200" y="1825625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Tool-Kategorie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Security, Splunk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Zentrale Sammlung und Analyse von Logs.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Shuffle, Cortex XSOAR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Automatisierung von Sicherheitsabläufen.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Protection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CrowdStrike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SentinelOne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Echtzeit-Schutz und Erkennung von Endpunkt-Bedrohungen.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MISP,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openCTI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Proaktive Bedrohungserkennung und Analyse.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Management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TheHive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DFIR-IRIS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Verwaltung und Nachverfolgung von Sicherheitsvorfällen.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9506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E05596-6037-CC46-A7BC-FE021810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96457-1AE3-411B-D376-E703F851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4A323-5EED-2A62-45D7-2CFF6080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0A879-D0FC-B8D4-F46B-4C653323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Ziele und Vorteile von KPI-Monitoring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52C313B-9760-2AEA-BB13-F410D6F6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A128FE5-B7A7-351E-5086-A6DCFC74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Klare Einsicht in die Effektivität der Sicherheitsmaßnahmen.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Fokus auf kritische Vorfälle und Schwachstellen.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Kontinuierliche Verbesserung von Prozessen und Abläufen.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Erfüllung regulatorischer Anforderungen wie ISO 27001, NIS2 oder DORA.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Reaktion: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Reduzierung von MTTD und MTTR durch proaktive Überwachung.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9DDCF7-757E-EACA-F221-E2892B5B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34466-08D0-3225-2E3D-36C1B55C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71CCC2-97EB-0E8F-B76B-A6B3C62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4D6342-9BDE-DF6F-D215-0E195453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3900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009135B-E63F-BF11-EB63-BF7ABFA5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" y="316660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D4B69B-68BD-9765-6315-88FF07E9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025305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FD34563-CAE5-754B-016C-54575226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" y="48546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FD3EC-6EEA-F2D2-0CC2-9F8FFF8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DFEE-4BF6-664A-F4EE-384DA136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Typische Herausforderungen beim KPI-Monitoring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4DDF39-FC59-C0C5-65C0-2905E26A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495CE226-DE50-6F9E-992E-7B563CF84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870368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Herausforderung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Uneinheitliche Datenquellen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von SIEM und zentralisierten Monitoring-Tools.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-Positive-Rate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 von KI-basierten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Anomalieerkennungen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Fehlende Prozesse zur KPI-Auswertung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Einführung regelmäßiger KPI-Review-Meetings.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Mangelnde Akzeptanz bei Teams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Kommunikation der Vorteile und Schulungen für alle Mitarbeiter.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6105CF-8E86-3B60-7799-BC2A3551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6C43-003A-46AB-AB1A-7A0A71F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Breitbild</PresentationFormat>
  <Paragraphs>104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KPIs und Monitoring</vt:lpstr>
      <vt:lpstr>Warum sind KPIs und Monitoring im SOC wichtig?</vt:lpstr>
      <vt:lpstr>Wichtige KPIs im SOC</vt:lpstr>
      <vt:lpstr>Überwachungskategorien im SOC</vt:lpstr>
      <vt:lpstr>Tools für KPI-Messung und Monitoring</vt:lpstr>
      <vt:lpstr>Ziele und Vorteile von KPI-Monitoring</vt:lpstr>
      <vt:lpstr>Typische Herausforderungen beim KPI-Monitoring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1706</cp:revision>
  <cp:lastPrinted>2023-09-28T06:53:17Z</cp:lastPrinted>
  <dcterms:created xsi:type="dcterms:W3CDTF">2020-02-17T12:50:08Z</dcterms:created>
  <dcterms:modified xsi:type="dcterms:W3CDTF">2025-01-07T21:00:40Z</dcterms:modified>
</cp:coreProperties>
</file>