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76" r:id="rId5"/>
    <p:sldId id="886" r:id="rId6"/>
    <p:sldId id="882" r:id="rId7"/>
    <p:sldId id="883" r:id="rId8"/>
    <p:sldId id="884" r:id="rId9"/>
    <p:sldId id="887" r:id="rId10"/>
    <p:sldId id="773" r:id="rId11"/>
    <p:sldId id="772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54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455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ee ai generated programmer hacker illustration">
            <a:extLst>
              <a:ext uri="{FF2B5EF4-FFF2-40B4-BE49-F238E27FC236}">
                <a16:creationId xmlns:a16="http://schemas.microsoft.com/office/drawing/2014/main" id="{8B627438-3E28-CC47-C830-C24155E9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Threat Intelligence Feeds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Grundlagen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Feeds (TI Feeds) liefern kontinuierliche Informationen zu aktuellen und potenziellen Cyberbedrohungen.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Organisationen proaktiv vor Bedrohungen schützen und frühzeitig Maßnahmen einleiten.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Inhalte: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Indicators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 IP-Adressen, Domains, Hashes.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Angriffsmuster und Taktiken (z. B. MITRE ATT&amp;CK).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Informationen zu Schwachstellen und Exploits.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2" y="274171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3" y="381724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C6CF9-41FF-95A3-F80C-1449016E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BFA2-F9D7-FD64-789E-15FE5181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Arten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CB42C13-E14E-F3FF-8DB5-7732D7D6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D9A7CE-C275-7E56-5D3C-C222E157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2E782-C2CA-2EE8-CF63-0853225B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25EC4DF-2B69-86D2-6C48-8707D681C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42316"/>
              </p:ext>
            </p:extLst>
          </p:nvPr>
        </p:nvGraphicFramePr>
        <p:xfrm>
          <a:off x="655320" y="1643380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246">
                  <a:extLst>
                    <a:ext uri="{9D8B030D-6E8A-4147-A177-3AD203B41FA5}">
                      <a16:colId xmlns:a16="http://schemas.microsoft.com/office/drawing/2014/main" val="1742996028"/>
                    </a:ext>
                  </a:extLst>
                </a:gridCol>
                <a:gridCol w="6377354">
                  <a:extLst>
                    <a:ext uri="{9D8B030D-6E8A-4147-A177-3AD203B41FA5}">
                      <a16:colId xmlns:a16="http://schemas.microsoft.com/office/drawing/2014/main" val="253362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5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Strategische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Langfristige Bedrohungstrends und -analysen für Führungskräfte und Entscheidungsträger.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7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Taktische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Detaillierte Informationen zu Techniken, Taktiken und Prozeduren (TTPs) von Angreifern.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Aktuelle Daten zu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wie IP-Adressen, Domains, URLs und Malware-Signaturen.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Technische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Technische Details zu spezifischen Bedrohungen, Schwachstellen und Exploits.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5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Sektorenspezifische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Bedrohungen, die gezielt auf bestimmte Branchen wie Energie, Finanzen oder Gesundheitswesen abzielen.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8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2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FFAA-0258-4C48-10A7-412F0B9E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FE9BD-A686-7BF4-2DDD-5153A229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Quellen für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3EBD2D4-3005-C1C4-A4F3-5A2E2753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261BC-C6B6-7451-87C9-B3E477E6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0C3955-0D2E-0E64-0F78-9C6065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2" name="Inhaltsplatzhalter 9">
            <a:extLst>
              <a:ext uri="{FF2B5EF4-FFF2-40B4-BE49-F238E27FC236}">
                <a16:creationId xmlns:a16="http://schemas.microsoft.com/office/drawing/2014/main" id="{E7633A7C-35F7-6DC1-A0C8-D0B7EBE90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29000"/>
              </p:ext>
            </p:extLst>
          </p:nvPr>
        </p:nvGraphicFramePr>
        <p:xfrm>
          <a:off x="762010" y="1705848"/>
          <a:ext cx="1051559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Quelle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MISP,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AlienVault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OTX,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AbuseIPDB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Kostenlose Informationen, gut für den Einstieg.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Kommerzielle Anbieter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Recorded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Future,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CrowdStrike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FireEye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Hochwertige, detaillierte Daten, oft mit zusätzlichem Support.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Branchenspezifische Feeds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FS-ISAC (Finanzen), H-ISAC (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Spezialisierte Daten für bestimmte Industrien.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Regierungsbehörden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CERTs, ENISA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Zuverlässige Informationen, meist kostenlos verfügbar.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Community-basierte Plattformen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openCTI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ThreatConnect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Zusammenarbeit und Datenaustausch zwischen Organisationen.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97CC-194A-6AE5-1CE2-875903E3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DF685-FD72-622D-1F29-70E1D177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B74A13-D81F-75ED-4E2B-03AE1CDA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2EB0936-6BA8-12AB-7813-BBC8388F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Abwehr: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Frühzeitige Erkennung von Bedrohungen, bevor sie Schaden anrichten.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Verbesserte Entscheidungsfindung: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Strategische Planung basierend auf realen Bedrohungsdaten.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Kosteneffizienz: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Ressourcen besser auf hochpriorisierte Bedrohungen fokussieren.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Unterstützung bei der Einhaltung regulatorischer Anforderungen (z. B. ISO 27001, NIS2).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Optimierung von Sicherheitsmaßnahmen: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Stärkere Integration in SIEM- und SOAR-Systeme für automatisierte Reaktionen.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CA27D2-1B74-E83F-D3B0-EB918282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578FB-7774-5E93-AAF7-4B3B437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4755E7-EDE2-010F-DC57-02A3E1F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FBF3DF1-EB81-4BA8-FD26-B9565249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6320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8E59203-0ACF-19F9-ED71-930382B5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2256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E41AB77-C2D2-DB08-1F06-9BD64BA6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32300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1133A87-F154-F294-C289-B7CF31BE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24998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0FC77-AD51-8940-C04F-9B6594F0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4FBA4-1E37-A2F4-1F47-2FAD3CFF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Integration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2382AD-C878-56B0-2871-D46BF2F61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8EDBC79-1E50-45E7-53FF-42F0F630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in SIEM: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Automatische Analyse und Korrelation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 internen Logs.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Identifikation von Angriffsvektoren basierend auf TI-Daten.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Nutzung von Feeds zur schnellen Reaktion auf bekannte 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Automation durch SOAR: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Automatisierung von Reaktionen auf erkannte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Berichterstellung: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 Feeds als Basis für regelmäßige Sicherheitsberichte und Schwachstellenanalysen.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5E979D-4C2D-03F6-BBCE-7C527C28E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94A681-4394-5E91-B20A-61F821C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58D5A1-70E5-E414-4EE6-87E0718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E1D3450-401F-47E7-DAA3-ABDDE1D42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6320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32B605-2C3C-CBBE-69D4-B04247D5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2256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94C0830-9E68-625A-5C50-A0CEA7FD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32300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067E9C2-F8F8-0793-CFD5-C37EF604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24998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97109-F5E2-47A8-D995-7575224AF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4C254-766A-37A2-188A-0FE29EEC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für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484E260-1CCB-F90D-B295-BE2A33C2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2D6F59-6540-BF2F-E2E6-3BC3852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455B2A-D41B-21E5-6C7D-13F47CC5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3" name="Inhaltsplatzhalter 9">
            <a:extLst>
              <a:ext uri="{FF2B5EF4-FFF2-40B4-BE49-F238E27FC236}">
                <a16:creationId xmlns:a16="http://schemas.microsoft.com/office/drawing/2014/main" id="{4BCCA01E-EDB0-8709-3D0F-E5CF6824F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93519"/>
              </p:ext>
            </p:extLst>
          </p:nvPr>
        </p:nvGraphicFramePr>
        <p:xfrm>
          <a:off x="762010" y="1767796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Nutzen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MISP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Plattform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Zentrale Verwaltung und Austausch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openCTI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Plattform zur Verwaltung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von TI-Daten in SOC-Workflows.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AlienVault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OTX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Exchange, kostenlose Community-Feeds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Zugang zu globaler Bedrohungsintelligenz.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Recorded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Future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Kommerzielle Plattform mit Echtzeit-Bedrohungsanalysen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Umfassende und detaillierte TI-Daten.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ThreatConnect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Kollaborative Plattform für TI und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Austausch und Automatisierung von TI-Daten.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6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0A00-9EDA-BFF0-2F32-BE6D7DCF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A716D-D092-9758-6402-04B324D9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 der Nutzung von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Intelligence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Feeds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4AA4DCE-B29C-3600-F892-F28067C3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FAE2A-E073-C957-42FC-EC994C61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4A7152-E61F-65E7-4765-2E15C198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E321550-ADBB-D380-B7F6-E23C9BC5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89905"/>
              </p:ext>
            </p:extLst>
          </p:nvPr>
        </p:nvGraphicFramePr>
        <p:xfrm>
          <a:off x="838200" y="1585912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246">
                  <a:extLst>
                    <a:ext uri="{9D8B030D-6E8A-4147-A177-3AD203B41FA5}">
                      <a16:colId xmlns:a16="http://schemas.microsoft.com/office/drawing/2014/main" val="3544558782"/>
                    </a:ext>
                  </a:extLst>
                </a:gridCol>
                <a:gridCol w="6377354">
                  <a:extLst>
                    <a:ext uri="{9D8B030D-6E8A-4147-A177-3AD203B41FA5}">
                      <a16:colId xmlns:a16="http://schemas.microsoft.com/office/drawing/2014/main" val="117672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Herausforderung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 viele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Positives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Verwendung KI-gestützter Analysetools zur Reduktion von Fehlalarmen.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0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Mangelnde Integration in SOC-Workflows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Nutzung von SIEM- und SOAR-Tools für nahtlose Integration.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3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Überwältigende Menge an Daten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Priorisierung basierend auf kritischen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IoCs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automatisierte Filterung.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08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Unzureichendes Personal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Schulung und Nutzung von Automatisierung zur Effizienzsteigerung.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2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4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Breitbild</PresentationFormat>
  <Paragraphs>122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Threat Intelligence Feeds</vt:lpstr>
      <vt:lpstr>Grundlagen von Threat Intelligence Feeds</vt:lpstr>
      <vt:lpstr>Arten von Threat Intelligence Feeds</vt:lpstr>
      <vt:lpstr>Quellen für Threat Intelligence Feeds</vt:lpstr>
      <vt:lpstr>Vorteile von Threat Intelligence Feeds</vt:lpstr>
      <vt:lpstr>Integration von Threat Intelligence Feeds</vt:lpstr>
      <vt:lpstr>Tools für Threat Intelligence Feeds</vt:lpstr>
      <vt:lpstr>Herausforderungen bei der Nutzung von Threat Intelligence Feeds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1715</cp:revision>
  <cp:lastPrinted>2023-09-28T06:53:17Z</cp:lastPrinted>
  <dcterms:created xsi:type="dcterms:W3CDTF">2020-02-17T12:50:08Z</dcterms:created>
  <dcterms:modified xsi:type="dcterms:W3CDTF">2025-01-07T20:53:32Z</dcterms:modified>
</cp:coreProperties>
</file>