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533" r:id="rId3"/>
    <p:sldId id="875" r:id="rId4"/>
    <p:sldId id="886" r:id="rId5"/>
    <p:sldId id="887" r:id="rId6"/>
    <p:sldId id="892" r:id="rId7"/>
    <p:sldId id="888" r:id="rId8"/>
    <p:sldId id="893" r:id="rId9"/>
    <p:sldId id="894" r:id="rId10"/>
    <p:sldId id="891" r:id="rId11"/>
    <p:sldId id="773" r:id="rId12"/>
    <p:sldId id="881" r:id="rId13"/>
    <p:sldId id="38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B1E1"/>
    <a:srgbClr val="D9CF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3" autoAdjust="0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7B515-15A8-08FA-D775-64303655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77D4C-AC65-45AD-BFD5-57CA60AB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Best Practices im Use Case Development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26C26EC-1A94-9B9C-4C45-42C7E2E0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279E338-B0EB-E43D-A426-63576296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Risikoorientierter Ansatz: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Fokus auf die größten Risiken für das Unternehmen.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Updates: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Anpassung der Use Cases an neue Bedrohungen und Angriffsmethoden.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Zusammenarbeit mit Teams: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Einbindung von Netzwerk-, Sicherheits- und Anwendungsteams zur Validierung der Use Cases.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Kombination von Use Cases: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mehrerer Bedrohungsvektoren für umfassende Sicherheitsabdeckung.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551B044-FF56-727C-3378-A1162A74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DD41E5-C5FA-6252-959C-9B7A773F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C5AB1-5A13-45C4-CE52-285B8BD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8DFA17F-BB7F-3B39-5412-B895B0E41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54432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6106955-32F4-D860-5DAD-9496165F7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58642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12B2EB7-0A69-3B0E-76F9-CF4FA1EB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60654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72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110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hacker safety computer illustration">
            <a:extLst>
              <a:ext uri="{FF2B5EF4-FFF2-40B4-BE49-F238E27FC236}">
                <a16:creationId xmlns:a16="http://schemas.microsoft.com/office/drawing/2014/main" id="{6F324377-88BD-A3D6-7DCD-0C5744E5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Use Case Development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Was ist Use Case Development?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Use Case Development ist der Prozess der Identifikation, Erstellung und Implementierung von spezifischen Sicherheitsfällen im SOC, um Bedrohungen proaktiv zu erkennen und darauf zu reagieren.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Ziele: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Bedrohungen gezielt überwachen und priorisieren.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Sicherheitsprozesse automatisieren.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SOC-Ressourcen effizienter einsetzen.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Beispiele: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Erkennung von Brute-Force-Angriffen.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ungewöhnlicher Anmeldungen.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Erkennung von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Datenexfiltration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95453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D74C73-FBD3-A0D8-A505-1A7957D8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95478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E5253-0082-14A0-0022-79213050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4080D-0B25-4793-0E79-ADDFFCCC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Der Prozess des Use Case Development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4EA081E-95FA-F204-03F5-564F52A89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ABB3B11-F27F-244E-2A10-61096B9A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Identifikation: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Ermittlung potenzieller Sicherheitsbedrohungen und -szenarien.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Orientierung an Frameworks wie MITRE ATT&amp;CK, NIST oder spezifischen Bedrohungsmodellen.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Priorisierung: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Bewertung des Bedrohungspotenzials basierend auf Risiko, Impact und Eintrittswahrscheinlichkeit.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Klarer Umfang des Use Cases, z. B. “Erkennung von Ransomware basierend auf ungewöhnlichen Dateivorgängen”.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344CCAE-2825-DDBE-74B6-24CDA7E7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A0628C-5799-D244-7662-79AF8765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B37BD6-4DC1-0DDA-C143-440459CE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DF58C4-0482-A6B6-3CA6-1850F038C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55027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DA32C1C-EF3A-E35B-F564-3433C993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95478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5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AA901-8DA3-F4B6-CFD9-0D7348BEF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32367-562C-139B-AC54-DB4D668C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Der Prozess des Use Case Development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D571389-953F-12BA-9054-5D079A85A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9D73DAC-088E-E443-CF2E-D0C07C10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Implementierung: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Erstellung von Regeln, Alarme und Dashboards in SIEM- und SOAR-Tools.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Validierung: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Testen des Use Cases in einer sicheren Umgebung, um Fehlalarme zu minimieren.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Optimierung: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Anpassung des Use Cases basierend auf neuen Bedrohungen und SOC-Erfahrungen.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65A1050-8A29-F8C2-00F0-9EF29193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2F8A28-DC08-E3C8-BD6A-4C904694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1F07DD-9DF1-253B-7F20-BCBFB2AF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785324-F067-FF79-DDAF-1E4A7BB28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352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0ACA3E1-3160-49D9-D025-B0447344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04363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6A525-BC12-3C57-F596-5931C568A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F9646-EB0F-46AE-9185-5EF0636B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Typische Use Cases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BB585AA-A7BC-DA65-139C-6E78C241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6507CA-0A1A-2D54-D58E-72C69203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39A93-FB1D-059D-E8D6-73BC124A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8" name="Inhaltsplatzhalter 9">
            <a:extLst>
              <a:ext uri="{FF2B5EF4-FFF2-40B4-BE49-F238E27FC236}">
                <a16:creationId xmlns:a16="http://schemas.microsoft.com/office/drawing/2014/main" id="{8E0E92BD-BDFA-0DFD-C40B-A4C8A7559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243122"/>
              </p:ext>
            </p:extLst>
          </p:nvPr>
        </p:nvGraphicFramePr>
        <p:xfrm>
          <a:off x="838200" y="1825625"/>
          <a:ext cx="10515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126">
                  <a:extLst>
                    <a:ext uri="{9D8B030D-6E8A-4147-A177-3AD203B41FA5}">
                      <a16:colId xmlns:a16="http://schemas.microsoft.com/office/drawing/2014/main" val="203131204"/>
                    </a:ext>
                  </a:extLst>
                </a:gridCol>
                <a:gridCol w="6857474">
                  <a:extLst>
                    <a:ext uri="{9D8B030D-6E8A-4147-A177-3AD203B41FA5}">
                      <a16:colId xmlns:a16="http://schemas.microsoft.com/office/drawing/2014/main" val="32702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6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Brute-Force-Erkennung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Überwachung von mehrfach fehlgeschlagenen Anmeldeversuchen.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Phishing-Erkennung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von verdächtigen E-Mails und Anhängen.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Ransomware-Aktivität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Identifikation von Massenverschlüsselungen oder verdächtigen Dateinamen.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8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Datenexfiltration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Überwachung großer Datenmengen, die nach extern übertragen werden.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Ungewöhnliche Benutzeraktivitäten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Erkennung von Login-Versuchen aus ungewöhnlichen Ländern oder zu ungewöhnlichen Zeiten.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3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Malware-Erkennung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Überwachung von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wie bekannte Hashes oder verdächtige PowerShell-Befehle.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4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55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25A5B-456A-CC3C-2CD1-FB9832C5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E301B-D3B7-8E5F-69DA-1BC43A16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 Frameworks für Use Case Development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89F196A-F3F2-770C-803F-EC55E6638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9F659FF-415F-673C-A598-0B250D4D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MITRE ATT&amp;CK: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Detaillierte Beschreibung von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Angreifertechniken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die als Grundlage für Use Cases dienen.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NIST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Cybersecurity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Framework (CSF):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Umfassender Leitfaden zur Identifikation und Bekämpfung von Sicherheitsbedrohungen.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CIS Controls:</a:t>
            </a: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Praktische Sicherheitsmaßnahmen, die sich direkt in Use Cases umsetzen lassen.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Kill Chain Model: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Identifikation von Angriffsmustern, um diese in spezifischen Use Cases zu adressieren.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D2288E7-426E-EBA9-5DA6-0BB52C5F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C77122-65C4-9D74-637F-A07B386B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686C5D-B1B1-C9CC-5B6C-66CE46D5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1C2CB84-AB23-6B17-BF50-1A10C082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352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DC74C25-F67C-34CF-1D96-7E2B0466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04363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FBB3DE3-CB7A-336D-2CFD-213519CE9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511916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21C35-A8D4-4A06-C675-0E63BB5F9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A06E-5700-AFC9-4096-D96BAFDC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Tools für Use Case Development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3F26928-0F35-27CF-BAD3-697316DF2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08CD40-1298-E4F2-3273-5A83E6A7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30766B-9F9B-53C3-F940-499D9DB3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B88B83F-A6C4-670E-0859-13595C316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952788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54">
                  <a:extLst>
                    <a:ext uri="{9D8B030D-6E8A-4147-A177-3AD203B41FA5}">
                      <a16:colId xmlns:a16="http://schemas.microsoft.com/office/drawing/2014/main" val="3967622036"/>
                    </a:ext>
                  </a:extLst>
                </a:gridCol>
                <a:gridCol w="4846844">
                  <a:extLst>
                    <a:ext uri="{9D8B030D-6E8A-4147-A177-3AD203B41FA5}">
                      <a16:colId xmlns:a16="http://schemas.microsoft.com/office/drawing/2014/main" val="7428359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2777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Funktion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Beispiel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7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SIEM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Sammlung und Analyse von Logdaten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Security, Splunk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5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SOAR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Automatisierung von Sicherheitsprozessen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Shuffle, Cortex XSOAR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3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von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Use Cases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MISP,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openCTI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6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Management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Verwaltung und Priorisierung von Vorfällen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TheHive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DFIR-IRIS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3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14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B98B0-E074-DE48-8839-36C0AC184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B3E7-FC5B-5DF9-8D12-3F8CD600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Herausforderungen beim Use Case Development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37901C9-ECE7-70BA-25E6-5564F696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7F8E8-9743-5A4E-2F86-E9B7C934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45638D-AD96-864F-7B67-2CBBD3E1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9" name="Inhaltsplatzhalter 9">
            <a:extLst>
              <a:ext uri="{FF2B5EF4-FFF2-40B4-BE49-F238E27FC236}">
                <a16:creationId xmlns:a16="http://schemas.microsoft.com/office/drawing/2014/main" id="{E8C4D5B5-8083-E68C-9C3D-61C75065D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00063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126">
                  <a:extLst>
                    <a:ext uri="{9D8B030D-6E8A-4147-A177-3AD203B41FA5}">
                      <a16:colId xmlns:a16="http://schemas.microsoft.com/office/drawing/2014/main" val="203131204"/>
                    </a:ext>
                  </a:extLst>
                </a:gridCol>
                <a:gridCol w="6857474">
                  <a:extLst>
                    <a:ext uri="{9D8B030D-6E8A-4147-A177-3AD203B41FA5}">
                      <a16:colId xmlns:a16="http://schemas.microsoft.com/office/drawing/2014/main" val="32702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Herausforderung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Lösung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6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Fehlalarme (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Positives)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Regelmäßige Validierung und Anpassung der Use Cases.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Mangelnde Datenquellenintegration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Nutzung von SIEM-Tools zur zentralisierten Log-Datensammlung.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Fehlende Priorisierung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Risikobasierte Bewertung und Fokussierung auf kritische Bedrohungen.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8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Komplexität der Angriffsvektoren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Orientierung an etablierten Frameworks wie MITRE ATT&amp;CK.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3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938</Words>
  <Application>Microsoft Office PowerPoint</Application>
  <PresentationFormat>Breitbild</PresentationFormat>
  <Paragraphs>126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Use Case Development</vt:lpstr>
      <vt:lpstr>Was ist Use Case Development?</vt:lpstr>
      <vt:lpstr>Der Prozess des Use Case Development I</vt:lpstr>
      <vt:lpstr>Der Prozess des Use Case Development II</vt:lpstr>
      <vt:lpstr>Typische Use Cases</vt:lpstr>
      <vt:lpstr> Frameworks für Use Case Development</vt:lpstr>
      <vt:lpstr>Tools für Use Case Development</vt:lpstr>
      <vt:lpstr>Herausforderungen beim Use Case Development</vt:lpstr>
      <vt:lpstr>Best Practices im Use Case Development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1735</cp:revision>
  <cp:lastPrinted>2023-09-28T06:53:17Z</cp:lastPrinted>
  <dcterms:created xsi:type="dcterms:W3CDTF">2020-02-17T12:50:08Z</dcterms:created>
  <dcterms:modified xsi:type="dcterms:W3CDTF">2025-01-07T20:57:18Z</dcterms:modified>
</cp:coreProperties>
</file>