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7" r:id="rId5"/>
    <p:sldId id="884" r:id="rId6"/>
    <p:sldId id="885" r:id="rId7"/>
    <p:sldId id="879" r:id="rId8"/>
    <p:sldId id="886" r:id="rId9"/>
    <p:sldId id="887" r:id="rId10"/>
    <p:sldId id="882" r:id="rId11"/>
    <p:sldId id="773" r:id="rId12"/>
    <p:sldId id="883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FED"/>
    <a:srgbClr val="C1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23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34BC-1FB9-37DB-EF89-43BFC0E18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4D65D-8C5B-FA83-8FB9-010184E8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 Practices im Secure Log Management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5669EE-6747-E27B-2135-A7CD23AE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A95D3C0-0A39-ED33-F55A-CA628EA7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Zentralisierte Sammlung: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Logs aus verschiedenen Quellen in einem zentralen System zusammenführen.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Logs auf Auffälligkeiten und Sicherheitsvorfälle prüfen.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Compliance-Einhaltung: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Logs gemäß regulatorischen Anforderungen speichern (z. B. ISO 27001).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des Teams: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OC-Mitarbeiter im Umgang mit Log-Analyse-Tools schulen.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879BB53-4131-FFC5-2422-7544D5028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08355B-4119-C449-E468-A91E7B33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1F8BB8-684C-6126-2BE2-62F59BD2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B0C7869-7641-009E-3073-05BAAD3C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75578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7099EC6-428D-6CC1-1452-3AAB6C22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555801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C6E8C08-D3CC-D35E-011E-7181F1F5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2836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356350"/>
            <a:ext cx="10442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Rectangle 11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leidung, Person, Screenshot, Menschliches Gesicht enthält.&#10;&#10;Automatisch generierte Beschreibung">
            <a:extLst>
              <a:ext uri="{FF2B5EF4-FFF2-40B4-BE49-F238E27FC236}">
                <a16:creationId xmlns:a16="http://schemas.microsoft.com/office/drawing/2014/main" id="{2D4F1646-5AD2-2CAB-6AD2-2C2B75C0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31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Secure Log Management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Secure Log Management?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Secure Log Management ist der Prozess des Sammelns, Speicherns, Analysierens und Sicherstellens der Integrität von Logdaten, um Angriffe zu erkennen und Compliance-Vorgaben zu erfüllen.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Gewährleistung der Verfügbarkeit und Integrität von Logdaten.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Forensik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Einhaltung regulatorischer Anforderungen wie ISO 27001, NIS2 oder DORA.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Typische Quellen: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Firewalls, Server,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Endpoint-Sicherheitslösungen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Netzwerkswitches, Datenbanken, Anwendungen.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5453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95478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2EE1-61ED-8F6E-777F-4E0F19CA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99F7A-127F-A3E1-3476-31C5BD80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Architektur des Log Managements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A84B65-62FC-5CD1-896C-07316AB5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E3163E4-91FB-0FA1-CDC1-4141E01A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Log-Sammlung: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Logs von verschiedenen Quellen werden zentral gesammelt (z. B. mittels Syslog, Beats).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Log-Analyse: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Erkennung von Anomalien und Sicherheitsvorfällen durch SIEM-Tools.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Log-Speicherung: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Sicherstellung, dass Logs für forensische Analysen und Compliance verfügbar sind.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Log-Archivierung: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Langfristige Speicherung von Logs in einem kostengünstigen Speicher.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29D1CAC-C537-D43B-8434-2046A675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486732-E60F-A62D-5310-4FD1647C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051688-1746-FBD2-978C-D5BED965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59B4459-77C5-119B-A46B-61C31F50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5453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C63CB4-A29F-7229-21D0-471ED057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5130202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DFBB58-94FA-74BC-59E1-63F0BF4A9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3" y="400129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2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20798-DA29-4D5D-B1CD-022F1C1E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A3798-CBE2-C9C1-7F09-C9EE0D62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Log Retention – Warum ist es wichtig?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409DFE2-E252-35F5-A47B-C4BF4CBF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60652-D510-CF20-3E21-5C60DCD4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34E5FD-BEEF-E9BA-6866-AE0B9D1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9" name="Inhaltsplatzhalter 9">
            <a:extLst>
              <a:ext uri="{FF2B5EF4-FFF2-40B4-BE49-F238E27FC236}">
                <a16:creationId xmlns:a16="http://schemas.microsoft.com/office/drawing/2014/main" id="{EC3E8CDB-9C44-4CBC-1576-2BC224007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864409"/>
              </p:ext>
            </p:extLst>
          </p:nvPr>
        </p:nvGraphicFramePr>
        <p:xfrm>
          <a:off x="838200" y="1825625"/>
          <a:ext cx="1051559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Retention-Typ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Kurzfristig (Hot)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 werden für schnelle Zugriffe gespeichert.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7–30 Tage: SIEM-Dashboards,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Hunting.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Mittelfristig (Warm)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 werden archiviert, bleiben jedoch für Abfragen verfügbar.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1–6 Monate: Compliance-Reports,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Incident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Response.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Langfristig (Cold)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Logs werden auf kostengünstigem Speicher abgelegt, z. B. Cloud-Archiven.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Monate bis 7 Jahre: Regulatorische Anforderungen (z. B. GDPR, ISO 27001).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C4DC-5342-198D-A048-E33A6D19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F4ECB-B990-BA77-05FD-B99F3942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Hot, Warm, Cold – Log Storage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Explained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9DD7331-62F3-FFB7-15DA-F38D10D1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3C5D1-FB77-1B3B-FB74-3F47E4E0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898B2-EC4B-F458-6ED2-68DC00F6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7B05BCA8-B643-876B-6C73-38EC7D67F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636851"/>
              </p:ext>
            </p:extLst>
          </p:nvPr>
        </p:nvGraphicFramePr>
        <p:xfrm>
          <a:off x="838200" y="1825625"/>
          <a:ext cx="1051559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1574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Kategorie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Speicherort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Verwendung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Beispiele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SSD-basierte SIEM-Tools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Echtzeitüberwachung und Bedrohungserkennung.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SIEM, Splunk,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Wazuh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Netzwerk-Speicher (NAS)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Vorfallanalyse und mittelfristige Datenspeicherung.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 Nodes in Elasticsearch.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Kostengünstiger Cloud-Speicher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Langzeitarchivierung für Compliance und Forensik.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Glacier, Azure Archive.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73298-E495-06D3-EE67-D3394575C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CC2DD-CA96-427C-767E-2C7E2924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Sicherheitsmaßnahmen im Log Management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1468FE-D538-EEB8-A455-B8D943B5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1613C3A-D67C-7899-A1C1-03E5C06E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Zugriffskontrolle: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Strenge Authentifizierung und Autorisierung (MFA).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Verschlüsselung: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Logs bei der Übertragung (z. B. TLS) und im Ruhezustand (z. B. AES-256) verschlüsseln.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Integritätsprüfungen: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Hashes oder Signaturen verwenden, um Manipulationen zu verhindern.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Redundanz: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Backups von Logs erstellen und an mehreren Standorten speichern.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7DFE65A-639A-C80D-8F78-C5C25BC8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06E335-26E8-55BC-DAB3-13B028C1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61D64F-314F-95B6-44FB-C3F9B36E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15FDDE1-D4E9-A918-A3B4-7066C2C7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52025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CF746E2-DE80-9CB2-2840-AC912546A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555801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FCAEFF5-F762-573B-3D91-813F11B10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52836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6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4825B-F1C4-E7AC-BC03-3924A557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494AE-B142-B876-1F14-A6C2ABAF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beim Log Management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AF41F17-2024-9BE4-E53D-1CDD37A9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027E1A-F77C-2BA0-5482-F364017B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53E8A0-E9AA-23E3-E737-7132183A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3" name="Inhaltsplatzhalter 9">
            <a:extLst>
              <a:ext uri="{FF2B5EF4-FFF2-40B4-BE49-F238E27FC236}">
                <a16:creationId xmlns:a16="http://schemas.microsoft.com/office/drawing/2014/main" id="{014A8E5E-7720-7492-E964-3656C5587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76275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241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7349359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Herausforderung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Datenvolumen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 von skalierbaren Tools wie </a:t>
                      </a:r>
                      <a:r>
                        <a:rPr lang="de-AT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 oder Splunk.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Log-Integrität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Regelmäßige Integritätsprüfungen und Einsatz von Verschlüsselung.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Speicherplatz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Kostengünstige Archivierung in der Cloud nutzen.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Regulatorische Anforderungen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Automatisierte Reports und zentralisiertes Log-Management einsetzen.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4667-0D65-3F3D-8B59-7A626DBB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17A18-89F4-425F-A605-12229E87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Beispiele für Log Management Tools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86F8019-829D-F483-73A3-A35A94AEA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EA4B51-C98F-82D2-E125-0DADB552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C74099-6186-116C-76D2-0658C618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6F2D183A-8E47-AC96-74E0-8AEA3AB1C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570311"/>
              </p:ext>
            </p:extLst>
          </p:nvPr>
        </p:nvGraphicFramePr>
        <p:xfrm>
          <a:off x="838200" y="1825625"/>
          <a:ext cx="1051559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72148542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96312977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267922058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157400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Einsatzbereich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56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Log-Sammlung und Analyse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Warm, Cold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Stack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Splunk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Skalierbare Log-Analyseplattform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Warm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Splunk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44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Graylog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Zentrale Log-Verwaltung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Warm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Graylog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6425"/>
                  </a:ext>
                </a:extLst>
              </a:tr>
              <a:tr h="423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CloudWatch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Cloud-basierte Log-Speicherung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Cold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 </a:t>
                      </a: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CloudWatch</a:t>
                      </a: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Logs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1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Wazuh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SIEM mit integriertem Log-Management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Hot, Warm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Wazuh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84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53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</Words>
  <Application>Microsoft Office PowerPoint</Application>
  <PresentationFormat>Breitbild</PresentationFormat>
  <Paragraphs>137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Secure Log Management</vt:lpstr>
      <vt:lpstr>Was ist Secure Log Management?</vt:lpstr>
      <vt:lpstr>Architektur des Log Managements</vt:lpstr>
      <vt:lpstr> Log Retention – Warum ist es wichtig?</vt:lpstr>
      <vt:lpstr>Hot, Warm, Cold – Log Storage Explained</vt:lpstr>
      <vt:lpstr>Sicherheitsmaßnahmen im Log Management</vt:lpstr>
      <vt:lpstr>Herausforderungen beim Log Management</vt:lpstr>
      <vt:lpstr>Beispiele für Log Management Tools</vt:lpstr>
      <vt:lpstr>Best Practices im Secure Log Management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1752</cp:revision>
  <cp:lastPrinted>2023-09-28T06:53:17Z</cp:lastPrinted>
  <dcterms:created xsi:type="dcterms:W3CDTF">2020-02-17T12:50:08Z</dcterms:created>
  <dcterms:modified xsi:type="dcterms:W3CDTF">2025-01-07T21:07:21Z</dcterms:modified>
</cp:coreProperties>
</file>