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533" r:id="rId3"/>
    <p:sldId id="875" r:id="rId4"/>
    <p:sldId id="876" r:id="rId5"/>
    <p:sldId id="877" r:id="rId6"/>
    <p:sldId id="883" r:id="rId7"/>
    <p:sldId id="879" r:id="rId8"/>
    <p:sldId id="880" r:id="rId9"/>
    <p:sldId id="881" r:id="rId10"/>
    <p:sldId id="773" r:id="rId11"/>
    <p:sldId id="882" r:id="rId12"/>
    <p:sldId id="389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C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658"/>
    <p:restoredTop sz="95897"/>
  </p:normalViewPr>
  <p:slideViewPr>
    <p:cSldViewPr snapToGrid="0" snapToObjects="1">
      <p:cViewPr varScale="1">
        <p:scale>
          <a:sx n="152" d="100"/>
          <a:sy n="152" d="100"/>
        </p:scale>
        <p:origin x="15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AFCA3-8692-284B-8585-538C88E69781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754BA-4971-E342-BE16-E952CFA3B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15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CA52F-15E8-2044-BF5E-C255B056E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563153-BC29-C140-8BCE-A49FA1237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49ABEC-50FE-E149-BBBE-6287007F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3093-E83A-C547-86F7-98056C585F90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13D385-9D17-9F4C-814D-47618AD0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7C493-018B-6B48-B49A-746D2A0A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09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18725-BBEB-B243-92D8-4DFDBD88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344B2F-072C-9543-94A5-53FCA06EB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F0249F-8F8E-884D-BE25-06448D87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F1D-46C7-5E45-9996-7CD17A202F7D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90FCCA-910B-0C48-8E76-8782B524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21E1C-7FBE-E841-876F-38454E4B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84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C9E5C6-8FF2-7F41-98C2-6770F144A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15593E-E726-8C47-9DD4-6B56A3C11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8F841B-6297-1640-A88B-D1BD7E3A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8BAA-3BE4-D44F-98EC-661CF7B17A77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30FFA-DCB3-F64E-A3C4-40358EA2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A088D-880A-A44B-8EA8-5451FAEB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78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17E7D-31D2-2A4E-8EC3-5157DA41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7F3E37-F0B3-F84B-9C42-C2935958A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3833E0-675C-C745-907D-2C318B01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B2CB-A836-0043-A8E0-69767BE8A345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CDD0F7-37FF-764C-AB58-B2067366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15708F-ACF4-6347-807C-359DE581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21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4B302-046B-A14E-8B1F-CFABB7A4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F098AC-194B-684B-8282-A32E5F6F7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1FDACF-E360-EF46-9EF3-8F523C28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3CAC-2433-374B-80B7-2270C5FAF0A8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9B6F3-9104-7442-9C84-0D24D7CB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E2BC20-B9ED-4844-B08D-C2998E26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17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966FE-E491-3F40-927D-6451E99A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21281F-0A72-4947-A178-A0CBC6B44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3109A1-F643-AC44-A9A9-35E363887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C2BCAE-2AE9-DB40-A0DD-FEC541FE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F251-0767-DA49-9F69-54B401A7CF80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43618A-102A-AF42-82E9-E12BF006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5BFDD9-0901-9842-9DB0-A7ECB128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47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1A059-AFAC-624B-BA0B-D33EC72D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0D319A-7224-5440-884C-E468E5993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F0FA2C-5E62-2F4A-998E-7DA10EFD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94151D-0787-5546-83B0-E3A805AC6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B0B85E-2116-3742-A75F-B1CD18C24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A38100-0368-ED44-A744-780678D1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A0AE-97CB-AA46-9941-537EE39A3F00}" type="datetime1">
              <a:rPr lang="de-AT" smtClean="0"/>
              <a:t>07.01.2025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158002-58B4-064F-A49E-C8CB0D29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DB3E2F-C65A-4849-BDE5-7C82B14D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94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903D9-56CF-1D43-B829-BCDA8F13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E420F0-7157-7348-ACEA-F6425A4A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1C47-213C-9A45-A2CB-2DED91172FF4}" type="datetime1">
              <a:rPr lang="de-AT" smtClean="0"/>
              <a:t>07.01.2025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45B172-521C-E04A-9702-9F7DED4C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EEBD09-A80A-DD4D-88CF-5E75A794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26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34F888-2786-484A-A861-80661800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0E42-4471-8A44-A1DF-63E78300EB4D}" type="datetime1">
              <a:rPr lang="de-AT" smtClean="0"/>
              <a:t>07.01.2025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536B68-E1D8-C34F-8F2B-A4B72977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6A51CC-701E-EB4E-A093-A1A46DD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84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C84EA-2D92-6549-BAA0-A98288C6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67250F-A931-F949-BB89-4AC86B73D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54474D-0AB4-FD40-85E2-1263E7EF3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B2DF3C-8C0E-394E-98DA-70ED6416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6B2D-DD17-9849-A920-A4D78469A1FF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0EA034-BB73-8847-BD45-BCC0DC40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E41E96-21DF-8B4B-BB40-5F1BC5A5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9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6261D-49F2-D745-A838-32077F0D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F51492-FA0C-CB4D-A2AC-8F7EB07B4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049CF0-DBEA-314C-8711-678A2CB03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ABA572-1FF4-9C48-927C-F38B8093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6B9D-F0FF-0A4F-B39C-5E38274028F2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F34B98-7C1B-CE4C-9581-B390043A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634D9C-AEF3-BA44-9D41-DB0D457A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2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B8AE68-EC3C-6743-A65A-FC2FB63D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7CBCDD-FEB3-604C-9058-497EEC4CF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0C0A28-C227-6643-A9C3-0FBEAF55D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A052-C3C0-F04D-A994-C5E4D9B9B9F8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BA3369-0020-6F40-B78E-81BE25F89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E5C651-E5D3-0046-9476-4B60FBEAD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2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172927C-32C5-4241-8607-6497DE7E7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71" y="0"/>
            <a:ext cx="6864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4813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130" name="Picture 2" descr="Free hacker internet cybersecurity illustration">
            <a:extLst>
              <a:ext uri="{FF2B5EF4-FFF2-40B4-BE49-F238E27FC236}">
                <a16:creationId xmlns:a16="http://schemas.microsoft.com/office/drawing/2014/main" id="{23C9186E-1C17-5AC3-8F41-49137D372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Whois Security mit Passion?</a:t>
            </a:r>
          </a:p>
        </p:txBody>
      </p:sp>
      <p:sp>
        <p:nvSpPr>
          <p:cNvPr id="4813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0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DE" dirty="0" err="1"/>
              <a:t>Whois</a:t>
            </a:r>
            <a:r>
              <a:rPr lang="de-DE" dirty="0"/>
              <a:t> Security mit Passion?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76C0D0F-61D0-D944-B728-68B27AC51A7D}"/>
              </a:ext>
            </a:extLst>
          </p:cNvPr>
          <p:cNvSpPr txBox="1">
            <a:spLocks/>
          </p:cNvSpPr>
          <p:nvPr/>
        </p:nvSpPr>
        <p:spPr>
          <a:xfrm>
            <a:off x="871547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53C3B8-7100-EC40-80F3-3A7B13AC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(C) Security mit Passion | Dipl.-Ing. Daniel </a:t>
            </a:r>
            <a:r>
              <a:rPr lang="de-DE" dirty="0" err="1"/>
              <a:t>Mrskos</a:t>
            </a:r>
            <a:r>
              <a:rPr lang="de-DE" dirty="0"/>
              <a:t>, </a:t>
            </a:r>
            <a:r>
              <a:rPr lang="de-DE" dirty="0" err="1"/>
              <a:t>BSc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56F696-D95D-4A47-8972-AB74261D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11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FCA689D-0623-84D1-44CE-B050659705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759"/>
          <a:stretch/>
        </p:blipFill>
        <p:spPr>
          <a:xfrm>
            <a:off x="549640" y="1454690"/>
            <a:ext cx="2534037" cy="251495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A79C163-42C9-9B68-2A06-04A5B20A5A4C}"/>
              </a:ext>
            </a:extLst>
          </p:cNvPr>
          <p:cNvSpPr txBox="1"/>
          <p:nvPr/>
        </p:nvSpPr>
        <p:spPr>
          <a:xfrm>
            <a:off x="3397316" y="1604169"/>
            <a:ext cx="844203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mit Passion?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Was soll man sich darunter vorstellen ... Nun ja mit Security mit Passion lebe ich meinen Traum. Schon mit 12 Jahren war es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mich,ich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heiße übrigens Daniel, ein Penetration Tester, auch bekannt unter dem Namen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Ethical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Hacker, zu werden. Dabei habe ich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michüber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Abi an einer Business School und anschließend im Bachelor IT-Security und Master Information-Security der FH St. Pölten zudem entwickelt, wo ich heute stehe. Und zwar zum Penetration Tester und Ausbilder für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Nun ja, was macht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einPenetration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Tester genau ...? Das ist relativ simpel erklärt, wir hacken mit der Erlaubnis unserer Kunden Computer-Systeme,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Apps,Websites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usw. und zeigen somit Firmen auf, wie sie angegriffen werden können und zugleich wie sie das verhindern können.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michist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das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seit über 9 Jahren meine größte Leidenschaft geworden und wird dies mein Leben lang bleiben.</a:t>
            </a:r>
          </a:p>
          <a:p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ZERTIFIZIERUNGEN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CSOM | CRTL | eCPTXv2 | eWPTXv2 | CCD | BTL2 | OSIR | eCTHPv2 | CRTE | CRTO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eCMAP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PNPT | eCPPTv2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eWPT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eCIR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CRTP | CARTP | PAWSP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eMAPT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eCXD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eCDFP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BTL1 (Gold) | CAPEN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eEDA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OSWP | OSCC | CNSP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Comptia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Pentest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+ | ITIL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Foundation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V3 | ICCA | CCNA | eJPTv2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Developing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Security Software (LFD121) | CAP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Checkmarx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Security Champion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A3A143F-30F5-D49F-3846-6AECA49AC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69" y="4085291"/>
            <a:ext cx="11480930" cy="213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43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drinnen, aus Holz, Tisch, Stück enthält.&#10;&#10;Automatisch generierte Beschreibung">
            <a:extLst>
              <a:ext uri="{FF2B5EF4-FFF2-40B4-BE49-F238E27FC236}">
                <a16:creationId xmlns:a16="http://schemas.microsoft.com/office/drawing/2014/main" id="{2A47DDE7-25DC-0B4B-97B0-7D2A30EACF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9" b="75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Danke</a:t>
            </a:r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!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00" y="6356350"/>
            <a:ext cx="103885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(C) Security </a:t>
            </a:r>
            <a:r>
              <a:rPr lang="en-US" kern="120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mit</a:t>
            </a: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4200" y="6356350"/>
            <a:ext cx="609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12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0258BCC8-7232-9A43-8BC4-7AA4B6CCA586}"/>
              </a:ext>
            </a:extLst>
          </p:cNvPr>
          <p:cNvSpPr txBox="1">
            <a:spLocks/>
          </p:cNvSpPr>
          <p:nvPr/>
        </p:nvSpPr>
        <p:spPr>
          <a:xfrm>
            <a:off x="4379976" y="5009083"/>
            <a:ext cx="6976872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1700" dirty="0"/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69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Rectangle 111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ree robot artificial intelligence brain illustration">
            <a:extLst>
              <a:ext uri="{FF2B5EF4-FFF2-40B4-BE49-F238E27FC236}">
                <a16:creationId xmlns:a16="http://schemas.microsoft.com/office/drawing/2014/main" id="{881AFBE0-E73D-7086-D9D3-D73612555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2" b="9489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AT" b="1" dirty="0"/>
              <a:t> KI im </a:t>
            </a:r>
            <a:r>
              <a:rPr lang="de-AT" b="1" dirty="0" err="1"/>
              <a:t>Threat</a:t>
            </a:r>
            <a:r>
              <a:rPr lang="de-AT" b="1" dirty="0"/>
              <a:t> Hunting</a:t>
            </a:r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33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Wie KI das 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Threat</a:t>
            </a:r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 Hunting revolutioniert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4EED484E-CD53-4642-8A8D-B5C5492F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Definition </a:t>
            </a:r>
            <a:r>
              <a:rPr lang="de-AT" sz="20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Threat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Hunting: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Proaktive Suche nach Bedrohungen in IT-Systemen, bevor sie Schäden verursachen.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Rolle der KI: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Künstliche Intelligenz (KI) analysiert große Datenmengen in Echtzeit, erkennt Muster und verdächtige Aktivitäten, die für menschliche Analysten schwer zugänglich sind.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Vorteile von KI im </a:t>
            </a:r>
            <a:r>
              <a:rPr lang="de-AT" sz="20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Threat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Hunting: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Schnellere Bedrohungserkennung.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Automatisierung wiederkehrender Aufgaben.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Unterstützung menschlicher Analysten bei komplexen Analysen.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F3C850B-C67F-9141-AC5A-618A2CAF1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174158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213AEB-B83C-5742-8076-898E1982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35169-54A9-E84A-9EA7-EF389C4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3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1FCB67A-83DA-26CB-33F9-7284C32A8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2954533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9D74C73-FBD3-A0D8-A505-1A7957D8C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4268885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6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DD920-985F-34BC-4CAB-9A79C3D9D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9F630F-CC64-A977-52DE-2AAD40A8D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Einsatzgebiete von KI im 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Threat</a:t>
            </a:r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 Hunting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E7D16B8-E87B-04E4-625C-7A6D187E7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637D5968-1B9E-15A6-7B75-9E16EDF53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18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Anomalie-Erkennung:</a:t>
            </a:r>
            <a:endParaRPr lang="de-AT" sz="18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Identifizierung von Abweichungen im Netzwerkverkehr und Benutzerverhalten.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18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Tools:</a:t>
            </a:r>
            <a:r>
              <a:rPr lang="de-AT" sz="18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8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Elastic</a:t>
            </a: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SIEM, Splunk mit KI-Integrationen.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8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8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Automatisierte Musteranalyse:</a:t>
            </a:r>
            <a:endParaRPr lang="de-AT" sz="18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Erkennung bekannter Bedrohungsmuster (</a:t>
            </a:r>
            <a:r>
              <a:rPr lang="de-AT" sz="18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IoCs</a:t>
            </a: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und unbekannter Angriffe.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8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8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Threat</a:t>
            </a:r>
            <a:r>
              <a:rPr lang="de-AT" sz="18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8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Intelligence</a:t>
            </a:r>
            <a:r>
              <a:rPr lang="de-AT" sz="18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Integration:</a:t>
            </a:r>
            <a:endParaRPr lang="de-AT" sz="18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Automatische Auswertung von </a:t>
            </a:r>
            <a:r>
              <a:rPr lang="de-AT" sz="18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Threat</a:t>
            </a: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Feeds und </a:t>
            </a:r>
            <a:r>
              <a:rPr lang="de-AT" sz="18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IoCs</a:t>
            </a: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(z. B. MISP, </a:t>
            </a:r>
            <a:r>
              <a:rPr lang="de-AT" sz="18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openCTI</a:t>
            </a: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8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8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Verhaltensanalyse:</a:t>
            </a:r>
            <a:endParaRPr lang="de-AT" sz="18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Nutzung von </a:t>
            </a:r>
            <a:r>
              <a:rPr lang="de-AT" sz="18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Machine</a:t>
            </a: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Learning (ML) zur Analyse von Endpunktverhalten (EDR/XDR).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C3A66A75-D1E4-F49C-0581-D71C7C861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174158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B6512B-D2B8-B5C3-A4A0-33A74D7A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4D8572-7708-E68F-C3E9-CEF66402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4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1E616D0F-46A8-55FC-DDA5-5BFF7D1E0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3055937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5341F50-4712-55DA-7072-58590E404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4268885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0EC0077-430E-BF6D-A965-C72D993DB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5222924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81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C6622-89A9-4264-E638-42CDCE021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FB7A41-4FA3-D11F-ED86-3333C2C82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Vorteile von KI im 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Threat</a:t>
            </a:r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 Hunting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200347B8-FC29-FE43-004D-61F76046E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2C023147-E445-476C-2808-0CC1E9E65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Proaktive Verteidigung:</a:t>
            </a: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KI erkennt Bedrohungen, bevor sie Schaden anrichten.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6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Effizienzsteigerung:</a:t>
            </a: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Reduktion von </a:t>
            </a:r>
            <a:r>
              <a:rPr lang="de-AT" sz="16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False</a:t>
            </a: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Positives durch präzise Analyse.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Schnellere Erkennung und Reaktion.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Skalierbarkeit:</a:t>
            </a: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Analyse großer Datenmengen in Echtzeit.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6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Unterstützung von Analysten:</a:t>
            </a: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Automatisierung wiederkehrender Aufgaben.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Bereitstellung klarer Handlungsempfehlungen.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EC903D5-B7C7-9421-BC63-C926AE44C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174158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E7750-8879-4542-064D-37FB03C70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FA9692-0B20-C088-C44C-5CAB6B5E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5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5CCF8CB9-FB6B-D038-5C52-29E5FC3CC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2626444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39FAD95-297C-FEB0-81B6-29D85E520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4033355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716E687-DB74-732D-7D33-9B877B67B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5056665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0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B566A-37D1-C066-BA15-0A7C6E2E2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43874-52F0-E915-665A-04F85C54C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Tools und Frameworks für KI im 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Threat</a:t>
            </a:r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 Hunting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C0091B9E-170B-631C-2729-54BE9D1C5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7914A3-8300-1D88-05CD-B4E798E2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F47A8A-F9BC-F074-84FD-2A8F4427C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6</a:t>
            </a:fld>
            <a:endParaRPr lang="de-DE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846DB7B0-01FF-5642-EB41-CBAA400920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0919301"/>
              </p:ext>
            </p:extLst>
          </p:nvPr>
        </p:nvGraphicFramePr>
        <p:xfrm>
          <a:off x="838200" y="1825625"/>
          <a:ext cx="10515597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1578091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87423300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89025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Tool</a:t>
                      </a:r>
                    </a:p>
                  </a:txBody>
                  <a:tcPr>
                    <a:solidFill>
                      <a:srgbClr val="5135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Beschreibung</a:t>
                      </a:r>
                    </a:p>
                  </a:txBody>
                  <a:tcPr>
                    <a:solidFill>
                      <a:srgbClr val="5135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Einsatzbereich</a:t>
                      </a:r>
                    </a:p>
                  </a:txBody>
                  <a:tcPr>
                    <a:solidFill>
                      <a:srgbClr val="5135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31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Elastic</a:t>
                      </a: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SIEM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KI-gestützte Anomalie-Erkennung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Netzwerküberwachung, Anomalien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400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Splunk AI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Learning für Protokolldatenanalyse</a:t>
                      </a:r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Threat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Detection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Automatisierung</a:t>
                      </a:r>
                    </a:p>
                  </a:txBody>
                  <a:tcPr>
                    <a:solidFill>
                      <a:srgbClr val="D9C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974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Cortex XDR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Verhaltenserkennung auf Endpunkten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EDR/XDR, Verhaltensanalyse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068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Darktrace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KI-basierte Netzwerkanalyse</a:t>
                      </a:r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Netzwerkverkehrsanalyse</a:t>
                      </a:r>
                    </a:p>
                  </a:txBody>
                  <a:tcPr>
                    <a:solidFill>
                      <a:srgbClr val="D9C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42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MISP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Automatisierte Integration von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Threat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Feeds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Threat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Intelligence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1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623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599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19CA5-0FBF-6EC4-B28A-92A33DFF4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1CBFF-DEB3-04EB-2A62-11E002FD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Herausforderungen beim Einsatz von KI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237D4C2-9131-406B-4CAF-2ED26D9C7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1C423D34-6796-5CC3-7ACE-5E17F67ED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Datenqualität: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KI ist nur so gut wie die zugrunde liegenden Daten.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False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Positives: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Trotz KI-Algorithmen können Fehlalarme auftreten.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Komplexität der Modelle: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Verstehen und Interpretieren von KI-Modellen erfordert Fachwissen.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Kosten: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Implementierung und Wartung von KI-Systemen können teuer sein.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CB9B1485-4DEA-F91A-96B7-538129692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174158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B497BC-E82D-21DB-C1DE-8BB3A05F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2680B9-F933-CF59-7493-5ED6C3E6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7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21349F9B-FE88-176C-FEDC-B240AE8E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2469580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6399CC4-29D6-A5C4-F7F3-BD9FAABC6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3304209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77EB256-DCB4-1AB8-EB12-FBE6B59F5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4304334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03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3ADF3-DE41-E90D-AC91-21D7B2568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7E0A50-D17A-31F3-9375-A9D38F8B5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Best Practices für den Einsatz von KI im 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Threat</a:t>
            </a:r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 Hunting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4066539-4C50-8490-C5E1-3F44CC80B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E9B609A7-0DB8-F0D0-348F-353DBDBA8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Datenbasis erweitern: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Daten aus verschiedenen Quellen (SIEM, EDR,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Threat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Feeds) integrieren.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KI mit menschlichem Fachwissen kombinieren: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Analysen der KI durch menschliche Analysten validieren lassen.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Regelmäßige Modellevaluierung: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KI-Modelle regelmäßig aktualisieren und verbessern.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Schulungen: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SOC-Mitarbeiter in der Nutzung und Interpretation von KI-Tools schulen.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065008C-ED32-33A9-5C9D-0ECE2C535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174158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84B161-92A9-2D22-76B0-D0E95DFB5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00AD31-4B75-D611-0C22-522FD093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8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F0CB192-F36F-F2B1-595B-C58C1C5A3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2741710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277627DD-7A75-9845-30FF-7BA89412A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3794696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C8B66CE-F8B7-2563-60E0-3740DB232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4601197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31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60EDB-9603-595A-FA9A-D846807DB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E420C6-0E18-1E3B-88B5-E87DF30A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Zukunft von KI im 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Threat</a:t>
            </a:r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 Hunting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9651D92-DCA9-1A87-71D8-A6580728D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5DC65BF0-5B30-B5FD-358C-3C86FEED1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Trends: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Nutzung von Generative AI zur Simulation neuer Bedrohungsszenarien.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Echtzeit-Adaptive Security durch KI.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Vision: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Vollständig autonome SOCs, die Bedrohungen erkennen und beheben können.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Schlussgedanke:</a:t>
            </a: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KI ist ein mächtiges Werkzeug, aber nur im Zusammenspiel mit menschlichem Fachwissen kann es sein volles Potenzial entfalten.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FDFFE42-87CD-D04E-23D6-59A3D35A4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174158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A7925E-5B70-1E61-39F4-6ABFA02C6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ECD124-A352-9DE7-C7F8-845085443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9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3AB343B9-F11E-8AA9-9A67-41E27F69D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3171391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2032CD0-ADF3-2C12-72F1-383284A11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4377314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3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859</Words>
  <Application>Microsoft Office PowerPoint</Application>
  <PresentationFormat>Breitbild</PresentationFormat>
  <Paragraphs>114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.AppleSystemUIFont</vt:lpstr>
      <vt:lpstr>Arial</vt:lpstr>
      <vt:lpstr>Calibri</vt:lpstr>
      <vt:lpstr>Calibri Light</vt:lpstr>
      <vt:lpstr>Helvetica Neue</vt:lpstr>
      <vt:lpstr>Office</vt:lpstr>
      <vt:lpstr>PowerPoint-Präsentation</vt:lpstr>
      <vt:lpstr> KI im Threat Hunting</vt:lpstr>
      <vt:lpstr>Wie KI das Threat Hunting revolutioniert</vt:lpstr>
      <vt:lpstr>Einsatzgebiete von KI im Threat Hunting</vt:lpstr>
      <vt:lpstr>Vorteile von KI im Threat Hunting</vt:lpstr>
      <vt:lpstr>Tools und Frameworks für KI im Threat Hunting</vt:lpstr>
      <vt:lpstr>Herausforderungen beim Einsatz von KI</vt:lpstr>
      <vt:lpstr>Best Practices für den Einsatz von KI im Threat Hunting</vt:lpstr>
      <vt:lpstr>Zukunft von KI im Threat Hunting</vt:lpstr>
      <vt:lpstr>Whois Security mit Passion?</vt:lpstr>
      <vt:lpstr>Whois Security mit Passion?</vt:lpstr>
      <vt:lpstr>Danke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Mrskos Daniel</dc:creator>
  <cp:lastModifiedBy>Julia Mrskos</cp:lastModifiedBy>
  <cp:revision>1766</cp:revision>
  <cp:lastPrinted>2023-09-28T06:53:17Z</cp:lastPrinted>
  <dcterms:created xsi:type="dcterms:W3CDTF">2020-02-17T12:50:08Z</dcterms:created>
  <dcterms:modified xsi:type="dcterms:W3CDTF">2025-01-07T21:03:45Z</dcterms:modified>
</cp:coreProperties>
</file>