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533" r:id="rId3"/>
    <p:sldId id="875" r:id="rId4"/>
    <p:sldId id="876" r:id="rId5"/>
    <p:sldId id="877" r:id="rId6"/>
    <p:sldId id="878" r:id="rId7"/>
    <p:sldId id="884" r:id="rId8"/>
    <p:sldId id="880" r:id="rId9"/>
    <p:sldId id="881" r:id="rId10"/>
    <p:sldId id="882" r:id="rId11"/>
    <p:sldId id="773" r:id="rId12"/>
    <p:sldId id="883" r:id="rId13"/>
    <p:sldId id="38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58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D6E4A-B184-BF96-1128-4BDB344D2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A5A94-5AAC-AB14-451F-D64E5690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Erfolgsmessung von SOAR Automatisierung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D34577C-7368-7063-2B70-4EA131D7D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CD036619-7F81-6E75-7740-C8D96638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 Time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(MTTD):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Zeit vom Auftreten bis zur Erkennung des Vorfalls.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 Time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Respond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(MTTR):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Zeit von der Erkennung bis zur Reaktion.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automatisierter Prozesse: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Messung der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die erfolgreich implementiert wurden.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Reduktion von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Positives: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Verbesserung der Qualität durch präzisere Analysen.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88487FC-4167-E9AD-974D-62FF7EA42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0A1F7C-34BC-B90C-A6B8-D555D9C9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CD6F1D-0903-5BA1-AC86-57F27343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A27D505-1448-DE6F-34D3-9B8FE934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96606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C3C56C5-2EA1-F51A-657E-A6F441142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99621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86A44A8-1959-0A79-FF3B-3C1530CD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529319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4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65694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Rectangle 11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hacker safety computer illustration">
            <a:extLst>
              <a:ext uri="{FF2B5EF4-FFF2-40B4-BE49-F238E27FC236}">
                <a16:creationId xmlns:a16="http://schemas.microsoft.com/office/drawing/2014/main" id="{6F8CECE9-1EF7-1448-D5EE-95DE4ED8C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b="1" dirty="0"/>
              <a:t>SOAR: Security Orchestration, Automation, and Response</a:t>
            </a:r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Was ist SOAR?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SOAR-Tools kombinieren Orchestrierung, Automatisierung und Reaktionsmanagement, um Sicherheitsvorfälle effizient zu bewältigen.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Ziele von SOAR: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Zeitersparnis durch Automatisierung manueller Aufgaben.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Bessere Integration von Sicherheitslösungen.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Schnellere und standardisierte Reaktion auf Vorfälle.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Wichtige Funktionen: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Workflows.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-Integration.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Zentralisierte Verwaltung von Vorfällen.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95453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9D74C73-FBD3-A0D8-A505-1A7957D8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456574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98DCA-74A1-3BCC-812E-637961B75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1EB10-9B97-3BA4-33F8-0C8421E1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Warum SOAR Automatisierung im SOC?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7E2C0E4-F250-4AA6-893E-5A53EB2D7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46B9645-8A55-B306-1D43-67026F25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Effizienzsteigerung: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 zeitintensiver Aufgaben wie Log-Analyse und Eskalation.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Schnellere Reaktion: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Reduziert die Mean Time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Respond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(MTTR).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Integration: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Verbindet verschiedene Tools wie SIEM,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EDR.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Standardisierung: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Konsistente Reaktionen durch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Entlastung der Analysten: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Analysten können sich auf komplexe Aufgaben konzentrieren.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AED19F6-9004-D645-A3FB-8E639B34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C1C50F-711A-3784-78EA-EBCFB975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5271BE-4D75-887F-EE96-6067BD45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6F017A1-17EE-05F4-466D-61B38C562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74171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F1C3D9C-5F7E-B9D2-B172-180EECCCE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5" y="4339941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1F11F7D-5614-8C96-2E4E-83C10629B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6" y="3509869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650EB19-5217-CDFC-475E-431313A5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5" y="502709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5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8F59-AD49-E933-FF2C-EA2217FA5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40C1F-92A3-3B60-B401-1F8585A8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Die drei Hauptkomponenten von SOAR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097B9FF-614A-4EC6-9A37-17E0547E2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D11FB63C-15D6-C06E-F509-22065F7F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Orchestrierung: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Verbindung verschiedener Sicherheitstools und Prozesse.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Beispiele: 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von SIEM, EDR,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Plattformen.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</a:t>
            </a:r>
            <a:r>
              <a:rPr lang="de-AT" sz="18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für wiederkehrende Aufgaben.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Beispiele: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Blockieren von IP-Adressen, Bereinigen von Malware.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sz="18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Reaktionsmanagement:</a:t>
            </a:r>
            <a:endParaRPr lang="de-AT" sz="18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Verwaltung von Sicherheitsvorfällen in einer zentralen Plattform.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8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Beispiele:</a:t>
            </a:r>
            <a:r>
              <a:rPr lang="de-AT" sz="18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Eskalation, Reporting, Dokumentation.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8CE5995-3FFE-3986-F913-0A26BC4A7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B5841F-5C04-6FB5-403F-41D72838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6A9DF4-7DC5-F9E1-8C8F-94C04BFE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86EE232-43E4-A8EF-1136-993294A81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132137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D1690CF-03D0-683D-B79D-A27CF97EC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52268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4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AC98A-9600-AD09-F0EA-E5D25A7C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B119B-0188-FC55-F5EC-0C8947868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SOAR-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Playbooks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– Automatisierte Workflows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D00C4E8-7F9C-A64F-030D-DC08F2C44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968DB04-64A0-70EC-4123-155616E7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Phishing-Vorfall: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Analyse verdächtiger E-Mails.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Blockierung von schädlichen URLs und Domains.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Malware-Infektion: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Quarantäne betroffener Endpunkte.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Untersuchung von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IoCs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Feeds.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Brute-Force-Angriff: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Temporäre Sperrung des betroffenen Benutzerkontos.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Alarmierung des SOC und Überprüfung der Logs.</a:t>
            </a:r>
          </a:p>
          <a:p>
            <a:pPr marL="0" indent="0">
              <a:spcBef>
                <a:spcPts val="900"/>
              </a:spcBef>
              <a:buNone/>
            </a:pPr>
            <a:endParaRPr lang="de-AT" sz="16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DDoS-Angriff:</a:t>
            </a:r>
            <a:endParaRPr lang="de-AT" sz="16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Automatische Aktivierung von Mitigation-Strategien (z. B. Rate-</a:t>
            </a:r>
            <a:r>
              <a:rPr lang="de-AT" sz="16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Limiting</a:t>
            </a:r>
            <a:r>
              <a:rPr lang="de-AT" sz="16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2F55F64-E1D5-C1F7-1C91-DF5758A75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100BF4-77C7-37CD-5FF6-04AB18EF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2BFDE0-4E0E-4E8A-F782-E29FBAB6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0DAAD91-948C-0FF0-4FD2-4AF64349D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076717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12593B7-3D2D-1BE4-DD6A-68F99E9DF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370285"/>
            <a:ext cx="594319" cy="593725"/>
          </a:xfrm>
          <a:prstGeom prst="rect">
            <a:avLst/>
          </a:prstGeom>
        </p:spPr>
      </p:pic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5D90054-158B-E4BC-B4C0-5DE51D544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558732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9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3DDFF-4B3C-F5F8-F9DB-C4814F155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BD1E8-C330-FF12-1FB5-829B0E76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Tools für SOAR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05C3436-7D8F-FC4F-0C69-6FE95826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CBC154-7F00-9C40-7EAD-1678F712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2E0FAD-09EA-B105-A294-3ED93E98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graphicFrame>
        <p:nvGraphicFramePr>
          <p:cNvPr id="8" name="Inhaltsplatzhalter 9">
            <a:extLst>
              <a:ext uri="{FF2B5EF4-FFF2-40B4-BE49-F238E27FC236}">
                <a16:creationId xmlns:a16="http://schemas.microsoft.com/office/drawing/2014/main" id="{F49E710F-B169-CACD-08EB-FDDD172805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59768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6241">
                  <a:extLst>
                    <a:ext uri="{9D8B030D-6E8A-4147-A177-3AD203B41FA5}">
                      <a16:colId xmlns:a16="http://schemas.microsoft.com/office/drawing/2014/main" val="203131204"/>
                    </a:ext>
                  </a:extLst>
                </a:gridCol>
                <a:gridCol w="7349359">
                  <a:extLst>
                    <a:ext uri="{9D8B030D-6E8A-4147-A177-3AD203B41FA5}">
                      <a16:colId xmlns:a16="http://schemas.microsoft.com/office/drawing/2014/main" val="327028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Beschreibung</a:t>
                      </a: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46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Cortex XSOAR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Umfangreiche Automatisierungsplattform für SOCs.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Shuffle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SOAR-Tool für benutzerdefinierte Workflows.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Splunk Phantom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1B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KI-gestützte Automatisierung und Orchestrierung.</a:t>
                      </a:r>
                    </a:p>
                  </a:txBody>
                  <a:tcPr>
                    <a:solidFill>
                      <a:srgbClr val="C1B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8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TheHive</a:t>
                      </a:r>
                      <a:endParaRPr lang="de-A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9CF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Fallmanagement und Automatisierung für Vorfälle.</a:t>
                      </a:r>
                    </a:p>
                  </a:txBody>
                  <a:tcPr>
                    <a:solidFill>
                      <a:srgbClr val="D9CF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87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38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A4FAF-A6C4-F115-22DA-75B899A14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23334-20B2-D4A2-C362-3C7A4ABA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Herausforderungen bei der SOAR-Automatisierung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A42B832-E6E0-6128-382A-331C8CD74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50F3C63-3DBC-976D-5A98-9B93EED8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Datenqualität: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Ungenaue Daten können zu Fehlalarmen führen.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Fehlende Integration: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Kompatibilitätsprobleme zwischen Tools und Plattformen.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Komplexe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Erstellen effektiver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erfordert Erfahrung und Zeit.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Initiale Implementierungskosten:</a:t>
            </a: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Hoher Aufwand bei der Einführung und Schulung.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EDA8E38-FE1F-7179-5BF9-E7D564DAB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76E8ED-E59D-1E0D-CBB1-B6052FA8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8B77D-0158-9740-2ECD-FEA94E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CE89BFF-CA67-5E60-7CD1-6033DCEA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96606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174AA01-9D89-6295-762E-3058A6D74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996210"/>
            <a:ext cx="594319" cy="593725"/>
          </a:xfrm>
          <a:prstGeom prst="rect">
            <a:avLst/>
          </a:prstGeom>
        </p:spPr>
      </p:pic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B77105B-20A3-204A-9CC4-7631FA79C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521324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DAEAF-DE1F-59F0-FCE1-034B2B89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833C78-CBD1-7FBC-AB89-67C0595E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Best Practices für SOAR Automatisierung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1839D93-7920-2C31-2175-1FE6E23A6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C3150B0-1EE6-9EEE-E7A3-43CCE0420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Definieren Sie klare Ziele: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Priorisieren Sie Automatisierungen mit hohem Nutzen (z. B. Phishing).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Schaffen Sie Datenintegration: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Stellen Sie sicher, dass Ihre SIEM-, EDR- und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Tools integriert sind.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Starten Sie mit einfachen </a:t>
            </a:r>
            <a:r>
              <a:rPr lang="de-AT" sz="20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Beginnen Sie mit häufigen Vorfällen, z. B. IP-Blockierung oder E-Mail-Analyse.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Schulungen: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Bieten Sie Analysten Trainings zu SOAR-Tools und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-Entwicklung an.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Updates:</a:t>
            </a:r>
            <a:r>
              <a:rPr lang="de-AT" sz="2000" b="1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Aktualisieren Sie Ihre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um neue Bedrohungen zu berücksichtigen.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E44FB0E-A469-F5C3-01AD-95E82F4B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174158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67494F-8170-2E99-12C8-AB4364E9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DB4462-F190-A3DF-3082-D1BC2F65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F5B775C-80DA-822E-0E05-1A96D0E2D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2896606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EC43701-F324-E92E-9E2F-9558D5D3C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996210"/>
            <a:ext cx="594319" cy="593725"/>
          </a:xfrm>
          <a:prstGeom prst="rect">
            <a:avLst/>
          </a:prstGeom>
        </p:spPr>
      </p:pic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EA93221-528B-69B8-7B22-7EE368F8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798951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4BB8377-0D65-1749-AA69-C78580AB8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00" y="560169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7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928</Words>
  <Application>Microsoft Office PowerPoint</Application>
  <PresentationFormat>Breitbild</PresentationFormat>
  <Paragraphs>128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SOAR: Security Orchestration, Automation, and Response</vt:lpstr>
      <vt:lpstr>Was ist SOAR?</vt:lpstr>
      <vt:lpstr>Warum SOAR Automatisierung im SOC?</vt:lpstr>
      <vt:lpstr>Die drei Hauptkomponenten von SOAR</vt:lpstr>
      <vt:lpstr>SOAR-Playbooks – Automatisierte Workflows</vt:lpstr>
      <vt:lpstr>Tools für SOAR</vt:lpstr>
      <vt:lpstr>Herausforderungen bei der SOAR-Automatisierung</vt:lpstr>
      <vt:lpstr>Best Practices für SOAR Automatisierung</vt:lpstr>
      <vt:lpstr>Erfolgsmessung von SOAR Automatisierung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1766</cp:revision>
  <cp:lastPrinted>2023-09-28T06:53:17Z</cp:lastPrinted>
  <dcterms:created xsi:type="dcterms:W3CDTF">2020-02-17T12:50:08Z</dcterms:created>
  <dcterms:modified xsi:type="dcterms:W3CDTF">2025-01-07T21:05:12Z</dcterms:modified>
</cp:coreProperties>
</file>