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884" r:id="rId10"/>
    <p:sldId id="882" r:id="rId11"/>
    <p:sldId id="773" r:id="rId12"/>
    <p:sldId id="883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58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6900-2B66-62DF-1A45-20CCD2696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ED8ED-1E54-FD36-6A22-7227C3D9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Zukunft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E0AC0C8-1915-B6EB-E88B-68998DDD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049D575-D5DE-718B-81DA-FEBCB177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Echtzeit-Automatisierung: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Direktes Anstoßen von SOAR-Workflows basierend auf Analystenabfragen.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Selbstlernende Modelle: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Anpassung an spezifische SOC-Bedürfnisse durch Training mit unternehmensspezifischen Daten.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Interaktive Schulungen: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Simulierte Vorfälle zur Verbesserung der Analystenfähigkeiten.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4EA32F5-2204-35A6-D392-EDA5D4BC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01026-D3D4-EF1D-51F4-84930E16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6BCD05-10E6-D597-26C1-19F7A9F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E73BD02-02E5-FD99-A375-424049D0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1711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9DFEB7E-592C-BFA0-88C6-96FAC896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7517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6003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ctangle 11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ai generated robotics sci-fi illustration">
            <a:extLst>
              <a:ext uri="{FF2B5EF4-FFF2-40B4-BE49-F238E27FC236}">
                <a16:creationId xmlns:a16="http://schemas.microsoft.com/office/drawing/2014/main" id="{D1638B09-C871-8306-B9D0-9A37E656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ChatGPT </a:t>
            </a:r>
            <a:r>
              <a:rPr lang="en-US" sz="6000">
                <a:solidFill>
                  <a:srgbClr val="FFFFFF"/>
                </a:solidFill>
              </a:rPr>
              <a:t>im</a:t>
            </a:r>
            <a:r>
              <a:rPr lang="en-US" sz="6000" dirty="0">
                <a:solidFill>
                  <a:srgbClr val="FFFFFF"/>
                </a:solidFill>
              </a:rPr>
              <a:t> SOC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Wie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das SOC unterstützen kann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ChatGPT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ist ein KI-gestütztes Sprachmodell, das natürliche Sprache versteht und generiert. Es kann genutzt werden, um SOC-Analysten bei alltäglichen Aufgaben zu unterstützen.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 von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ChatGPT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im SOC: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 von Kommunikationsaufgaben.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Analyse und Interpretation von Bedrohungsinformationen.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Vereinfachung von Dokumentations- und Reporting-Prozessen.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40756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A42A-9BC4-AD1F-3B2B-C3C2B777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F0376-B951-ECDA-09B3-B3CB43D3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Anwendungsbereiche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332BF65-98B7-E71D-BCB3-BB923762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52B8095-AEB9-37C0-D05F-FD0B9907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Kommunikation: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von Vorlagen für E-Mails und Berichte.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Eskalation durch präzise Formulierungen.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Unterstützung: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 und Vereinfachung komplexer Bedrohungsberichte.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Extraktion relevanter Informationen aus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Feeds.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-Generierung: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Vorschläge für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basierend auf beschriebenen Szenarien.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 und Wissensmanagement: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Bereitstellung von Erklärungen und Anleitungen zu SOC-Tools und Prozessen.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5ADF54F-C1A7-AD92-DCC2-5A8EB83B2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1DEBF8-AF67-D945-A2C9-8604A85F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480F9C-524E-C0F6-1C64-03E87CEF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605BD3D-2800-32AB-B76F-C4A55034B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038573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4415870-C7EC-4F58-6564-03DA66FE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38489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349BE70-E642-4180-A908-F5B4FE71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0" y="531750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9A73D-CD46-52EE-2B4C-1D67D80A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222FE-5D2A-F552-2D49-0B461A64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Vorteile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für SOCs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770A683-9F80-DB3A-7E81-064EA921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9B8489C-8A6D-B12B-AE55-FF90D285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Zeiteinsparung: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Schnellere Erstellung von Berichten,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Kommunikationsvorlagen.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Verbesserte Effizienz: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Analyse großer Datenmengen durch einfache Abfragen.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Skalierbarkeit: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Kann mehrere Analysten gleichzeitig unterstützen.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Lernfähigkeit: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Anpassbar an spezifische SOC-Anforderungen und kontinuierliche Verbesserung.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B033445-A2AA-1305-9A7C-B8ECD67A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972B67-72B5-4C31-65A9-3D22F656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1DE37-B096-0AC0-E2B0-2995AFB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51DE5E5-D30E-CB99-DC55-EDB035AD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1711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2F8B513-F5FB-6B01-03CD-1F6D8A9E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80769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D3F161E-4C8D-3B99-A4AB-A12569FA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58636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952DD-EE11-7535-2396-4ADAE37A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29889-5C27-F09D-075E-5C827635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Beispiele für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-Anwendungen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D31D8FD-1603-3589-C2BD-157D3471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D3BDB50-A497-B573-ADFD-68991180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Berichtserstellung: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 Generierung eines Vorfallberichts basierend auf Logs und Analysteneingaben.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Log-Analyse: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Interpretation von Protokollen (z. B. SIEM-Daten).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-Analyse: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Kurze Zusammenfassung von Indikatoren für Kompromittierung (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und Bedrohungsberichten.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Mitarbeitertraining: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 von Bedrohungsszenarien und deren Beantwortung durch Analysten.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B80A9F9-4608-8235-E5B5-43A515AC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6EFF9B-361F-23C6-140A-D426ADDE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F84CD-3B92-67A2-F19D-24A0039F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0299D90-DE49-9FEA-9920-E019F71A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1711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00EFDF-F41D-0995-1F7C-22E00BFE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61241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EECFB39-6EB0-3CDE-49A8-64D3031AD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58636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4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5133-F77C-3A06-8F5E-F3FE7A4C4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07FD0-78C1-C05E-3027-F0E85B95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Herausforderungen beim Einsatz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im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3C1CBAC-44AC-010D-49F5-095365385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9640ED6-5559-28CA-F0A2-BA7E912B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Datenqualität: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ChatGPT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ist auf die Genauigkeit der eingegebenen Daten angewiesen.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Datenschutz: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Sensible Informationen dürfen nicht in unsichere Umgebungen eingegeben werden.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Grenzen: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ChatGPT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kann falsche Antworten liefern, wenn es auf unbekannte Szenarien trifft.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Ethische Bedenken: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Transparenz und Nachvollziehbarkeit der generierten Inhalte müssen gewährleistet sein.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1493326-6279-626F-EB70-0AE3E9F4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50978-5F1E-67A9-F4B7-3D01C07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D63140-A414-9E90-B29D-CA7CDB45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2A8D3D6-BFA6-8062-C020-7365C4B3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48092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F48BBA5-B6E5-2D7F-4130-CA3B9B0B6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61241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EAB9DAF-46A4-B110-AAE6-7BA07B40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58636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E7AAD-DE6A-A0F0-499F-C74DA001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ACB1F-7BA1-076C-1406-6FB64CB2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 Best Practices für den Einsatz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C0022E4-EF4A-5BB8-9269-1DA535E83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58C0695-5E3C-CFF8-34BD-54F008F2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Eingaben: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Präzise und gut strukturierte Fragen stellen, um relevante Antworten zu erhalten.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Sicherheitsmaßnahmen: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sensiblen oder vertraulichen Informationen in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ChatGPT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eingeben.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Menschliche Überprüfung: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Alle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ChatGPT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generierten Inhalte von einem Analysten validieren lassen.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Nutzung von APIs zur direkten Integration in SOC-Tools (z. B. SIEM oder SOAR).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BF4C2DF-0162-1DC3-715B-B0AAB079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2F6D-E8A9-2D31-7B33-5F147351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EE55A2-A6DE-342B-0508-2D499B02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6407B6E-D1F8-B0DE-9D41-32C65B81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1711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4461634-DB67-3185-8729-87EAAB33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75173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EE744D2-773C-1A22-C537-C5C3A1F1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82726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07089-FEAD-820B-FFC8-AD79EFEA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15ED6-DACD-4D1A-00B4-C7A8D249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ChatGPT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in der SOC-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Toolchain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17B4B31-3135-4B32-A852-F476067F0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5A701B-C366-E0A1-1B26-4E6C9BFC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22063F-3E1C-E3F0-991F-3435A354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8" name="Inhaltsplatzhalter 9">
            <a:extLst>
              <a:ext uri="{FF2B5EF4-FFF2-40B4-BE49-F238E27FC236}">
                <a16:creationId xmlns:a16="http://schemas.microsoft.com/office/drawing/2014/main" id="{2581953C-5C9A-790B-39D0-15AE4DF12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26420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241">
                  <a:extLst>
                    <a:ext uri="{9D8B030D-6E8A-4147-A177-3AD203B41FA5}">
                      <a16:colId xmlns:a16="http://schemas.microsoft.com/office/drawing/2014/main" val="203131204"/>
                    </a:ext>
                  </a:extLst>
                </a:gridCol>
                <a:gridCol w="7349359">
                  <a:extLst>
                    <a:ext uri="{9D8B030D-6E8A-4147-A177-3AD203B41FA5}">
                      <a16:colId xmlns:a16="http://schemas.microsoft.com/office/drawing/2014/main" val="32702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Tool/Plattform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SIEM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Automatische Interpretation von Log-Daten.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Generierung von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Playbooks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für Vorfallreaktionen.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TheHive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Fallbeschreibungen und Dokumentationen.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Slack/Teams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Schnelle Antworten auf Analystenanfragen.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79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884</Words>
  <Application>Microsoft Office PowerPoint</Application>
  <PresentationFormat>Breitbild</PresentationFormat>
  <Paragraphs>104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ChatGPT im SOC</vt:lpstr>
      <vt:lpstr>Wie ChatGPT das SOC unterstützen kann</vt:lpstr>
      <vt:lpstr>Anwendungsbereiche von ChatGPT im SOC</vt:lpstr>
      <vt:lpstr>Vorteile von ChatGPT für SOCs</vt:lpstr>
      <vt:lpstr>Beispiele für ChatGPT-Anwendungen im SOC</vt:lpstr>
      <vt:lpstr>Herausforderungen beim Einsatz von ChatGPT im SOC</vt:lpstr>
      <vt:lpstr> Best Practices für den Einsatz von ChatGPT</vt:lpstr>
      <vt:lpstr>ChatGPT in der SOC-Toolchain</vt:lpstr>
      <vt:lpstr>Zukunft von ChatGPT im SOC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1771</cp:revision>
  <cp:lastPrinted>2023-09-28T06:53:17Z</cp:lastPrinted>
  <dcterms:created xsi:type="dcterms:W3CDTF">2020-02-17T12:50:08Z</dcterms:created>
  <dcterms:modified xsi:type="dcterms:W3CDTF">2025-01-07T21:06:02Z</dcterms:modified>
</cp:coreProperties>
</file>