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84" r:id="rId8"/>
    <p:sldId id="880" r:id="rId9"/>
    <p:sldId id="881" r:id="rId10"/>
    <p:sldId id="882" r:id="rId11"/>
    <p:sldId id="773" r:id="rId12"/>
    <p:sldId id="883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58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CD4D6-21EB-89B0-906D-49D449AA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95319-E6D7-893D-5346-6020D96C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Erfolgsmessung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2FDC98-E057-39BC-D27F-F9521F09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8DBD994-D639-8277-9D81-3EEFC65A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 Positive Rate (TPR):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Prozentsatz korrekt erkannter 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 Rate (FPR):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Anteil der falsch-positiven Meldungen.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Erkennungszeit: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 von der Datenanalyse bis zur Identifikation einer Bedrohung.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Reduktion manueller Aufgaben: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Messen Sie die Effizienzsteigerung durch automatisierte Prozesse.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A8637B5-CB8B-05B3-0B72-9FCA679D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CADD4-68F6-DF79-5447-C167DCA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2D28B-3162-A36B-946A-E62C0ABF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2D35004-E2FB-CCC0-7AFD-4C691DB0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D15FC6-5992-0658-A154-24347FE6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16187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0EF665-FED5-4619-8619-3F68F16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04822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65694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tangle 11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blue matrix matrix matrix code illustration">
            <a:extLst>
              <a:ext uri="{FF2B5EF4-FFF2-40B4-BE49-F238E27FC236}">
                <a16:creationId xmlns:a16="http://schemas.microsoft.com/office/drawing/2014/main" id="{3D985C49-DA56-0186-6F14-F15C0DC0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808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Advanced Threat Detection mit Machine Learning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Wie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 die Bedrohungserkennung verbessert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Learning (ML) ist eine Technologie, die Muster in Daten erkennt und daraus Vorhersagen oder Entscheidungen trifft.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Ziele in der Bedrohungserkennung: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Identifikation von Bedrohungen.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bisher unbekannter Angriffe (Zero-Day).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und Entlastung von SOC-Analysten.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 von ML: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chnelle Analyse großer Datenmengen.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an neue Bedrohungen ohne manuelle Regeländerung.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56574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98C40-702A-2400-57E8-D782386BE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82BE4-A1BA-C244-1D69-3DF7EB29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Arten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Detection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18A2154-5CFB-FE5F-D75C-11782AA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A48C213-E076-20ED-9688-866D895C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Überwachtes Lernen (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Learning):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Verwendung von gekennzeichneten Daten (z. B. bekannte Bedrohungen).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Klassifikation von Malware vs. normalem Datenverkehr.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Unüberwachtes Lernen (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Unsupervised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Learning):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unstrukturierter Daten ohne vorherige Kennzeichnung.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Clustering von Anomalien in Netzwerkprotokollen.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Reinforcement Learning: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Lernen durch Belohnung und Bestrafung.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von Abwehrmaßnahmen in Echtzeit.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1C3323A-365B-56D9-D729-C561FB04A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CBDC2A-8F94-6B99-DE10-344E640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5EC30-7DB3-E91F-6EE2-FD6E852B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A3AA882-23F9-73D8-16CF-F2B523A2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15366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F3C287A-7A3E-FB2B-9AC6-5765534B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74810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D9B85-0631-D232-1472-E8B2D79F3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0F5F4-16B0-50EB-3AF7-AFBA12B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Einsatzgebiete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C5B8A85-53FD-2836-64B7-49DFE229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99C211D-D11D-E326-EE59-0123A16B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Anomalie-Erkennung: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dentifikation von Verhaltensabweichungen im Netzwerk.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Integration: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Auswertung und Priorisierung von Bedrohungsinformationen.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Phishing-Erkennung: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von E-Mails, um betrügerische Inhalte zu identifizieren.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Log-Analyse: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Verarbeitung und Analyse großer Mengen an Protokolldaten in Echtzeit.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66A28D-4BF8-0846-9B55-9846483F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58E5B4-E6BD-3ADC-34B1-1C39C3F9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C4411-DF64-A6AF-4963-DC896135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FC5B618-03E6-77DE-A52B-CFAB9D57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45601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3E4B6FE-7D22-5AFC-901A-BEEE2D542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31610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CEFB455-CB2B-C06F-AC3B-6F2449BE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37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43951-57ED-EA35-60E9-F5FE7C11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55008-253E-B3BD-B14C-D9FC26AE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 in der Bedrohungserkennung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BCC7C01-24B8-BB3C-3E8A-CC123FC9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EC62D78-A4DF-A4E1-B37C-2E8ABB9F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Skalierbarkeit: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Verarbeitung großer Datenmengen mit minimalem Aufwand.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Schnelligkeit: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Echtzeit-Erkennung von 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Präzision: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Reduktion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 und Verbesserung der Genauigkeit.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Adaptivität: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an neue Bedrohungen ohne manuelles Eingreifen.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4F612EA-7EA1-8F03-CC77-6FAD7C96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5B2A2D-92BD-A114-49A7-10439102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F74FCF-A840-47B9-9E5F-0E64369D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55EAC09-5DEE-96FC-997E-235BF161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45601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4354A79-EB6E-3A19-1D37-25FE0264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92299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2E4D17F-8A02-1F97-2D32-054FC34D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2145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44CC-760D-9237-5E8A-B7B06B31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A0C8-49CA-766C-A1ED-B16660A0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für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Advanced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Detection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mit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D61FFAA-5EB6-127B-DAAE-A76EB3F0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6B6690-CCAB-FC4A-7450-1174D661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F9C8CA-DFF3-2CFB-9D29-E8F4451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5C61E94A-C241-2E97-B940-EF5D7B980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1352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241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7349359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 ML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Anomalie-Erkennung in Netzwerk- und Host-Daten.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Splunk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Learning Toolkit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Erstellung und Analyse von ML-Modellen für Log-Daten.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Darktrace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Verhaltensbasierte Bedrohungserkennung.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CrowdStrike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Falcon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ML-Algorithmen.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Cortex XDR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ML-basierte Endpunkt- und Netzwerküberwachung.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3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FB89D-8E91-7A9A-9784-56D99EFA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CB68B-FFE3-CEFD-0B75-B730E88D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beim Einsatz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9117A1-4555-EC6A-D450-DD5B623F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383412C-162F-E5A2-37A8-2C882EDD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Datenqualität: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ML-Modelle sind nur so gut wie die zugrunde liegenden 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Komplexität: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Aufbau und Optimierung von ML-Modellen erfordern Fachwissen.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Trotz ML können Fehlalarme auftreten, wenn Anomalien falsch interpretiert werden.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Rechenleistung: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ML erfordert hohe Rechenkapazitäten für Training und Analyse.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80AE7DD-3291-D20F-0220-113B8B20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C4044E-4D00-5BF8-A69E-F6640FE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F08946-C562-3CDE-083F-A79AAECF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6D33B81-B9CF-94FA-46FF-B96C2B9F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45601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4164B60-417E-A142-5CE4-9846B31E2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214663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F8CF368-10B9-F8C6-EFDC-A4F41ED7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28205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44954-D817-145F-6523-135D674D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4704-2743-D476-7843-BCBEF8C0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 Practices für den Einsatz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Machine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Learning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2D4BC85-9A19-6DA8-3B2C-209834916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2ACDBC9-2193-8CE8-F40E-6EF43B73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Datensammlung und Bereinigung: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Sammeln von qualitativ hochwertigen, repräsentativen 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Modelltraining: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Kontinuierliches Training und Optimierung der ML-Modelle.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Menschliche Validierung: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Ergänzen Sie ML-Ergebnisse durch Analystenbewertung.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Integrieren Sie ML in Ihre bestehende SOC-Infrastruktur (z. B. SIEM, SOAR).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4491144-0E38-9311-5C4D-35D88D3F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F69C34-B2E6-222D-43B6-6EFC87A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3138DB-855E-DA46-9E4E-3B35F2B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439343A-3F51-5B1F-F2A4-53173B9E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E0E1A22-52D3-7871-7CC4-7D34B1CB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214663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8955EA1-B47F-6D8B-FE43-F7A9F129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1304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Breitbild</PresentationFormat>
  <Paragraphs>113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Advanced Threat Detection mit Machine Learning</vt:lpstr>
      <vt:lpstr>Wie Machine Learning die Bedrohungserkennung verbessert</vt:lpstr>
      <vt:lpstr>Arten von Machine Learning im Threat Detection</vt:lpstr>
      <vt:lpstr>Einsatzgebiete von Machine Learning im SOC</vt:lpstr>
      <vt:lpstr>Vorteile von Machine Learning in der Bedrohungserkennung</vt:lpstr>
      <vt:lpstr>Tools für Advanced Threat Detection mit Machine Learning</vt:lpstr>
      <vt:lpstr>Herausforderungen beim Einsatz von Machine Learning</vt:lpstr>
      <vt:lpstr>Best Practices für den Einsatz von Machine Learning</vt:lpstr>
      <vt:lpstr>Erfolgsmessung von Machine Learning im SOC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1771</cp:revision>
  <cp:lastPrinted>2023-09-28T06:53:17Z</cp:lastPrinted>
  <dcterms:created xsi:type="dcterms:W3CDTF">2020-02-17T12:50:08Z</dcterms:created>
  <dcterms:modified xsi:type="dcterms:W3CDTF">2025-01-07T21:07:09Z</dcterms:modified>
</cp:coreProperties>
</file>