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533" r:id="rId3"/>
    <p:sldId id="896" r:id="rId4"/>
    <p:sldId id="897" r:id="rId5"/>
    <p:sldId id="898" r:id="rId6"/>
    <p:sldId id="899" r:id="rId7"/>
    <p:sldId id="900" r:id="rId8"/>
    <p:sldId id="773" r:id="rId9"/>
    <p:sldId id="883" r:id="rId10"/>
    <p:sldId id="38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55"/>
    <p:restoredTop sz="95897"/>
  </p:normalViewPr>
  <p:slideViewPr>
    <p:cSldViewPr snapToGrid="0" snapToObjects="1">
      <p:cViewPr varScale="1">
        <p:scale>
          <a:sx n="108" d="100"/>
          <a:sy n="108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09.01.25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09.01.25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09.01.25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09.01.25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09.01.25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09.01.25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09.01.25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09.01.25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ecurityblue.team/why-btl1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securityblue.team/certified-security-operations-manager" TargetMode="External"/><Relationship Id="rId4" Type="http://schemas.openxmlformats.org/officeDocument/2006/relationships/hyperlink" Target="https://www.securityblue.team/btl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defenders.org/blue-team-training/courses/certified-cyberdefender-certifica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www.offsec.com/courses/soc-200/" TargetMode="External"/><Relationship Id="rId7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hyperlink" Target="https://www.offsec.com/courses/th-200/" TargetMode="External"/><Relationship Id="rId4" Type="http://schemas.openxmlformats.org/officeDocument/2006/relationships/hyperlink" Target="https://www.offsec.com/courses/ir-200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security.ine.com/certifications/ecdfp-certification/?_gl=1*mi01oe*_ga*MTM3NzUwNDYzNS4xNzA4NTg1NTA5*_ga_EQZTB17YGQ*MTcwODU4NTUwOS4xLjAuMTcwODU4NTUxMS41OC4wLjA.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y.ine.com/CyberSecurity/learning-paths/e831d3ee-18b5-4b46-b1a7-9f7b3d65feae/malware-analysis-professional" TargetMode="External"/><Relationship Id="rId5" Type="http://schemas.openxmlformats.org/officeDocument/2006/relationships/hyperlink" Target="https://security.ine.com/certifications/ecthp-certification/?_gl=1*ifrwnr*_ga*MTM3NzUwNDYzNS4xNzA4NTg1NTA5*_ga_EQZTB17YGQ*MTcwODU4NTUwOS4xLjEuMTcwODU4NTU0NS4yNC4wLjA.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security.ine.com/certifications/ecir-certification/?_gl=1*13gakvo*_ga*MTM3NzUwNDYzNS4xNzA4NTg1NTA5*_ga_EQZTB17YGQ*MTcwODU4NTUwOS4xLjEuMTcwODU4NTUzMC4zOS4wLjA.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c2.org/landing/cissp-2024?utm_source=google&amp;utm_medium=cpc&amp;utm_campaign=GBL-exam-peace-of-mind-protection-promo&amp;utm_term=search&amp;utm_content=GBL-exam-peace-of-mind-protection-promo&amp;gad_source=1&amp;gclid=Cj0KCQjwwMqvBhCtARIsAIXsZpYvDgrs2l3JVZgmxWP4tx8ESUTLLrc4dN4pv42iKRTcEgQxBBHzGzwaAgVHEALw_wcB" TargetMode="External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www.dekra.at/de/tisax/" TargetMode="External"/><Relationship Id="rId4" Type="http://schemas.openxmlformats.org/officeDocument/2006/relationships/hyperlink" Target="https://pecb.com/en/education-and-certification-for-individuals/iso-iec-27001/iso-iec-27001-lead-audit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01" y="6356350"/>
            <a:ext cx="65694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Free Hacker Internet photo and picture">
            <a:extLst>
              <a:ext uri="{FF2B5EF4-FFF2-40B4-BE49-F238E27FC236}">
                <a16:creationId xmlns:a16="http://schemas.microsoft.com/office/drawing/2014/main" id="{3C2B8CCF-E4DB-6B31-1F9F-93E4C275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6" b="1078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Sinnvolle Zertifizierungen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  <a:endParaRPr lang="en-US" kern="1200" dirty="0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Security Blue Team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Es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gibt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im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Blue Teaming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speziell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für den Aufbau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eines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CDCs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einige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Zertifizierungen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die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sowohl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das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nötige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Wissen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vermitteln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,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als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auch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einen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wichtigen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Nachweis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für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unsere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Kunden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darstellen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.</a:t>
            </a:r>
            <a: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WordVisiCarriageReturn_MSFontService"/>
              </a:rPr>
              <a:t> </a:t>
            </a:r>
            <a:b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WordVisiCarriageReturn_MSFontService"/>
              </a:rPr>
            </a:br>
            <a: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WordVisiCarriageReturn_MSFontService"/>
              </a:rPr>
              <a:t> </a:t>
            </a:r>
            <a:b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WordVisiCarriageReturn_MSFontService"/>
              </a:rPr>
            </a:br>
            <a:b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WordVisiCarriageReturn_MSFontService"/>
              </a:rPr>
            </a:b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BTL1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– Junior Level Blue Teaming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Zertifikat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(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Sollte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die Basis für alle SOC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Analysten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sein)</a:t>
            </a: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en-US" sz="1800" b="0" i="0" dirty="0">
              <a:solidFill>
                <a:srgbClr val="0563C1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BTL2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– Professional Level Blue Teaming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Zertifikat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(Der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nächste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Step)</a:t>
            </a: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en-US" sz="1800" b="0" i="0" dirty="0">
              <a:solidFill>
                <a:srgbClr val="0563C1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CSOM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– Management Level Blue Teaming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Zertifikat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und Aufbau von CDC (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Sollte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die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Führungsrolle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haben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)</a:t>
            </a:r>
            <a: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endParaRPr lang="de-DE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1646238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19442F9-D2E3-1565-942E-60DFE289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94" y="284738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DD5B11F-4BD7-2695-21B4-482EC0CCF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3751659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67C907A-0CEE-8338-332B-2FCCAA99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4530328"/>
            <a:ext cx="594319" cy="593725"/>
          </a:xfrm>
          <a:prstGeom prst="rect">
            <a:avLst/>
          </a:prstGeom>
        </p:spPr>
      </p:pic>
      <p:pic>
        <p:nvPicPr>
          <p:cNvPr id="2050" name="Picture 2" descr="BTL1 - Blue Team Level 1, Course Review | Foreningen for Danske Cyber  Alumner | FDCA">
            <a:extLst>
              <a:ext uri="{FF2B5EF4-FFF2-40B4-BE49-F238E27FC236}">
                <a16:creationId xmlns:a16="http://schemas.microsoft.com/office/drawing/2014/main" id="{644416C5-0E05-31ED-8685-ACBE4E533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47" y="4952801"/>
            <a:ext cx="1379817" cy="137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chard Ofiaza on LinkedIn: Blue Team Level 2 (BTL2) was issued by Security  Blue Team to Richard… | 40 comments">
            <a:extLst>
              <a:ext uri="{FF2B5EF4-FFF2-40B4-BE49-F238E27FC236}">
                <a16:creationId xmlns:a16="http://schemas.microsoft.com/office/drawing/2014/main" id="{0580936C-B390-CE5C-E396-C18D0ACA1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111" y="5063952"/>
            <a:ext cx="2209800" cy="115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SOM | Certified Security Operations Manager Cert | Security Blue Team">
            <a:extLst>
              <a:ext uri="{FF2B5EF4-FFF2-40B4-BE49-F238E27FC236}">
                <a16:creationId xmlns:a16="http://schemas.microsoft.com/office/drawing/2014/main" id="{1937E0C7-2F5E-F8E4-C133-C2200D2AB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11" y="4976533"/>
            <a:ext cx="1379817" cy="137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69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CyberDefenders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– Professional Level Blue Teaming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Zertifikat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(In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meinen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Augen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die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beste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Lösung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für SOC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Analysten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)</a:t>
            </a: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1646238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074" name="Picture 2" descr="Certified CyberDefender CCD Blue Team Certification - CyberDefenders">
            <a:extLst>
              <a:ext uri="{FF2B5EF4-FFF2-40B4-BE49-F238E27FC236}">
                <a16:creationId xmlns:a16="http://schemas.microsoft.com/office/drawing/2014/main" id="{7E071084-5732-758B-FFD5-0975616DA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371119"/>
            <a:ext cx="3805844" cy="3805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9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OffSEC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OSDA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– Professional Level Blue Teaming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Zertifikat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 Beste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Übung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 für ELK</a:t>
            </a:r>
          </a:p>
          <a:p>
            <a:pPr marL="0" indent="0" algn="l" rtl="0" fontAlgn="base">
              <a:buNone/>
            </a:pP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sym typeface="Wingdings" pitchFamily="2" charset="2"/>
            </a:endParaRPr>
          </a:p>
          <a:p>
            <a:pPr marL="0" indent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OSIR</a:t>
            </a: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– Professional Level Blue Teaming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Zertifikat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 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de-AT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Gute Übung für </a:t>
            </a:r>
            <a:r>
              <a:rPr lang="de-AT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Incident</a:t>
            </a:r>
            <a:r>
              <a:rPr lang="de-AT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 Response mit Splunk und Forensik</a:t>
            </a: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sym typeface="Wingdings" pitchFamily="2" charset="2"/>
            </a:endParaRPr>
          </a:p>
          <a:p>
            <a:pPr marL="0" indent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OSTH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– Professional Level Blue Teaming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Zertifikat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Gute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Übung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 für Threat Hunting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mit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 Splunk und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sym typeface="Wingdings" pitchFamily="2" charset="2"/>
              </a:rPr>
              <a:t>Crowdstrike</a:t>
            </a: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1646238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pic>
        <p:nvPicPr>
          <p:cNvPr id="1026" name="Picture 2" descr="Shantanu Khandelwal on LinkedIn: OffSec Defense Analyst (OSDA) • Shantanu  Khandelwal • OffSec •… | 23 comments">
            <a:extLst>
              <a:ext uri="{FF2B5EF4-FFF2-40B4-BE49-F238E27FC236}">
                <a16:creationId xmlns:a16="http://schemas.microsoft.com/office/drawing/2014/main" id="{68BCAFF3-9EDA-EE56-768F-CA45D4E1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87" y="4405745"/>
            <a:ext cx="2973762" cy="15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0D117B3-270E-ED30-3F95-57C118EBD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320" y="4403098"/>
            <a:ext cx="2990373" cy="1557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Sec's New Threat Hunting Course and Certification Equip Cybersecurity  Professionals with Critical Cyber Defense Skills">
            <a:extLst>
              <a:ext uri="{FF2B5EF4-FFF2-40B4-BE49-F238E27FC236}">
                <a16:creationId xmlns:a16="http://schemas.microsoft.com/office/drawing/2014/main" id="{91620E2A-9EC3-B659-0DE7-1630AA37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973" y="4400451"/>
            <a:ext cx="1350856" cy="155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222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INE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eCDFP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– Professional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Forensik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Zertifikat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(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Würde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ich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als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Extrazweig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nach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BTL1 + CCD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sehen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)</a:t>
            </a: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eCIR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– Professional Incident Response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Zertifikat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(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Würde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ich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als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Extrazweig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nach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BTL1 + CCD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sehen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)</a:t>
            </a: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eCTHP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– Professional Threat Hunting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Zertifikat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 (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Würde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ich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als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Extrazweig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nach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BTL1 + CCD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sehen</a:t>
            </a: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</a:endParaRPr>
          </a:p>
          <a:p>
            <a:pPr marL="0" indent="0" algn="l" rtl="0" fontAlgn="base">
              <a:buNone/>
            </a:pP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eCMAP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- </a:t>
            </a:r>
            <a:r>
              <a:rPr lang="en-US" sz="1800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Professional Malware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Analyse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Zertifikat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 (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Würde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ich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als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Extrazweig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nach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BTL1 + CCD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sehen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,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aktuell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nicht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mehr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verfügbar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)</a:t>
            </a: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1646238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19442F9-D2E3-1565-942E-60DFE289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2394744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DD5B11F-4BD7-2695-21B4-482EC0CCF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3143250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67C907A-0CEE-8338-332B-2FCCAA99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846513"/>
            <a:ext cx="594319" cy="593725"/>
          </a:xfrm>
          <a:prstGeom prst="rect">
            <a:avLst/>
          </a:prstGeom>
        </p:spPr>
      </p:pic>
      <p:pic>
        <p:nvPicPr>
          <p:cNvPr id="4098" name="Picture 2" descr="INE Security - INE Security">
            <a:extLst>
              <a:ext uri="{FF2B5EF4-FFF2-40B4-BE49-F238E27FC236}">
                <a16:creationId xmlns:a16="http://schemas.microsoft.com/office/drawing/2014/main" id="{5CE1EB4B-E004-898F-E6AB-0BF8BA5FA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0" y="4760120"/>
            <a:ext cx="989652" cy="130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E | Checkout">
            <a:extLst>
              <a:ext uri="{FF2B5EF4-FFF2-40B4-BE49-F238E27FC236}">
                <a16:creationId xmlns:a16="http://schemas.microsoft.com/office/drawing/2014/main" id="{B147AF24-F840-247C-4FE1-DFEE5B3A2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300" y="4759136"/>
            <a:ext cx="989652" cy="13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E | Checkout">
            <a:extLst>
              <a:ext uri="{FF2B5EF4-FFF2-40B4-BE49-F238E27FC236}">
                <a16:creationId xmlns:a16="http://schemas.microsoft.com/office/drawing/2014/main" id="{ACEBD703-AA34-DDC1-86CC-CFB88DE86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90" y="4759136"/>
            <a:ext cx="989652" cy="130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eLearnSecurity eCMAP exam review. eLearnSecurity eCMAP exam review | by  0xh3xa | Medium">
            <a:extLst>
              <a:ext uri="{FF2B5EF4-FFF2-40B4-BE49-F238E27FC236}">
                <a16:creationId xmlns:a16="http://schemas.microsoft.com/office/drawing/2014/main" id="{760081A5-F97F-9B3C-608E-576A56105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880" y="4759136"/>
            <a:ext cx="1438765" cy="115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21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en-US" sz="4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Management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WordVisiCarriageReturn_MSFontService"/>
              </a:rPr>
              <a:t> </a:t>
            </a:r>
            <a:b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WordVisiCarriageReturn_MSFontService"/>
              </a:rPr>
            </a:b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CISSP</a:t>
            </a: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–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Wichtig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für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viele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Kunden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im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Management --&gt;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steht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auf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meiner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TODO.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Kosten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ca. 1200€</a:t>
            </a:r>
            <a: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</a:p>
          <a:p>
            <a:pPr marL="0" indent="0" algn="l" rtl="0" fontAlgn="base">
              <a:buNone/>
            </a:pP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ISO27001 Lead Auditor</a:t>
            </a: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–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Wichtig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für ISO27001 Compliance und Trust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bei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Kunden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--&gt;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steht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auf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meiner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TODO. 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Kosten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 ca. 5000-8000€</a:t>
            </a:r>
            <a: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endParaRPr lang="en-US" sz="1800" b="0" i="0" dirty="0">
              <a:solidFill>
                <a:srgbClr val="0563C1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l" rtl="0" fontAlgn="base">
              <a:buNone/>
            </a:pP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TISAX</a:t>
            </a:r>
            <a:r>
              <a:rPr lang="en-US" sz="18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--&gt;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Automobilindustrie</a:t>
            </a:r>
            <a: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marL="0" indent="0" algn="l" rtl="0" fontAlgn="base">
              <a:buNone/>
            </a:pPr>
            <a:r>
              <a:rPr lang="de-DE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</a:rPr>
              <a:t> </a:t>
            </a:r>
            <a:endParaRPr lang="de-DE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175119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19442F9-D2E3-1565-942E-60DFE2895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2646363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DD5B11F-4BD7-2695-21B4-482EC0CCF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8" y="3704431"/>
            <a:ext cx="594319" cy="593725"/>
          </a:xfrm>
          <a:prstGeom prst="rect">
            <a:avLst/>
          </a:prstGeom>
        </p:spPr>
      </p:pic>
      <p:pic>
        <p:nvPicPr>
          <p:cNvPr id="5122" name="Picture 2" descr="CISSP Certification Training Course Online | CIAT">
            <a:extLst>
              <a:ext uri="{FF2B5EF4-FFF2-40B4-BE49-F238E27FC236}">
                <a16:creationId xmlns:a16="http://schemas.microsoft.com/office/drawing/2014/main" id="{73ABE19D-7FE0-B258-FBB8-045B29287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429000"/>
            <a:ext cx="2215342" cy="221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adja Georges on LinkedIn: ISO/IEC 27001 Lead Auditor was issued by PECB to  Nadja GEORGES.">
            <a:extLst>
              <a:ext uri="{FF2B5EF4-FFF2-40B4-BE49-F238E27FC236}">
                <a16:creationId xmlns:a16="http://schemas.microsoft.com/office/drawing/2014/main" id="{9E6ACA9C-5A1D-0902-6A40-17B37F440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714" y="3704431"/>
            <a:ext cx="3624486" cy="189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064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OSIR | eCTHPv2 | CRTE | CRTO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PNPT | eCPPTv2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Pentest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+ | ITIL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Foundation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V3 | ICCA | CCNA | eJPTv2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Developing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Software (LFD121) | CAP |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4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673</Words>
  <Application>Microsoft Macintosh PowerPoint</Application>
  <PresentationFormat>Breitbild</PresentationFormat>
  <Paragraphs>56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WordVisiCarriageReturn_MSFontService</vt:lpstr>
      <vt:lpstr>Office</vt:lpstr>
      <vt:lpstr>PowerPoint-Präsentation</vt:lpstr>
      <vt:lpstr>Sinnvolle Zertifizierungen</vt:lpstr>
      <vt:lpstr>Security Blue Team</vt:lpstr>
      <vt:lpstr>CyberDefenders</vt:lpstr>
      <vt:lpstr>OffSEC</vt:lpstr>
      <vt:lpstr>INE</vt:lpstr>
      <vt:lpstr>Management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1453</cp:revision>
  <cp:lastPrinted>2023-09-28T06:53:17Z</cp:lastPrinted>
  <dcterms:created xsi:type="dcterms:W3CDTF">2020-02-17T12:50:08Z</dcterms:created>
  <dcterms:modified xsi:type="dcterms:W3CDTF">2025-01-09T15:22:36Z</dcterms:modified>
</cp:coreProperties>
</file>