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65" r:id="rId6"/>
    <p:sldId id="259" r:id="rId7"/>
    <p:sldId id="266" r:id="rId8"/>
    <p:sldId id="260" r:id="rId9"/>
    <p:sldId id="267" r:id="rId10"/>
    <p:sldId id="261" r:id="rId11"/>
    <p:sldId id="268" r:id="rId12"/>
    <p:sldId id="262" r:id="rId13"/>
    <p:sldId id="269" r:id="rId14"/>
    <p:sldId id="26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E054A8-09F9-4C05-BC65-7B0578DDE04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BDA20D-CEEE-434B-9F40-E774DCC5A8E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E054A8-09F9-4C05-BC65-7B0578DDE04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BDA20D-CEEE-434B-9F40-E774DCC5A8E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E054A8-09F9-4C05-BC65-7B0578DDE04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BDA20D-CEEE-434B-9F40-E774DCC5A8E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E054A8-09F9-4C05-BC65-7B0578DDE04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BDA20D-CEEE-434B-9F40-E774DCC5A8E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E054A8-09F9-4C05-BC65-7B0578DDE04E}"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BDA20D-CEEE-434B-9F40-E774DCC5A8E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E054A8-09F9-4C05-BC65-7B0578DDE04E}"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BDA20D-CEEE-434B-9F40-E774DCC5A8E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E054A8-09F9-4C05-BC65-7B0578DDE04E}"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BDA20D-CEEE-434B-9F40-E774DCC5A8E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E054A8-09F9-4C05-BC65-7B0578DDE04E}"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BDA20D-CEEE-434B-9F40-E774DCC5A8E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E054A8-09F9-4C05-BC65-7B0578DDE04E}"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BDA20D-CEEE-434B-9F40-E774DCC5A8E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E054A8-09F9-4C05-BC65-7B0578DDE04E}"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BDA20D-CEEE-434B-9F40-E774DCC5A8E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E054A8-09F9-4C05-BC65-7B0578DDE04E}"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BDA20D-CEEE-434B-9F40-E774DCC5A8E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E054A8-09F9-4C05-BC65-7B0578DDE04E}" type="datetimeFigureOut">
              <a:rPr lang="en-US" smtClean="0"/>
              <a:t>10/11/2023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BDA20D-CEEE-434B-9F40-E774DCC5A8E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0"/>
            <a:ext cx="7772400" cy="1642744"/>
          </a:xfrm>
        </p:spPr>
        <p:txBody>
          <a:bodyPr>
            <a:normAutofit/>
          </a:bodyPr>
          <a:lstStyle/>
          <a:p>
            <a:r>
              <a:rPr lang="en-US" b="1" dirty="0" smtClean="0">
                <a:solidFill>
                  <a:schemeClr val="accent6">
                    <a:lumMod val="75000"/>
                  </a:schemeClr>
                </a:solidFill>
              </a:rPr>
              <a:t>SMART PARKING</a:t>
            </a:r>
            <a:endParaRPr lang="en-US" b="1" dirty="0">
              <a:solidFill>
                <a:schemeClr val="accent6">
                  <a:lumMod val="75000"/>
                </a:schemeClr>
              </a:solidFill>
            </a:endParaRPr>
          </a:p>
        </p:txBody>
      </p:sp>
      <p:sp>
        <p:nvSpPr>
          <p:cNvPr id="3" name="Subtitle 2"/>
          <p:cNvSpPr>
            <a:spLocks noGrp="1"/>
          </p:cNvSpPr>
          <p:nvPr>
            <p:ph type="subTitle" idx="1"/>
          </p:nvPr>
        </p:nvSpPr>
        <p:spPr>
          <a:xfrm>
            <a:off x="1371600" y="2133600"/>
            <a:ext cx="6400800" cy="3505200"/>
          </a:xfrm>
        </p:spPr>
        <p:txBody>
          <a:bodyPr/>
          <a:lstStyle/>
          <a:p>
            <a:r>
              <a:rPr lang="en-US" dirty="0" smtClean="0">
                <a:solidFill>
                  <a:schemeClr val="tx1"/>
                </a:solidFill>
              </a:rPr>
              <a:t>SUBMITTED BY</a:t>
            </a:r>
          </a:p>
          <a:p>
            <a:r>
              <a:rPr lang="en-US" sz="2800" dirty="0" smtClean="0">
                <a:solidFill>
                  <a:schemeClr val="tx1"/>
                </a:solidFill>
              </a:rPr>
              <a:t>M.PRADEEP</a:t>
            </a:r>
          </a:p>
          <a:p>
            <a:r>
              <a:rPr lang="en-US" sz="2000" dirty="0" smtClean="0">
                <a:solidFill>
                  <a:schemeClr val="tx1"/>
                </a:solidFill>
              </a:rPr>
              <a:t>Department of Electronics and communication Engineering</a:t>
            </a:r>
          </a:p>
          <a:p>
            <a:r>
              <a:rPr lang="en-US" sz="2000" dirty="0" smtClean="0">
                <a:solidFill>
                  <a:schemeClr val="tx1"/>
                </a:solidFill>
              </a:rPr>
              <a:t>Anna university regional campus Coimbatore</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a:solidFill>
            <a:schemeClr val="tx1"/>
          </a:solidFill>
        </p:spPr>
        <p:txBody>
          <a:bodyPr>
            <a:normAutofit/>
          </a:bodyPr>
          <a:lstStyle/>
          <a:p>
            <a:r>
              <a:rPr lang="en-US" dirty="0" smtClean="0">
                <a:solidFill>
                  <a:schemeClr val="accent6">
                    <a:lumMod val="75000"/>
                  </a:schemeClr>
                </a:solidFill>
              </a:rPr>
              <a:t>SOLUTION</a:t>
            </a:r>
            <a:endParaRPr lang="en-US" dirty="0">
              <a:solidFill>
                <a:schemeClr val="accent6">
                  <a:lumMod val="75000"/>
                </a:schemeClr>
              </a:solidFill>
            </a:endParaRPr>
          </a:p>
        </p:txBody>
      </p:sp>
      <p:sp>
        <p:nvSpPr>
          <p:cNvPr id="3" name="Content Placeholder 2"/>
          <p:cNvSpPr>
            <a:spLocks noGrp="1"/>
          </p:cNvSpPr>
          <p:nvPr>
            <p:ph idx="1"/>
          </p:nvPr>
        </p:nvSpPr>
        <p:spPr>
          <a:xfrm>
            <a:off x="457200" y="1066800"/>
            <a:ext cx="8229600" cy="5059363"/>
          </a:xfrm>
        </p:spPr>
        <p:txBody>
          <a:bodyPr/>
          <a:lstStyle/>
          <a:p>
            <a:pPr algn="just"/>
            <a:r>
              <a:rPr lang="en-US" b="1" dirty="0" smtClean="0"/>
              <a:t>SECURITY MEASUREMENTS:</a:t>
            </a:r>
          </a:p>
          <a:p>
            <a:pPr algn="just">
              <a:buNone/>
            </a:pPr>
            <a:r>
              <a:rPr lang="en-US" sz="2400" dirty="0"/>
              <a:t> </a:t>
            </a:r>
            <a:r>
              <a:rPr lang="en-US" sz="2400" dirty="0" smtClean="0"/>
              <a:t>                                                                In this system we can include an surveillance cameras and emergency buttons for safety in parking spaces or area.</a:t>
            </a:r>
          </a:p>
          <a:p>
            <a:pPr algn="just">
              <a:buNone/>
            </a:pPr>
            <a:endParaRPr lang="en-US" sz="2400" dirty="0"/>
          </a:p>
          <a:p>
            <a:pPr algn="just"/>
            <a:r>
              <a:rPr lang="en-US" b="1" dirty="0" smtClean="0"/>
              <a:t> IOT CONNECTIVITY</a:t>
            </a:r>
            <a:r>
              <a:rPr lang="en-US" sz="2400" dirty="0" smtClean="0"/>
              <a:t>:</a:t>
            </a:r>
          </a:p>
          <a:p>
            <a:pPr algn="just">
              <a:buNone/>
            </a:pPr>
            <a:r>
              <a:rPr lang="en-US" sz="2400" dirty="0"/>
              <a:t> </a:t>
            </a:r>
            <a:r>
              <a:rPr lang="en-US" sz="2400" dirty="0" smtClean="0"/>
              <a:t>                                      use and utilize the internet of thinks to connect various components, to making it easier to manage and monitor the parking system by remotely.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 (1).jpg"/>
          <p:cNvPicPr>
            <a:picLocks noChangeAspect="1"/>
          </p:cNvPicPr>
          <p:nvPr/>
        </p:nvPicPr>
        <p:blipFill>
          <a:blip r:embed="rId2"/>
          <a:stretch>
            <a:fillRect/>
          </a:stretch>
        </p:blipFill>
        <p:spPr>
          <a:xfrm>
            <a:off x="1295400" y="838200"/>
            <a:ext cx="7010400" cy="48006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solidFill>
            <a:schemeClr val="tx1"/>
          </a:solidFill>
        </p:spPr>
        <p:txBody>
          <a:bodyPr>
            <a:normAutofit fontScale="90000"/>
          </a:bodyPr>
          <a:lstStyle/>
          <a:p>
            <a:r>
              <a:rPr lang="en-US" dirty="0" smtClean="0">
                <a:solidFill>
                  <a:schemeClr val="accent6">
                    <a:lumMod val="75000"/>
                  </a:schemeClr>
                </a:solidFill>
              </a:rPr>
              <a:t>SOLUTION</a:t>
            </a:r>
            <a:endParaRPr lang="en-US" dirty="0">
              <a:solidFill>
                <a:schemeClr val="accent6">
                  <a:lumMod val="75000"/>
                </a:schemeClr>
              </a:solidFill>
            </a:endParaRPr>
          </a:p>
        </p:txBody>
      </p:sp>
      <p:sp>
        <p:nvSpPr>
          <p:cNvPr id="3" name="Content Placeholder 2"/>
          <p:cNvSpPr>
            <a:spLocks noGrp="1"/>
          </p:cNvSpPr>
          <p:nvPr>
            <p:ph idx="1"/>
          </p:nvPr>
        </p:nvSpPr>
        <p:spPr>
          <a:xfrm>
            <a:off x="457200" y="990600"/>
            <a:ext cx="8229600" cy="5135563"/>
          </a:xfrm>
        </p:spPr>
        <p:txBody>
          <a:bodyPr/>
          <a:lstStyle/>
          <a:p>
            <a:r>
              <a:rPr lang="en-US" b="1" dirty="0" smtClean="0"/>
              <a:t>SUSTAINABILITY:</a:t>
            </a:r>
          </a:p>
          <a:p>
            <a:pPr>
              <a:buNone/>
            </a:pPr>
            <a:r>
              <a:rPr lang="en-US" sz="2800" dirty="0" smtClean="0"/>
              <a:t>                                         TO consider an incorporation green initiatives like an electric vehicle charging station and eco friendly materials in parking infrastructures</a:t>
            </a:r>
            <a:r>
              <a:rPr lang="en-US" dirty="0" smtClean="0"/>
              <a:t>.</a:t>
            </a:r>
          </a:p>
          <a:p>
            <a:r>
              <a:rPr lang="en-US" b="1" dirty="0" smtClean="0"/>
              <a:t> ACCESSIBILITY:</a:t>
            </a:r>
          </a:p>
          <a:p>
            <a:pPr>
              <a:buNone/>
            </a:pPr>
            <a:r>
              <a:rPr lang="en-US" dirty="0"/>
              <a:t> </a:t>
            </a:r>
            <a:r>
              <a:rPr lang="en-US" dirty="0" smtClean="0"/>
              <a:t>                             to ensure the smart parking solution is accessible to all including people with </a:t>
            </a:r>
            <a:r>
              <a:rPr lang="en-US" dirty="0" err="1" smtClean="0"/>
              <a:t>disignated</a:t>
            </a:r>
            <a:r>
              <a:rPr lang="en-US" dirty="0" smtClean="0"/>
              <a:t> accessible parking spaces.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 (2).jpg"/>
          <p:cNvPicPr>
            <a:picLocks noChangeAspect="1"/>
          </p:cNvPicPr>
          <p:nvPr/>
        </p:nvPicPr>
        <p:blipFill>
          <a:blip r:embed="rId2"/>
          <a:stretch>
            <a:fillRect/>
          </a:stretch>
        </p:blipFill>
        <p:spPr>
          <a:xfrm>
            <a:off x="1219200" y="838200"/>
            <a:ext cx="6553199" cy="50291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95600"/>
            <a:ext cx="8229600" cy="1143000"/>
          </a:xfrm>
        </p:spPr>
        <p:txBody>
          <a:bodyPr>
            <a:noAutofit/>
          </a:bodyPr>
          <a:lstStyle/>
          <a:p>
            <a:r>
              <a:rPr lang="en-US" sz="9600" dirty="0" smtClean="0"/>
              <a:t>THANK YOU</a:t>
            </a:r>
            <a:endParaRPr lang="en-US" sz="9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0"/>
          </a:xfrm>
          <a:solidFill>
            <a:schemeClr val="tx1"/>
          </a:solidFill>
        </p:spPr>
        <p:txBody>
          <a:bodyPr/>
          <a:lstStyle/>
          <a:p>
            <a:r>
              <a:rPr lang="en-US" dirty="0" smtClean="0">
                <a:solidFill>
                  <a:schemeClr val="accent6">
                    <a:lumMod val="75000"/>
                  </a:schemeClr>
                </a:solidFill>
              </a:rPr>
              <a:t>SOLUTION</a:t>
            </a:r>
            <a:endParaRPr lang="en-US" dirty="0">
              <a:solidFill>
                <a:schemeClr val="accent6">
                  <a:lumMod val="75000"/>
                </a:schemeClr>
              </a:solidFill>
            </a:endParaRPr>
          </a:p>
        </p:txBody>
      </p:sp>
      <p:sp>
        <p:nvSpPr>
          <p:cNvPr id="3" name="Content Placeholder 2"/>
          <p:cNvSpPr>
            <a:spLocks noGrp="1"/>
          </p:cNvSpPr>
          <p:nvPr>
            <p:ph idx="1"/>
          </p:nvPr>
        </p:nvSpPr>
        <p:spPr>
          <a:xfrm>
            <a:off x="457200" y="1600201"/>
            <a:ext cx="8229600" cy="3352800"/>
          </a:xfrm>
        </p:spPr>
        <p:txBody>
          <a:bodyPr/>
          <a:lstStyle/>
          <a:p>
            <a:pPr algn="just"/>
            <a:r>
              <a:rPr lang="en-US" b="1" dirty="0" smtClean="0"/>
              <a:t>Sensors and data analysis</a:t>
            </a:r>
          </a:p>
          <a:p>
            <a:pPr algn="just">
              <a:buNone/>
            </a:pPr>
            <a:r>
              <a:rPr lang="en-US" sz="2800" dirty="0" smtClean="0"/>
              <a:t>                                                                           To design the implementation of an sensor in parking to detect the spaces if there is an occupied or vacant we do can use an data to create an real time parking availability map that user can access the app.</a:t>
            </a:r>
          </a:p>
          <a:p>
            <a:pPr algn="just">
              <a:buNone/>
            </a:pPr>
            <a:r>
              <a:rPr lang="en-US" sz="2800" dirty="0"/>
              <a:t> </a:t>
            </a: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jpg"/>
          <p:cNvPicPr>
            <a:picLocks noChangeAspect="1"/>
          </p:cNvPicPr>
          <p:nvPr/>
        </p:nvPicPr>
        <p:blipFill>
          <a:blip r:embed="rId2"/>
          <a:stretch>
            <a:fillRect/>
          </a:stretch>
        </p:blipFill>
        <p:spPr>
          <a:xfrm>
            <a:off x="1143000" y="1219200"/>
            <a:ext cx="6858000" cy="441959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solidFill>
            <a:schemeClr val="tx1"/>
          </a:solidFill>
        </p:spPr>
        <p:txBody>
          <a:bodyPr>
            <a:normAutofit fontScale="90000"/>
          </a:bodyPr>
          <a:lstStyle/>
          <a:p>
            <a:r>
              <a:rPr lang="en-US" dirty="0" smtClean="0">
                <a:solidFill>
                  <a:schemeClr val="accent6">
                    <a:lumMod val="75000"/>
                  </a:schemeClr>
                </a:solidFill>
              </a:rPr>
              <a:t>SOLUTION</a:t>
            </a:r>
            <a:endParaRPr lang="en-US" dirty="0">
              <a:solidFill>
                <a:schemeClr val="accent6">
                  <a:lumMod val="75000"/>
                </a:schemeClr>
              </a:solidFill>
            </a:endParaRPr>
          </a:p>
        </p:txBody>
      </p:sp>
      <p:sp>
        <p:nvSpPr>
          <p:cNvPr id="3" name="Content Placeholder 2"/>
          <p:cNvSpPr>
            <a:spLocks noGrp="1"/>
          </p:cNvSpPr>
          <p:nvPr>
            <p:ph idx="1"/>
          </p:nvPr>
        </p:nvSpPr>
        <p:spPr>
          <a:xfrm>
            <a:off x="457200" y="990600"/>
            <a:ext cx="8229600" cy="5135563"/>
          </a:xfrm>
        </p:spPr>
        <p:txBody>
          <a:bodyPr>
            <a:normAutofit/>
          </a:bodyPr>
          <a:lstStyle/>
          <a:p>
            <a:pPr algn="just"/>
            <a:r>
              <a:rPr lang="en-US" b="1" dirty="0" smtClean="0"/>
              <a:t>SENSORS TECHNOLOGY</a:t>
            </a:r>
          </a:p>
          <a:p>
            <a:pPr algn="just">
              <a:buNone/>
            </a:pPr>
            <a:r>
              <a:rPr lang="en-US" sz="2200" dirty="0" smtClean="0"/>
              <a:t>                                                                         WE CAN  SENSORS LIKE ULTRASONIC OR MAGANETIC SENSORS TO FIND OR DETECT VECHICLE PRESENCE IN PARKING AREA  THUS THEY SENSORS  CAN SEND AN REAL TIME DATA OR MESSAGE TO AN  MAIN SYSTEM OR USER.</a:t>
            </a:r>
          </a:p>
          <a:p>
            <a:pPr algn="just"/>
            <a:r>
              <a:rPr lang="en-US" sz="2800" dirty="0" smtClean="0"/>
              <a:t> </a:t>
            </a:r>
            <a:r>
              <a:rPr lang="en-US" sz="2800" b="1" dirty="0" smtClean="0"/>
              <a:t>APP INTEGRATION:</a:t>
            </a:r>
          </a:p>
          <a:p>
            <a:pPr algn="just">
              <a:buNone/>
            </a:pPr>
            <a:r>
              <a:rPr lang="en-US" sz="2800" dirty="0" smtClean="0"/>
              <a:t>                                    </a:t>
            </a:r>
            <a:r>
              <a:rPr lang="en-US" sz="2000" dirty="0" smtClean="0"/>
              <a:t>CRETE AN ECO AND USER FRIENDLY MOBILE APP THAT ALLOW ACCESS THE DRIVERS TO FIND AND OCCUPIED PARKING TO FREE SPACES,AND WE CAN RECEIVE AN REAL TIME INFORMATION AND UPDATES ON AVAILABLE SPOTS.</a:t>
            </a:r>
            <a:r>
              <a:rPr lang="en-US" sz="2800" dirty="0" smtClean="0"/>
              <a:t>                                                         </a:t>
            </a:r>
            <a:endParaRPr lang="en-US" sz="2800" dirty="0"/>
          </a:p>
          <a:p>
            <a:pPr>
              <a:buNone/>
            </a:pPr>
            <a:r>
              <a:rPr lang="en-US" sz="2800" dirty="0" smtClean="0"/>
              <a:t>                                                </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 (1).jpg"/>
          <p:cNvPicPr>
            <a:picLocks noChangeAspect="1"/>
          </p:cNvPicPr>
          <p:nvPr/>
        </p:nvPicPr>
        <p:blipFill>
          <a:blip r:embed="rId2"/>
          <a:stretch>
            <a:fillRect/>
          </a:stretch>
        </p:blipFill>
        <p:spPr>
          <a:xfrm>
            <a:off x="1600200" y="1066800"/>
            <a:ext cx="5791200" cy="41910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685800"/>
          </a:xfrm>
          <a:solidFill>
            <a:schemeClr val="bg2">
              <a:lumMod val="10000"/>
            </a:schemeClr>
          </a:solidFill>
        </p:spPr>
        <p:txBody>
          <a:bodyPr>
            <a:normAutofit fontScale="90000"/>
          </a:bodyPr>
          <a:lstStyle/>
          <a:p>
            <a:r>
              <a:rPr lang="en-US" dirty="0" smtClean="0">
                <a:solidFill>
                  <a:schemeClr val="accent6">
                    <a:lumMod val="75000"/>
                  </a:schemeClr>
                </a:solidFill>
              </a:rPr>
              <a:t>SOLUTION</a:t>
            </a:r>
            <a:endParaRPr lang="en-US" dirty="0">
              <a:solidFill>
                <a:schemeClr val="accent6">
                  <a:lumMod val="75000"/>
                </a:schemeClr>
              </a:solidFill>
            </a:endParaRPr>
          </a:p>
        </p:txBody>
      </p:sp>
      <p:sp>
        <p:nvSpPr>
          <p:cNvPr id="3" name="Content Placeholder 2"/>
          <p:cNvSpPr>
            <a:spLocks noGrp="1"/>
          </p:cNvSpPr>
          <p:nvPr>
            <p:ph idx="1"/>
          </p:nvPr>
        </p:nvSpPr>
        <p:spPr>
          <a:xfrm>
            <a:off x="457200" y="1066800"/>
            <a:ext cx="8229600" cy="4983163"/>
          </a:xfrm>
        </p:spPr>
        <p:txBody>
          <a:bodyPr/>
          <a:lstStyle/>
          <a:p>
            <a:pPr algn="just"/>
            <a:r>
              <a:rPr lang="en-US" b="1" dirty="0" smtClean="0"/>
              <a:t>DATA ANALYTICS</a:t>
            </a:r>
          </a:p>
          <a:p>
            <a:pPr algn="just">
              <a:buNone/>
            </a:pPr>
            <a:r>
              <a:rPr lang="en-US" sz="2400" dirty="0"/>
              <a:t> </a:t>
            </a:r>
            <a:r>
              <a:rPr lang="en-US" sz="2400" dirty="0" smtClean="0"/>
              <a:t>                                                                  Thus the utilize data analytics  to find parking demand based on historical data and the present ,this can help to optimize parking spaces allocation.</a:t>
            </a:r>
          </a:p>
          <a:p>
            <a:pPr algn="just">
              <a:buNone/>
            </a:pPr>
            <a:endParaRPr lang="en-US" sz="2400" dirty="0"/>
          </a:p>
          <a:p>
            <a:pPr algn="just"/>
            <a:r>
              <a:rPr lang="en-US" b="1" dirty="0" smtClean="0"/>
              <a:t>RESERVATION SYSTEM</a:t>
            </a:r>
          </a:p>
          <a:p>
            <a:pPr algn="just">
              <a:buNone/>
            </a:pPr>
            <a:r>
              <a:rPr lang="en-US" sz="2400" dirty="0">
                <a:solidFill>
                  <a:schemeClr val="tx1">
                    <a:lumMod val="95000"/>
                    <a:lumOff val="5000"/>
                  </a:schemeClr>
                </a:solidFill>
              </a:rPr>
              <a:t> </a:t>
            </a:r>
            <a:r>
              <a:rPr lang="en-US" sz="2400" dirty="0" smtClean="0">
                <a:solidFill>
                  <a:schemeClr val="tx1">
                    <a:lumMod val="95000"/>
                    <a:lumOff val="5000"/>
                  </a:schemeClr>
                </a:solidFill>
              </a:rPr>
              <a:t>                                            This type of reservation method is reduce time waste and it help to reduce the crowd in parking spaces it will ensure guaranteed space for reserved persons.</a:t>
            </a:r>
            <a:endParaRPr lang="en-US" sz="2400"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jpg"/>
          <p:cNvPicPr>
            <a:picLocks noChangeAspect="1"/>
          </p:cNvPicPr>
          <p:nvPr/>
        </p:nvPicPr>
        <p:blipFill>
          <a:blip r:embed="rId2"/>
          <a:stretch>
            <a:fillRect/>
          </a:stretch>
        </p:blipFill>
        <p:spPr>
          <a:xfrm>
            <a:off x="1752600" y="1143000"/>
            <a:ext cx="5715000" cy="44958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a:solidFill>
            <a:schemeClr val="tx1"/>
          </a:solidFill>
        </p:spPr>
        <p:txBody>
          <a:bodyPr>
            <a:normAutofit fontScale="90000"/>
          </a:bodyPr>
          <a:lstStyle/>
          <a:p>
            <a:r>
              <a:rPr lang="en-US" dirty="0" smtClean="0">
                <a:solidFill>
                  <a:schemeClr val="accent6">
                    <a:lumMod val="75000"/>
                  </a:schemeClr>
                </a:solidFill>
              </a:rPr>
              <a:t>SOLUTION</a:t>
            </a:r>
            <a:endParaRPr lang="en-US" dirty="0">
              <a:solidFill>
                <a:schemeClr val="accent6">
                  <a:lumMod val="75000"/>
                </a:schemeClr>
              </a:solidFill>
            </a:endParaRPr>
          </a:p>
        </p:txBody>
      </p:sp>
      <p:sp>
        <p:nvSpPr>
          <p:cNvPr id="3" name="Content Placeholder 2"/>
          <p:cNvSpPr>
            <a:spLocks noGrp="1"/>
          </p:cNvSpPr>
          <p:nvPr>
            <p:ph idx="1"/>
          </p:nvPr>
        </p:nvSpPr>
        <p:spPr>
          <a:xfrm>
            <a:off x="457200" y="990600"/>
            <a:ext cx="8229600" cy="5135563"/>
          </a:xfrm>
        </p:spPr>
        <p:txBody>
          <a:bodyPr/>
          <a:lstStyle/>
          <a:p>
            <a:pPr algn="just"/>
            <a:r>
              <a:rPr lang="en-US" b="1" dirty="0" smtClean="0"/>
              <a:t>NAVIGATION ASSISTANT:</a:t>
            </a:r>
          </a:p>
          <a:p>
            <a:pPr algn="just">
              <a:buNone/>
            </a:pPr>
            <a:r>
              <a:rPr lang="en-US" dirty="0"/>
              <a:t> </a:t>
            </a:r>
            <a:r>
              <a:rPr lang="en-US" dirty="0" smtClean="0"/>
              <a:t>                                                </a:t>
            </a:r>
            <a:r>
              <a:rPr lang="en-US" sz="2800" dirty="0" smtClean="0"/>
              <a:t>to integrate an </a:t>
            </a:r>
            <a:r>
              <a:rPr lang="en-US" sz="2800" dirty="0" err="1" smtClean="0"/>
              <a:t>gps</a:t>
            </a:r>
            <a:r>
              <a:rPr lang="en-US" sz="2800" dirty="0" smtClean="0"/>
              <a:t> and mapping services into the app and guide the drivers to their reserved spots.</a:t>
            </a:r>
          </a:p>
          <a:p>
            <a:pPr algn="just">
              <a:buNone/>
            </a:pPr>
            <a:endParaRPr lang="en-US" sz="2800" dirty="0"/>
          </a:p>
          <a:p>
            <a:pPr algn="just"/>
            <a:r>
              <a:rPr lang="en-US" b="1" dirty="0" smtClean="0"/>
              <a:t>ENVIRONMENT IMPACTS:</a:t>
            </a:r>
          </a:p>
          <a:p>
            <a:pPr algn="just">
              <a:buNone/>
            </a:pPr>
            <a:r>
              <a:rPr lang="en-US" sz="2800" dirty="0"/>
              <a:t> </a:t>
            </a:r>
            <a:r>
              <a:rPr lang="en-US" sz="2800" dirty="0" smtClean="0"/>
              <a:t>                                                   That we can measure and display the environmental impact of using the smart parking system </a:t>
            </a:r>
            <a:r>
              <a:rPr lang="en-US" sz="2800" dirty="0" err="1" smtClean="0"/>
              <a:t>facility,such</a:t>
            </a:r>
            <a:r>
              <a:rPr lang="en-US" sz="2800" dirty="0" smtClean="0"/>
              <a:t> it can carbon emission saved.</a:t>
            </a:r>
          </a:p>
          <a:p>
            <a:pPr>
              <a:buNone/>
            </a:pP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 (3).jpg"/>
          <p:cNvPicPr>
            <a:picLocks noChangeAspect="1"/>
          </p:cNvPicPr>
          <p:nvPr/>
        </p:nvPicPr>
        <p:blipFill>
          <a:blip r:embed="rId2"/>
          <a:stretch>
            <a:fillRect/>
          </a:stretch>
        </p:blipFill>
        <p:spPr>
          <a:xfrm>
            <a:off x="1524000" y="990600"/>
            <a:ext cx="6096000" cy="48006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358</Words>
  <Application>Microsoft Office PowerPoint</Application>
  <PresentationFormat>On-screen Show (4:3)</PresentationFormat>
  <Paragraphs>39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SMART PARKING</vt:lpstr>
      <vt:lpstr>SOLUTION</vt:lpstr>
      <vt:lpstr>Slide 3</vt:lpstr>
      <vt:lpstr>SOLUTION</vt:lpstr>
      <vt:lpstr>Slide 5</vt:lpstr>
      <vt:lpstr>SOLUTION</vt:lpstr>
      <vt:lpstr>Slide 7</vt:lpstr>
      <vt:lpstr>SOLUTION</vt:lpstr>
      <vt:lpstr>Slide 9</vt:lpstr>
      <vt:lpstr>SOLUTION</vt:lpstr>
      <vt:lpstr>Slide 11</vt:lpstr>
      <vt:lpstr>SOLUTION</vt:lpstr>
      <vt:lpstr>Slide 13</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dc:title>
  <dc:creator>Win7</dc:creator>
  <cp:lastModifiedBy>Win7</cp:lastModifiedBy>
  <cp:revision>8</cp:revision>
  <dcterms:created xsi:type="dcterms:W3CDTF">2023-10-11T07:08:08Z</dcterms:created>
  <dcterms:modified xsi:type="dcterms:W3CDTF">2023-10-11T08:23:01Z</dcterms:modified>
</cp:coreProperties>
</file>