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akgrunn med nettverksteknologi">
            <a:extLst>
              <a:ext uri="{FF2B5EF4-FFF2-40B4-BE49-F238E27FC236}">
                <a16:creationId xmlns:a16="http://schemas.microsoft.com/office/drawing/2014/main" id="{D5EFA710-9255-F570-F9F5-9854BF24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5147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B605A4E-8141-D306-3FB9-9E86CCFB2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FFFFFF"/>
                </a:solidFill>
              </a:rPr>
              <a:t>RESTful</a:t>
            </a:r>
            <a:r>
              <a:rPr lang="nb-NO" dirty="0">
                <a:solidFill>
                  <a:srgbClr val="FFFFFF"/>
                </a:solidFill>
              </a:rPr>
              <a:t> API Development Challenge</a:t>
            </a:r>
            <a:br>
              <a:rPr lang="nb-NO" dirty="0">
                <a:solidFill>
                  <a:srgbClr val="FFFFFF"/>
                </a:solidFill>
              </a:rPr>
            </a:b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400D25-4789-0F36-B5AA-1723286D3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Christoffer W. Riis</a:t>
            </a:r>
          </a:p>
        </p:txBody>
      </p:sp>
    </p:spTree>
    <p:extLst>
      <p:ext uri="{BB962C8B-B14F-4D97-AF65-F5344CB8AC3E}">
        <p14:creationId xmlns:p14="http://schemas.microsoft.com/office/powerpoint/2010/main" val="12706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1BF04B-D27B-8829-5ABF-1B4E38D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Introduction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D44BF1-1712-C98D-0991-D7B44557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60315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RESTful API Development Challenge 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Christoffer Wiklund Riis</dc:creator>
  <cp:lastModifiedBy>Christoffer Wiklund Riis</cp:lastModifiedBy>
  <cp:revision>1</cp:revision>
  <dcterms:created xsi:type="dcterms:W3CDTF">2024-08-22T08:20:11Z</dcterms:created>
  <dcterms:modified xsi:type="dcterms:W3CDTF">2024-08-22T08:23:10Z</dcterms:modified>
</cp:coreProperties>
</file>