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6" r:id="rId6"/>
    <p:sldId id="263" r:id="rId7"/>
    <p:sldId id="264" r:id="rId8"/>
    <p:sldId id="268" r:id="rId9"/>
    <p:sldId id="269" r:id="rId10"/>
    <p:sldId id="275" r:id="rId11"/>
    <p:sldId id="276" r:id="rId12"/>
    <p:sldId id="277" r:id="rId13"/>
    <p:sldId id="265" r:id="rId14"/>
    <p:sldId id="278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A33"/>
    <a:srgbClr val="1D9099"/>
    <a:srgbClr val="FFB236"/>
    <a:srgbClr val="53E3B3"/>
    <a:srgbClr val="FCD0D6"/>
    <a:srgbClr val="FFB135"/>
    <a:srgbClr val="EF9300"/>
    <a:srgbClr val="52C5F2"/>
    <a:srgbClr val="11AFEE"/>
    <a:srgbClr val="F92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39" autoAdjust="0"/>
  </p:normalViewPr>
  <p:slideViewPr>
    <p:cSldViewPr snapToGrid="0">
      <p:cViewPr varScale="1">
        <p:scale>
          <a:sx n="63" d="100"/>
          <a:sy n="63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EBAF-9F3E-4D8D-B1A9-BFA7E38357E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8131-1A4A-408E-9028-BD879A72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Chào thầy và các bạn, hôm nay mình xin trình bày về đồ án môn học của nhóm mình.</a:t>
            </a:r>
          </a:p>
          <a:p>
            <a:r>
              <a:rPr lang="vi-VN" dirty="0"/>
              <a:t>Thực hiện việc lấy dữ liệu từ các trang báo điện tử về và thực hiền tìm kiếm dữ liệu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endParaRPr lang="vi-VN" dirty="0"/>
          </a:p>
          <a:p>
            <a:r>
              <a:rPr lang="vi-VN" dirty="0"/>
              <a:t>Không có định hướng kế hoạch thực hiện, c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code</a:t>
            </a:r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5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Mời thầy nhận xét và vấn đáp với các bạn.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Nhóm mình gồm có 4 thành viên là: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Báo cáo hôm nay gồm 4 phần: Phần 1 là tổng 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r>
              <a:rPr lang="vi-VN" dirty="0"/>
              <a:t> phần này mình sẽ nói bao quát về mục tiêu của đồ án.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đồ án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vnexpress</a:t>
            </a:r>
            <a:r>
              <a:rPr lang="en-US" dirty="0"/>
              <a:t>, zing, bongda.vn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crawler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database</a:t>
            </a:r>
            <a:r>
              <a:rPr lang="vi-VN" dirty="0"/>
              <a:t>, kết nối với server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app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1080" y="2683804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hercules</a:t>
            </a:r>
            <a:endParaRPr lang="en-US" sz="7200" i="1" spc="-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13000" y="2394285"/>
            <a:ext cx="1533944" cy="1825593"/>
            <a:chOff x="10658056" y="0"/>
            <a:chExt cx="1533944" cy="182559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10597795" y="50620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658056" y="0"/>
              <a:ext cx="1533944" cy="1825593"/>
              <a:chOff x="10659151" y="0"/>
              <a:chExt cx="1533944" cy="1825593"/>
            </a:xfrm>
          </p:grpSpPr>
          <p:sp>
            <p:nvSpPr>
              <p:cNvPr id="6" name="Isosceles Triangle 5"/>
              <p:cNvSpPr/>
              <p:nvPr/>
            </p:nvSpPr>
            <p:spPr>
              <a:xfrm rot="5400000">
                <a:off x="11364767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10597796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10597794" y="951043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2563104">
                <a:off x="11172475" y="1058622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97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4724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71" y="2680127"/>
            <a:ext cx="1090348" cy="10903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091411" y="2789046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58" y="405560"/>
            <a:ext cx="4030453" cy="56394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03" y="2627943"/>
            <a:ext cx="1147147" cy="11471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30" y="2746216"/>
            <a:ext cx="1109055" cy="11090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460923" y="274621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599" y="86395"/>
            <a:ext cx="5845842" cy="62302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224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80" y="2627281"/>
            <a:ext cx="1139511" cy="11395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84320" y="2760783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38" y="451931"/>
            <a:ext cx="6608880" cy="5490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40" y="3708116"/>
            <a:ext cx="1850991" cy="18509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0865" y="1408074"/>
            <a:ext cx="1476834" cy="1476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4" y="2473674"/>
            <a:ext cx="2286005" cy="24688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9" y="3947317"/>
            <a:ext cx="1611790" cy="1611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9" y="3040950"/>
            <a:ext cx="1111093" cy="1111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35" y="1455414"/>
            <a:ext cx="1325880" cy="13258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R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233477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Result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9749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8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4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0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E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C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333130" y="264887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Comment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700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9</a:t>
            </a:r>
            <a:endParaRPr lang="en-US" dirty="0">
              <a:latin typeface=".VnArabia" panose="020B7200000000000000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3440" y="0"/>
            <a:ext cx="3718560" cy="6858000"/>
          </a:xfrm>
          <a:prstGeom prst="rect">
            <a:avLst/>
          </a:prstGeom>
          <a:solidFill>
            <a:srgbClr val="1D9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40" y="2000250"/>
            <a:ext cx="542925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04221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28571" cy="15619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79778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D53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D53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5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" y="1844040"/>
            <a:ext cx="6294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solidFill>
                  <a:srgbClr val="53E3B3"/>
                </a:solidFill>
                <a:latin typeface="VNI-Top" pitchFamily="2" charset="0"/>
              </a:rPr>
              <a:t>CAÛM ÔN</a:t>
            </a:r>
            <a:endParaRPr lang="en-US" sz="6600" dirty="0">
              <a:solidFill>
                <a:srgbClr val="53E3B3"/>
              </a:solidFill>
              <a:latin typeface="VNI-Top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320" y="2952036"/>
            <a:ext cx="5410200" cy="239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2952036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1">
                    <a:lumMod val="50000"/>
                  </a:schemeClr>
                </a:solidFill>
              </a:rPr>
              <a:t>Thầy và các bạn đã chú ý theo dõi báo cáo của nhóm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359973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869" y="1558447"/>
            <a:ext cx="8993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54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PROJECT</a:t>
            </a:r>
          </a:p>
          <a:p>
            <a:pPr algn="r"/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Crawler</a:t>
            </a:r>
            <a:r>
              <a:rPr lang="es-ES_tradnl" sz="6600" dirty="0">
                <a:solidFill>
                  <a:srgbClr val="B2B2B2"/>
                </a:solidFill>
                <a:latin typeface=".VnCourier" panose="020B7200000000000000" pitchFamily="34" charset="0"/>
              </a:rPr>
              <a:t> data &amp; </a:t>
            </a:r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search</a:t>
            </a:r>
            <a:endParaRPr lang="es-ES_tradnl" sz="6600" dirty="0">
              <a:solidFill>
                <a:srgbClr val="B2B2B2"/>
              </a:solidFill>
              <a:latin typeface=".VnCourier" panose="020B7200000000000000" pitchFamily="34" charset="0"/>
            </a:endParaRP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22647" y="6182436"/>
            <a:ext cx="8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.VnArabia" panose="020B7200000000000000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8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alpha val="5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36" y="669515"/>
            <a:ext cx="293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5F5F5"/>
                </a:solidFill>
                <a:latin typeface=".VnVogue" panose="020B7200000000000000" pitchFamily="34" charset="0"/>
              </a:rPr>
              <a:t>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698" y="1750946"/>
            <a:ext cx="4356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Vöông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Gia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Phuù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Ñaëng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Thieân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Baûo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Laâm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Vieät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Trí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Töø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Vónh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Nguyeân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5045" y="3244334"/>
            <a:ext cx="421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439" y="2378274"/>
            <a:ext cx="3895555" cy="889687"/>
            <a:chOff x="4145599" y="4556853"/>
            <a:chExt cx="3895555" cy="889687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4084242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851213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651156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6451965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212826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1322647" y="63014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6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66928 0.020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9394" y="353489"/>
            <a:ext cx="3302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Noäi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 </a:t>
            </a:r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Dung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:</a:t>
            </a: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14" y="1668789"/>
            <a:ext cx="7415873" cy="4723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8404" y="2403299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Toång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1041" y="3442601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8745" y="45039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575" y="55395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92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rgbClr val="FCD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375027" y="328981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56282288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64" y="4123099"/>
            <a:ext cx="1735037" cy="1735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14" y="2759013"/>
            <a:ext cx="3721077" cy="7136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8" y="841493"/>
            <a:ext cx="2775688" cy="12282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6" y="2373895"/>
            <a:ext cx="1951839" cy="19518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6315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5</a:t>
            </a: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>
            <a:off x="6928394" y="24546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 rot="2700000">
            <a:off x="6086324" y="1558162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2700000" flipH="1">
            <a:off x="5581197" y="1021307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 rot="2700000" flipH="1">
            <a:off x="6398621" y="1942111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6841688" y="158465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7648925" y="2562237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2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41" y="2272814"/>
            <a:ext cx="489328" cy="489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99" y="3135772"/>
            <a:ext cx="472903" cy="472903"/>
          </a:xfrm>
          <a:prstGeom prst="rect">
            <a:avLst/>
          </a:prstGeom>
        </p:spPr>
      </p:pic>
      <p:sp>
        <p:nvSpPr>
          <p:cNvPr id="38" name="Freeform 9"/>
          <p:cNvSpPr>
            <a:spLocks/>
          </p:cNvSpPr>
          <p:nvPr/>
        </p:nvSpPr>
        <p:spPr bwMode="auto">
          <a:xfrm rot="261184" flipH="1">
            <a:off x="7662449" y="3281444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53E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 rot="5400000">
            <a:off x="7281318" y="2898613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189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 rot="2700000" flipH="1">
            <a:off x="8024637" y="363977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8532680" y="342271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3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9250357" y="420179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4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16" y="4817065"/>
            <a:ext cx="469755" cy="469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2" y="4078790"/>
            <a:ext cx="457200" cy="4572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38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1333130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0078931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98" y="1986724"/>
            <a:ext cx="1090348" cy="1090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93" y="1987978"/>
            <a:ext cx="1147147" cy="11471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3" y="2057527"/>
            <a:ext cx="1139511" cy="11395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4" y="2073416"/>
            <a:ext cx="1109055" cy="11090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31081" y="2073416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25200" y="2262616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568" y="211738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584</Words>
  <Application>Microsoft Office PowerPoint</Application>
  <PresentationFormat>Widescreen</PresentationFormat>
  <Paragraphs>130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Kozuka Mincho Pro B</vt:lpstr>
      <vt:lpstr>.VnArabia</vt:lpstr>
      <vt:lpstr>.VnBlack</vt:lpstr>
      <vt:lpstr>.VnCooper</vt:lpstr>
      <vt:lpstr>.VnCourier</vt:lpstr>
      <vt:lpstr>.VnVogue</vt:lpstr>
      <vt:lpstr>Arial</vt:lpstr>
      <vt:lpstr>Calibri</vt:lpstr>
      <vt:lpstr>Calibri Light</vt:lpstr>
      <vt:lpstr>Eras Bold ITC</vt:lpstr>
      <vt:lpstr>FontAwesome</vt:lpstr>
      <vt:lpstr>Raleway</vt:lpstr>
      <vt:lpstr>Raleway Black</vt:lpstr>
      <vt:lpstr>VNI-Duff</vt:lpstr>
      <vt:lpstr>VNI-Fato</vt:lpstr>
      <vt:lpstr>VNI-Top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31</cp:revision>
  <dcterms:created xsi:type="dcterms:W3CDTF">2017-04-27T06:03:59Z</dcterms:created>
  <dcterms:modified xsi:type="dcterms:W3CDTF">2017-04-27T17:21:35Z</dcterms:modified>
</cp:coreProperties>
</file>