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8" r:id="rId4"/>
    <p:sldId id="258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669" autoAdjust="0"/>
  </p:normalViewPr>
  <p:slideViewPr>
    <p:cSldViewPr snapToGrid="0">
      <p:cViewPr varScale="1">
        <p:scale>
          <a:sx n="66" d="100"/>
          <a:sy n="66" d="100"/>
        </p:scale>
        <p:origin x="90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6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7399F-E91F-47DE-8BF2-F1E07177B58E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36231-3621-49BB-837D-DBEFF760B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0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36231-3621-49BB-837D-DBEFF760BA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3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0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8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9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5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9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3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8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3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9532-C0E6-4A63-A9D4-8F416734BCB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6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9532-C0E6-4A63-A9D4-8F416734BCB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8AD37-01C9-4AC2-8524-F2089CEB3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9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919" y="1519881"/>
            <a:ext cx="520650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>
                <a:solidFill>
                  <a:srgbClr val="0000CC"/>
                </a:solidFill>
              </a:rPr>
              <a:t>Dự</a:t>
            </a:r>
            <a:r>
              <a:rPr lang="en-US" sz="5000" dirty="0">
                <a:solidFill>
                  <a:srgbClr val="0000CC"/>
                </a:solidFill>
              </a:rPr>
              <a:t> </a:t>
            </a:r>
            <a:r>
              <a:rPr lang="en-US" sz="5000" dirty="0" err="1">
                <a:solidFill>
                  <a:srgbClr val="0000CC"/>
                </a:solidFill>
              </a:rPr>
              <a:t>án</a:t>
            </a:r>
            <a:r>
              <a:rPr lang="en-US" sz="5000" dirty="0">
                <a:solidFill>
                  <a:srgbClr val="0000CC"/>
                </a:solidFill>
              </a:rPr>
              <a:t>: </a:t>
            </a:r>
          </a:p>
          <a:p>
            <a:endParaRPr lang="en-US" sz="2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en-US" sz="3200" dirty="0"/>
              <a:t>Thu </a:t>
            </a:r>
            <a:r>
              <a:rPr lang="en-US" sz="3200" dirty="0" err="1"/>
              <a:t>thập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báo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trang</a:t>
            </a:r>
            <a:r>
              <a:rPr lang="en-US" sz="3200" dirty="0"/>
              <a:t> </a:t>
            </a:r>
            <a:r>
              <a:rPr lang="en-US" sz="3200" dirty="0" err="1"/>
              <a:t>báo</a:t>
            </a:r>
            <a:r>
              <a:rPr lang="en-US" sz="3200" dirty="0"/>
              <a:t> </a:t>
            </a:r>
            <a:r>
              <a:rPr lang="en-US" sz="3200" dirty="0" err="1"/>
              <a:t>điện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loại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185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862" y="1331196"/>
            <a:ext cx="66143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0000CC"/>
                </a:solidFill>
              </a:rPr>
              <a:t>Thành</a:t>
            </a:r>
            <a:r>
              <a:rPr lang="en-US" sz="4000" dirty="0">
                <a:solidFill>
                  <a:srgbClr val="0000CC"/>
                </a:solidFill>
              </a:rPr>
              <a:t> </a:t>
            </a:r>
            <a:r>
              <a:rPr lang="en-US" sz="4000" dirty="0" err="1">
                <a:solidFill>
                  <a:srgbClr val="0000CC"/>
                </a:solidFill>
              </a:rPr>
              <a:t>viên</a:t>
            </a:r>
            <a:r>
              <a:rPr lang="en-US" sz="4000" dirty="0">
                <a:solidFill>
                  <a:srgbClr val="0000CC"/>
                </a:solidFill>
              </a:rPr>
              <a:t>:</a:t>
            </a:r>
          </a:p>
          <a:p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		</a:t>
            </a:r>
            <a:r>
              <a:rPr lang="en-US" sz="3200" dirty="0"/>
              <a:t>V</a:t>
            </a:r>
            <a:r>
              <a:rPr lang="vi-VN" sz="3200" dirty="0"/>
              <a:t>ư</a:t>
            </a:r>
            <a:r>
              <a:rPr lang="en-US" sz="3200" dirty="0" err="1"/>
              <a:t>ơng</a:t>
            </a:r>
            <a:r>
              <a:rPr lang="en-US" sz="3200" dirty="0"/>
              <a:t> Gia </a:t>
            </a:r>
            <a:r>
              <a:rPr lang="en-US" sz="3200" dirty="0" err="1"/>
              <a:t>Phú</a:t>
            </a:r>
            <a:endParaRPr lang="en-US" sz="3200" dirty="0"/>
          </a:p>
          <a:p>
            <a:r>
              <a:rPr lang="en-US" sz="3200" dirty="0"/>
              <a:t>			</a:t>
            </a:r>
            <a:r>
              <a:rPr lang="en-US" sz="3200" dirty="0" err="1"/>
              <a:t>Lâm</a:t>
            </a:r>
            <a:r>
              <a:rPr lang="en-US" sz="3200" dirty="0"/>
              <a:t> </a:t>
            </a:r>
            <a:r>
              <a:rPr lang="en-US" sz="3200" dirty="0" err="1"/>
              <a:t>Việt</a:t>
            </a:r>
            <a:r>
              <a:rPr lang="en-US" sz="3200" dirty="0"/>
              <a:t> </a:t>
            </a:r>
            <a:r>
              <a:rPr lang="en-US" sz="3200" dirty="0" err="1"/>
              <a:t>Trí</a:t>
            </a:r>
            <a:endParaRPr lang="en-US" sz="3200" dirty="0"/>
          </a:p>
          <a:p>
            <a:r>
              <a:rPr lang="en-US" sz="3200" dirty="0"/>
              <a:t>			</a:t>
            </a:r>
            <a:r>
              <a:rPr lang="en-US" sz="3200" dirty="0" err="1"/>
              <a:t>Đặng</a:t>
            </a:r>
            <a:r>
              <a:rPr lang="en-US" sz="3200" dirty="0"/>
              <a:t> </a:t>
            </a:r>
            <a:r>
              <a:rPr lang="en-US" sz="3200" dirty="0" err="1"/>
              <a:t>Thiên</a:t>
            </a:r>
            <a:r>
              <a:rPr lang="en-US" sz="3200" dirty="0"/>
              <a:t> </a:t>
            </a:r>
            <a:r>
              <a:rPr lang="en-US" sz="3200" dirty="0" err="1"/>
              <a:t>Bảo</a:t>
            </a:r>
            <a:endParaRPr lang="en-US" sz="3200" dirty="0"/>
          </a:p>
          <a:p>
            <a:r>
              <a:rPr lang="en-US" sz="3200" dirty="0"/>
              <a:t>			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Vĩnh</a:t>
            </a:r>
            <a:r>
              <a:rPr lang="en-US" sz="3200" dirty="0"/>
              <a:t> </a:t>
            </a:r>
            <a:r>
              <a:rPr lang="en-US" sz="3200" dirty="0" err="1"/>
              <a:t>Nguyên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073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6577" y="1415054"/>
            <a:ext cx="6614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958" y="707277"/>
            <a:ext cx="5013704" cy="501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0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601" y="1260807"/>
            <a:ext cx="638628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0000CC"/>
                </a:solidFill>
              </a:rPr>
              <a:t>Khó</a:t>
            </a:r>
            <a:r>
              <a:rPr lang="en-US" sz="4000" dirty="0">
                <a:solidFill>
                  <a:srgbClr val="0000CC"/>
                </a:solidFill>
              </a:rPr>
              <a:t> </a:t>
            </a:r>
            <a:r>
              <a:rPr lang="en-US" sz="4000" dirty="0" err="1">
                <a:solidFill>
                  <a:srgbClr val="0000CC"/>
                </a:solidFill>
              </a:rPr>
              <a:t>khăn</a:t>
            </a:r>
            <a:r>
              <a:rPr lang="en-US" sz="4000" dirty="0">
                <a:solidFill>
                  <a:srgbClr val="0000CC"/>
                </a:solidFill>
              </a:rPr>
              <a:t>: </a:t>
            </a:r>
          </a:p>
          <a:p>
            <a:endParaRPr lang="en-US" sz="3200" dirty="0">
              <a:solidFill>
                <a:srgbClr val="0000CC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Lần</a:t>
            </a:r>
            <a:r>
              <a:rPr lang="en-US" sz="3200" dirty="0"/>
              <a:t>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tiếp</a:t>
            </a:r>
            <a:r>
              <a:rPr lang="en-US" sz="3200" dirty="0"/>
              <a:t> </a:t>
            </a:r>
            <a:r>
              <a:rPr lang="en-US" sz="3200" dirty="0" err="1"/>
              <a:t>xúc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Java </a:t>
            </a:r>
            <a:r>
              <a:rPr lang="en-US" sz="3200" dirty="0" err="1"/>
              <a:t>và</a:t>
            </a:r>
            <a:r>
              <a:rPr lang="en-US" sz="3200" dirty="0"/>
              <a:t> MongoDB</a:t>
            </a:r>
          </a:p>
          <a:p>
            <a:pPr lvl="1"/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Vấn</a:t>
            </a:r>
            <a:r>
              <a:rPr lang="en-US" sz="3200" dirty="0"/>
              <a:t> </a:t>
            </a:r>
            <a:r>
              <a:rPr lang="en-US" sz="3200" dirty="0" err="1"/>
              <a:t>đề</a:t>
            </a:r>
            <a:r>
              <a:rPr lang="en-US" sz="3200" dirty="0"/>
              <a:t> </a:t>
            </a: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nối</a:t>
            </a:r>
            <a:r>
              <a:rPr lang="en-US" sz="3200" dirty="0"/>
              <a:t> CSDL </a:t>
            </a:r>
            <a:r>
              <a:rPr lang="en-US" sz="3200" dirty="0" err="1"/>
              <a:t>của</a:t>
            </a:r>
            <a:r>
              <a:rPr lang="en-US" sz="3200" dirty="0"/>
              <a:t> Java </a:t>
            </a:r>
            <a:r>
              <a:rPr lang="en-US" sz="3200" dirty="0" err="1"/>
              <a:t>với</a:t>
            </a:r>
            <a:r>
              <a:rPr lang="en-US" sz="3200" dirty="0"/>
              <a:t> DB</a:t>
            </a:r>
          </a:p>
          <a:p>
            <a:pPr lvl="1"/>
            <a:r>
              <a:rPr lang="en-US" sz="2800" dirty="0"/>
              <a:t>			</a:t>
            </a:r>
          </a:p>
          <a:p>
            <a:endParaRPr lang="en-US" sz="2800" dirty="0"/>
          </a:p>
          <a:p>
            <a:endParaRPr lang="en-US" sz="2800" dirty="0">
              <a:solidFill>
                <a:srgbClr val="0000CC"/>
              </a:solidFill>
            </a:endParaRPr>
          </a:p>
          <a:p>
            <a:endParaRPr lang="en-US" sz="2800" dirty="0">
              <a:solidFill>
                <a:srgbClr val="0000CC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14" y="688642"/>
            <a:ext cx="5050970" cy="505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2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600" y="1260807"/>
            <a:ext cx="65459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0000CC"/>
                </a:solidFill>
              </a:rPr>
              <a:t>Đề</a:t>
            </a:r>
            <a:r>
              <a:rPr lang="en-US" sz="4000" dirty="0">
                <a:solidFill>
                  <a:srgbClr val="0000CC"/>
                </a:solidFill>
              </a:rPr>
              <a:t> </a:t>
            </a:r>
            <a:r>
              <a:rPr lang="en-US" sz="4000" dirty="0" err="1">
                <a:solidFill>
                  <a:srgbClr val="0000CC"/>
                </a:solidFill>
              </a:rPr>
              <a:t>xuất</a:t>
            </a:r>
            <a:r>
              <a:rPr lang="en-US" sz="4000" dirty="0">
                <a:solidFill>
                  <a:srgbClr val="0000CC"/>
                </a:solidFill>
              </a:rPr>
              <a:t>:</a:t>
            </a:r>
          </a:p>
          <a:p>
            <a:endParaRPr lang="en-US" sz="3200" dirty="0">
              <a:solidFill>
                <a:srgbClr val="0000CC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 err="1"/>
              <a:t>Tham</a:t>
            </a:r>
            <a:r>
              <a:rPr lang="en-US" sz="3600" dirty="0"/>
              <a:t> </a:t>
            </a:r>
            <a:r>
              <a:rPr lang="en-US" sz="3600" dirty="0" err="1"/>
              <a:t>khảo</a:t>
            </a:r>
            <a:r>
              <a:rPr lang="en-US" sz="3600" dirty="0"/>
              <a:t> ý </a:t>
            </a:r>
            <a:r>
              <a:rPr lang="en-US" sz="3600" dirty="0" err="1"/>
              <a:t>kiến</a:t>
            </a:r>
            <a:r>
              <a:rPr lang="en-US" sz="3600" dirty="0"/>
              <a:t> </a:t>
            </a:r>
            <a:r>
              <a:rPr lang="en-US" sz="3600" dirty="0" err="1"/>
              <a:t>từ</a:t>
            </a:r>
            <a:r>
              <a:rPr lang="en-US" sz="3600" dirty="0"/>
              <a:t> </a:t>
            </a:r>
            <a:r>
              <a:rPr lang="en-US" sz="3600" dirty="0" err="1"/>
              <a:t>những</a:t>
            </a:r>
            <a:r>
              <a:rPr lang="en-US" sz="3600" dirty="0"/>
              <a:t> </a:t>
            </a:r>
            <a:r>
              <a:rPr lang="en-US" sz="3600" dirty="0" err="1"/>
              <a:t>bạn</a:t>
            </a:r>
            <a:r>
              <a:rPr lang="en-US" sz="3600" dirty="0"/>
              <a:t> </a:t>
            </a:r>
            <a:r>
              <a:rPr lang="en-US" sz="3600" dirty="0" err="1"/>
              <a:t>đã</a:t>
            </a:r>
            <a:r>
              <a:rPr lang="en-US" sz="3600" dirty="0"/>
              <a:t> </a:t>
            </a:r>
            <a:r>
              <a:rPr lang="en-US" sz="3600" dirty="0" err="1"/>
              <a:t>thực</a:t>
            </a:r>
            <a:r>
              <a:rPr lang="en-US" sz="3600" dirty="0"/>
              <a:t> </a:t>
            </a:r>
            <a:r>
              <a:rPr lang="en-US" sz="3600" dirty="0" err="1"/>
              <a:t>hiện</a:t>
            </a:r>
            <a:r>
              <a:rPr lang="en-US" sz="3600" dirty="0"/>
              <a:t> đ</a:t>
            </a:r>
            <a:r>
              <a:rPr lang="vi-VN" sz="3600" dirty="0"/>
              <a:t>ư</a:t>
            </a:r>
            <a:r>
              <a:rPr lang="en-US" sz="3600" dirty="0" err="1"/>
              <a:t>ợc</a:t>
            </a:r>
            <a:r>
              <a:rPr lang="en-US" sz="3600" dirty="0"/>
              <a:t>. </a:t>
            </a:r>
          </a:p>
          <a:p>
            <a:pPr lvl="1"/>
            <a:endParaRPr lang="en-US" sz="3200" dirty="0"/>
          </a:p>
          <a:p>
            <a:pPr lvl="1"/>
            <a:r>
              <a:rPr lang="en-US" sz="2800" dirty="0"/>
              <a:t>			</a:t>
            </a:r>
          </a:p>
          <a:p>
            <a:endParaRPr lang="en-US" sz="2800" dirty="0"/>
          </a:p>
          <a:p>
            <a:endParaRPr lang="en-US" sz="2800" dirty="0">
              <a:solidFill>
                <a:srgbClr val="0000CC"/>
              </a:solidFill>
            </a:endParaRPr>
          </a:p>
          <a:p>
            <a:endParaRPr lang="en-US" sz="28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21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657" y="2233840"/>
            <a:ext cx="65459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Caûm</a:t>
            </a: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 </a:t>
            </a:r>
            <a:r>
              <a:rPr lang="en-US" sz="4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ôn</a:t>
            </a: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 </a:t>
            </a:r>
            <a:r>
              <a:rPr lang="en-US" sz="4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thaày</a:t>
            </a: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 </a:t>
            </a:r>
            <a:r>
              <a:rPr lang="en-US" sz="4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vaø</a:t>
            </a: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 </a:t>
            </a:r>
            <a:r>
              <a:rPr lang="en-US" sz="4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caùc</a:t>
            </a: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 </a:t>
            </a:r>
            <a:r>
              <a:rPr lang="en-US" sz="4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baïn</a:t>
            </a: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 </a:t>
            </a:r>
            <a:r>
              <a:rPr lang="en-US" sz="4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ñaõ</a:t>
            </a: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 </a:t>
            </a:r>
            <a:r>
              <a:rPr lang="en-US" sz="4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quan</a:t>
            </a: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 </a:t>
            </a:r>
            <a:r>
              <a:rPr lang="en-US" sz="4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taâm</a:t>
            </a: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 </a:t>
            </a:r>
            <a:r>
              <a:rPr lang="en-US" sz="4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laéng</a:t>
            </a: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 </a:t>
            </a:r>
            <a:r>
              <a:rPr lang="en-US" sz="48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NI-Brush" pitchFamily="2" charset="0"/>
              </a:rPr>
              <a:t>nghe</a:t>
            </a:r>
            <a:endParaRPr 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NI-Brush" pitchFamily="2" charset="0"/>
            </a:endParaRPr>
          </a:p>
          <a:p>
            <a:pPr lvl="1"/>
            <a:endParaRPr lang="en-US" sz="3200" dirty="0"/>
          </a:p>
          <a:p>
            <a:pPr lvl="1"/>
            <a:r>
              <a:rPr lang="en-US" sz="2800" dirty="0"/>
              <a:t>			</a:t>
            </a:r>
          </a:p>
          <a:p>
            <a:endParaRPr lang="en-US" sz="2800" dirty="0"/>
          </a:p>
          <a:p>
            <a:endParaRPr lang="en-US" sz="2800" dirty="0">
              <a:solidFill>
                <a:srgbClr val="0000CC"/>
              </a:solidFill>
            </a:endParaRPr>
          </a:p>
          <a:p>
            <a:endParaRPr lang="en-US" sz="28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4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73</Words>
  <Application>Microsoft Office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VNI-Brush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Lam</dc:creator>
  <cp:lastModifiedBy>Tri Lam</cp:lastModifiedBy>
  <cp:revision>22</cp:revision>
  <dcterms:created xsi:type="dcterms:W3CDTF">2017-02-23T13:08:09Z</dcterms:created>
  <dcterms:modified xsi:type="dcterms:W3CDTF">2017-03-03T07:09:22Z</dcterms:modified>
</cp:coreProperties>
</file>