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8" r:id="rId4"/>
    <p:sldId id="258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669" autoAdjust="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6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7399F-E91F-47DE-8BF2-F1E07177B58E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36231-3621-49BB-837D-DBEFF760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36231-3621-49BB-837D-DBEFF760BA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0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8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9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9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3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8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3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919" y="1519881"/>
            <a:ext cx="520650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rgbClr val="0000CC"/>
                </a:solidFill>
              </a:rPr>
              <a:t>Dự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án</a:t>
            </a:r>
            <a:r>
              <a:rPr lang="en-US" sz="5000" dirty="0">
                <a:solidFill>
                  <a:srgbClr val="0000CC"/>
                </a:solidFill>
              </a:rPr>
              <a:t>: </a:t>
            </a:r>
          </a:p>
          <a:p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sz="3200" dirty="0"/>
              <a:t>Thu </a:t>
            </a:r>
            <a:r>
              <a:rPr lang="en-US" sz="3200" dirty="0" err="1"/>
              <a:t>thập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báo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trang</a:t>
            </a:r>
            <a:r>
              <a:rPr lang="en-US" sz="3200" dirty="0"/>
              <a:t> </a:t>
            </a:r>
            <a:r>
              <a:rPr lang="en-US" sz="3200" dirty="0" err="1"/>
              <a:t>báo</a:t>
            </a:r>
            <a:r>
              <a:rPr lang="en-US" sz="3200" dirty="0"/>
              <a:t> </a:t>
            </a:r>
            <a:r>
              <a:rPr lang="en-US" sz="3200" dirty="0" err="1"/>
              <a:t>điện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loại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18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862" y="1331196"/>
            <a:ext cx="66143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00CC"/>
                </a:solidFill>
              </a:rPr>
              <a:t>Thành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viên</a:t>
            </a:r>
            <a:r>
              <a:rPr lang="en-US" sz="4000" dirty="0">
                <a:solidFill>
                  <a:srgbClr val="0000CC"/>
                </a:solidFill>
              </a:rPr>
              <a:t>:</a:t>
            </a:r>
          </a:p>
          <a:p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		</a:t>
            </a:r>
            <a:r>
              <a:rPr lang="en-US" sz="3200" dirty="0"/>
              <a:t>V</a:t>
            </a:r>
            <a:r>
              <a:rPr lang="vi-VN" sz="3200" dirty="0"/>
              <a:t>ư</a:t>
            </a:r>
            <a:r>
              <a:rPr lang="en-US" sz="3200" dirty="0" err="1"/>
              <a:t>ơng</a:t>
            </a:r>
            <a:r>
              <a:rPr lang="en-US" sz="3200" dirty="0"/>
              <a:t> Gia </a:t>
            </a:r>
            <a:r>
              <a:rPr lang="en-US" sz="3200" dirty="0" err="1"/>
              <a:t>Phú</a:t>
            </a:r>
            <a:endParaRPr lang="en-US" sz="3200" dirty="0"/>
          </a:p>
          <a:p>
            <a:r>
              <a:rPr lang="en-US" sz="3200" dirty="0"/>
              <a:t>			</a:t>
            </a:r>
            <a:r>
              <a:rPr lang="en-US" sz="3200" dirty="0" err="1"/>
              <a:t>Lâm</a:t>
            </a:r>
            <a:r>
              <a:rPr lang="en-US" sz="3200" dirty="0"/>
              <a:t> </a:t>
            </a:r>
            <a:r>
              <a:rPr lang="en-US" sz="3200" dirty="0" err="1"/>
              <a:t>Việt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endParaRPr lang="en-US" sz="3200" dirty="0"/>
          </a:p>
          <a:p>
            <a:r>
              <a:rPr lang="en-US" sz="3200" dirty="0"/>
              <a:t>			</a:t>
            </a:r>
            <a:r>
              <a:rPr lang="en-US" sz="3200" dirty="0" err="1"/>
              <a:t>Đặng</a:t>
            </a:r>
            <a:r>
              <a:rPr lang="en-US" sz="3200" dirty="0"/>
              <a:t> </a:t>
            </a:r>
            <a:r>
              <a:rPr lang="en-US" sz="3200" dirty="0" err="1"/>
              <a:t>Thiên</a:t>
            </a:r>
            <a:r>
              <a:rPr lang="en-US" sz="3200" dirty="0"/>
              <a:t> </a:t>
            </a:r>
            <a:r>
              <a:rPr lang="en-US" sz="3200" dirty="0" err="1"/>
              <a:t>Bảo</a:t>
            </a:r>
            <a:endParaRPr lang="en-US" sz="3200" dirty="0"/>
          </a:p>
          <a:p>
            <a:r>
              <a:rPr lang="en-US" sz="3200" dirty="0"/>
              <a:t>			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Vĩnh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073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6577" y="1415054"/>
            <a:ext cx="6614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958" y="707277"/>
            <a:ext cx="5013704" cy="50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0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01" y="1260807"/>
            <a:ext cx="638628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00CC"/>
                </a:solidFill>
              </a:rPr>
              <a:t>Khó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khăn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endParaRPr lang="en-US" sz="3200" dirty="0">
              <a:solidFill>
                <a:srgbClr val="0000CC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Lần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r>
              <a:rPr lang="en-US" sz="3200" dirty="0"/>
              <a:t> </a:t>
            </a:r>
            <a:r>
              <a:rPr lang="en-US" sz="3200" dirty="0" err="1"/>
              <a:t>xúc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Java </a:t>
            </a:r>
            <a:r>
              <a:rPr lang="en-US" sz="3200" dirty="0" err="1"/>
              <a:t>và</a:t>
            </a:r>
            <a:r>
              <a:rPr lang="en-US" sz="3200" dirty="0"/>
              <a:t> MongoDB</a:t>
            </a:r>
          </a:p>
          <a:p>
            <a:pPr lvl="1"/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Vấn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nối</a:t>
            </a:r>
            <a:r>
              <a:rPr lang="en-US" sz="3200" dirty="0"/>
              <a:t> CSDL </a:t>
            </a:r>
            <a:r>
              <a:rPr lang="en-US" sz="3200" dirty="0" err="1"/>
              <a:t>của</a:t>
            </a:r>
            <a:r>
              <a:rPr lang="en-US" sz="3200" dirty="0"/>
              <a:t> Java </a:t>
            </a:r>
            <a:r>
              <a:rPr lang="en-US" sz="3200" dirty="0" err="1"/>
              <a:t>với</a:t>
            </a:r>
            <a:r>
              <a:rPr lang="en-US" sz="3200" dirty="0"/>
              <a:t> DB</a:t>
            </a:r>
          </a:p>
          <a:p>
            <a:pPr lvl="1"/>
            <a:r>
              <a:rPr lang="en-US" sz="2800" dirty="0"/>
              <a:t>			</a:t>
            </a:r>
          </a:p>
          <a:p>
            <a:endParaRPr lang="en-US" sz="2800" dirty="0"/>
          </a:p>
          <a:p>
            <a:endParaRPr lang="en-US" sz="2800" dirty="0">
              <a:solidFill>
                <a:srgbClr val="0000CC"/>
              </a:solidFill>
            </a:endParaRPr>
          </a:p>
          <a:p>
            <a:endParaRPr lang="en-US" sz="2800" dirty="0">
              <a:solidFill>
                <a:srgbClr val="0000C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14" y="688642"/>
            <a:ext cx="5050970" cy="50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2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00" y="1260807"/>
            <a:ext cx="65459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00CC"/>
                </a:solidFill>
              </a:rPr>
              <a:t>Đề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xuất</a:t>
            </a:r>
            <a:r>
              <a:rPr lang="en-US" sz="4000" dirty="0">
                <a:solidFill>
                  <a:srgbClr val="0000CC"/>
                </a:solidFill>
              </a:rPr>
              <a:t>:</a:t>
            </a:r>
          </a:p>
          <a:p>
            <a:endParaRPr lang="en-US" sz="3200" dirty="0">
              <a:solidFill>
                <a:srgbClr val="0000CC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 err="1"/>
              <a:t>Tham</a:t>
            </a:r>
            <a:r>
              <a:rPr lang="en-US" sz="3600" dirty="0"/>
              <a:t> </a:t>
            </a:r>
            <a:r>
              <a:rPr lang="en-US" sz="3600" dirty="0" err="1"/>
              <a:t>khảo</a:t>
            </a:r>
            <a:r>
              <a:rPr lang="en-US" sz="3600" dirty="0"/>
              <a:t> ý </a:t>
            </a:r>
            <a:r>
              <a:rPr lang="en-US" sz="3600" dirty="0" err="1"/>
              <a:t>kiến</a:t>
            </a:r>
            <a:r>
              <a:rPr lang="en-US" sz="3600" dirty="0"/>
              <a:t> </a:t>
            </a:r>
            <a:r>
              <a:rPr lang="en-US" sz="3600" dirty="0" err="1"/>
              <a:t>từ</a:t>
            </a:r>
            <a:r>
              <a:rPr lang="en-US" sz="3600" dirty="0"/>
              <a:t> </a:t>
            </a:r>
            <a:r>
              <a:rPr lang="en-US" sz="3600" dirty="0" err="1"/>
              <a:t>những</a:t>
            </a:r>
            <a:r>
              <a:rPr lang="en-US" sz="3600" dirty="0"/>
              <a:t> </a:t>
            </a:r>
            <a:r>
              <a:rPr lang="en-US" sz="3600" dirty="0" err="1"/>
              <a:t>bạn</a:t>
            </a:r>
            <a:r>
              <a:rPr lang="en-US" sz="3600" dirty="0"/>
              <a:t> </a:t>
            </a:r>
            <a:r>
              <a:rPr lang="en-US" sz="3600" dirty="0" err="1"/>
              <a:t>đã</a:t>
            </a:r>
            <a:r>
              <a:rPr lang="en-US" sz="3600" dirty="0"/>
              <a:t> </a:t>
            </a:r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hiện</a:t>
            </a:r>
            <a:r>
              <a:rPr lang="en-US" sz="3600" dirty="0"/>
              <a:t> đ</a:t>
            </a:r>
            <a:r>
              <a:rPr lang="vi-VN" sz="3600" dirty="0"/>
              <a:t>ư</a:t>
            </a:r>
            <a:r>
              <a:rPr lang="en-US" sz="3600" dirty="0" err="1"/>
              <a:t>ợc</a:t>
            </a:r>
            <a:r>
              <a:rPr lang="en-US" sz="3600" dirty="0"/>
              <a:t>. </a:t>
            </a:r>
          </a:p>
          <a:p>
            <a:pPr lvl="1"/>
            <a:endParaRPr lang="en-US" sz="3200" dirty="0"/>
          </a:p>
          <a:p>
            <a:pPr lvl="1"/>
            <a:r>
              <a:rPr lang="en-US" sz="2800" dirty="0"/>
              <a:t>			</a:t>
            </a:r>
          </a:p>
          <a:p>
            <a:endParaRPr lang="en-US" sz="2800" dirty="0"/>
          </a:p>
          <a:p>
            <a:endParaRPr lang="en-US" sz="2800" dirty="0">
              <a:solidFill>
                <a:srgbClr val="0000CC"/>
              </a:solidFill>
            </a:endParaRPr>
          </a:p>
          <a:p>
            <a:endParaRPr lang="en-US" sz="2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21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657" y="2233840"/>
            <a:ext cx="65459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Caûm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ôn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thaày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vaø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caùc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baïn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ñaõ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quan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taâm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laéng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nghe</a:t>
            </a:r>
            <a:endParaRPr 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NI-Brush" pitchFamily="2" charset="0"/>
            </a:endParaRPr>
          </a:p>
          <a:p>
            <a:pPr lvl="1"/>
            <a:endParaRPr lang="en-US" sz="3200" dirty="0"/>
          </a:p>
          <a:p>
            <a:pPr lvl="1"/>
            <a:r>
              <a:rPr lang="en-US" sz="2800" dirty="0"/>
              <a:t>			</a:t>
            </a:r>
          </a:p>
          <a:p>
            <a:endParaRPr lang="en-US" sz="2800" dirty="0"/>
          </a:p>
          <a:p>
            <a:endParaRPr lang="en-US" sz="2800" dirty="0">
              <a:solidFill>
                <a:srgbClr val="0000CC"/>
              </a:solidFill>
            </a:endParaRPr>
          </a:p>
          <a:p>
            <a:endParaRPr lang="en-US" sz="2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4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73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VNI-Brush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Lam</dc:creator>
  <cp:lastModifiedBy>Tri Lam</cp:lastModifiedBy>
  <cp:revision>22</cp:revision>
  <dcterms:created xsi:type="dcterms:W3CDTF">2017-02-23T13:08:09Z</dcterms:created>
  <dcterms:modified xsi:type="dcterms:W3CDTF">2017-03-03T06:37:21Z</dcterms:modified>
</cp:coreProperties>
</file>