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C48-B8A3-4816-A8BA-F7D2D82E4BC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BD13-6C9D-427E-A5DD-9C90F6CE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3967" y="914400"/>
            <a:ext cx="1655805" cy="1334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" name="Oval 4"/>
          <p:cNvSpPr/>
          <p:nvPr/>
        </p:nvSpPr>
        <p:spPr>
          <a:xfrm>
            <a:off x="8513806" y="881116"/>
            <a:ext cx="3521676" cy="153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6831" y="3501108"/>
            <a:ext cx="215007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44" y="914400"/>
            <a:ext cx="280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</p:txBody>
      </p:sp>
      <p:cxnSp>
        <p:nvCxnSpPr>
          <p:cNvPr id="11" name="Straight Arrow Connector 10"/>
          <p:cNvCxnSpPr>
            <a:cxnSpLocks/>
            <a:endCxn id="5" idx="1"/>
          </p:cNvCxnSpPr>
          <p:nvPr/>
        </p:nvCxnSpPr>
        <p:spPr>
          <a:xfrm>
            <a:off x="4600660" y="1047071"/>
            <a:ext cx="4428884" cy="5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2"/>
            <a:endCxn id="4" idx="6"/>
          </p:cNvCxnSpPr>
          <p:nvPr/>
        </p:nvCxnSpPr>
        <p:spPr>
          <a:xfrm flipH="1" flipV="1">
            <a:off x="4979772" y="1581665"/>
            <a:ext cx="3534034" cy="6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63730" y="1148803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18" name="Straight Arrow Connector 17"/>
          <p:cNvCxnSpPr>
            <a:cxnSpLocks/>
            <a:stCxn id="4" idx="4"/>
            <a:endCxn id="6" idx="0"/>
          </p:cNvCxnSpPr>
          <p:nvPr/>
        </p:nvCxnSpPr>
        <p:spPr>
          <a:xfrm flipH="1">
            <a:off x="4151869" y="2248930"/>
            <a:ext cx="1" cy="125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72649" y="2891856"/>
            <a:ext cx="2187146" cy="164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1" name="Straight Arrow Connector 20"/>
          <p:cNvCxnSpPr>
            <a:cxnSpLocks/>
            <a:stCxn id="19" idx="1"/>
            <a:endCxn id="4" idx="5"/>
          </p:cNvCxnSpPr>
          <p:nvPr/>
        </p:nvCxnSpPr>
        <p:spPr>
          <a:xfrm flipH="1" flipV="1">
            <a:off x="4737285" y="2053493"/>
            <a:ext cx="2255664" cy="10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29544" y="3665353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3603" y="2346253"/>
            <a:ext cx="280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0203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4595" y="469557"/>
            <a:ext cx="2681416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connect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connect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Crawler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1558" y="469557"/>
            <a:ext cx="189381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CRAWLER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 flipV="1">
            <a:off x="3707027" y="1322173"/>
            <a:ext cx="1334531" cy="43248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23163" y="469557"/>
            <a:ext cx="192727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VNEXPRESS</a:t>
            </a:r>
          </a:p>
          <a:p>
            <a:pPr algn="ctr"/>
            <a:r>
              <a:rPr lang="en-US" dirty="0"/>
              <a:t>: Public CRAWLER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23163" y="2413750"/>
            <a:ext cx="192727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BONGDA</a:t>
            </a:r>
          </a:p>
          <a:p>
            <a:pPr algn="ctr"/>
            <a:r>
              <a:rPr lang="en-US" dirty="0"/>
              <a:t>: Public CRAWLER</a:t>
            </a:r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>
            <a:off x="6935372" y="1322173"/>
            <a:ext cx="787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5" idx="3"/>
          </p:cNvCxnSpPr>
          <p:nvPr/>
        </p:nvCxnSpPr>
        <p:spPr>
          <a:xfrm flipH="1" flipV="1">
            <a:off x="6935372" y="1322173"/>
            <a:ext cx="787791" cy="1944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23163" y="4357943"/>
            <a:ext cx="192727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BONGDA</a:t>
            </a:r>
          </a:p>
          <a:p>
            <a:pPr algn="ctr"/>
            <a:r>
              <a:rPr lang="en-US" dirty="0"/>
              <a:t>: Public CRAWLER</a:t>
            </a:r>
          </a:p>
        </p:txBody>
      </p:sp>
      <p:cxnSp>
        <p:nvCxnSpPr>
          <p:cNvPr id="23" name="Straight Arrow Connector 22"/>
          <p:cNvCxnSpPr>
            <a:stCxn id="21" idx="1"/>
            <a:endCxn id="5" idx="3"/>
          </p:cNvCxnSpPr>
          <p:nvPr/>
        </p:nvCxnSpPr>
        <p:spPr>
          <a:xfrm flipH="1" flipV="1">
            <a:off x="6935372" y="1322173"/>
            <a:ext cx="787791" cy="3888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44595" y="2928551"/>
            <a:ext cx="2681416" cy="128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6</cp:revision>
  <dcterms:created xsi:type="dcterms:W3CDTF">2017-03-03T07:17:58Z</dcterms:created>
  <dcterms:modified xsi:type="dcterms:W3CDTF">2017-03-03T08:53:14Z</dcterms:modified>
</cp:coreProperties>
</file>