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60" r:id="rId3"/>
    <p:sldId id="261" r:id="rId4"/>
    <p:sldId id="262" r:id="rId5"/>
    <p:sldId id="266" r:id="rId6"/>
    <p:sldId id="263" r:id="rId7"/>
    <p:sldId id="264" r:id="rId8"/>
    <p:sldId id="268" r:id="rId9"/>
    <p:sldId id="269" r:id="rId10"/>
    <p:sldId id="275" r:id="rId11"/>
    <p:sldId id="276" r:id="rId12"/>
    <p:sldId id="277" r:id="rId13"/>
    <p:sldId id="265" r:id="rId14"/>
    <p:sldId id="271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E3B3"/>
    <a:srgbClr val="FCD0D6"/>
    <a:srgbClr val="FFB135"/>
    <a:srgbClr val="EF9300"/>
    <a:srgbClr val="FFB236"/>
    <a:srgbClr val="52C5F2"/>
    <a:srgbClr val="11AFEE"/>
    <a:srgbClr val="F92D59"/>
    <a:srgbClr val="F78595"/>
    <a:srgbClr val="F35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239" autoAdjust="0"/>
  </p:normalViewPr>
  <p:slideViewPr>
    <p:cSldViewPr snapToGrid="0">
      <p:cViewPr varScale="1">
        <p:scale>
          <a:sx n="63" d="100"/>
          <a:sy n="63" d="100"/>
        </p:scale>
        <p:origin x="10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2EBAF-9F3E-4D8D-B1A9-BFA7E38357E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E8131-1A4A-408E-9028-BD879A72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8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Chào thầy và các bạn, hôm nay mình xin trình bày về đồ án môn học của nhóm mình.</a:t>
            </a:r>
          </a:p>
          <a:p>
            <a:r>
              <a:rPr lang="vi-VN" dirty="0"/>
              <a:t>Thực hiện việc lấy dữ liệu từ các trang báo điện tử về và thực hiền tìm kiếm dữ liệu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94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2: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 err="1"/>
              <a:t>Đầu</a:t>
            </a:r>
            <a:r>
              <a:rPr lang="en-US" dirty="0"/>
              <a:t> t</a:t>
            </a:r>
            <a:r>
              <a:rPr lang="vi-VN" dirty="0"/>
              <a:t>iên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:</a:t>
            </a:r>
          </a:p>
          <a:p>
            <a:pPr marL="228600" indent="-228600">
              <a:buAutoNum type="arabicPeriod"/>
            </a:pPr>
            <a:r>
              <a:rPr lang="en-US" dirty="0"/>
              <a:t>Crawler do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database </a:t>
            </a:r>
            <a:r>
              <a:rPr lang="en-US" dirty="0" err="1"/>
              <a:t>và</a:t>
            </a:r>
            <a:r>
              <a:rPr lang="en-US" dirty="0"/>
              <a:t> server d</a:t>
            </a:r>
            <a:r>
              <a:rPr lang="vi-VN" dirty="0"/>
              <a:t>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Phần</a:t>
            </a:r>
            <a:r>
              <a:rPr lang="en-US" dirty="0"/>
              <a:t> app android do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	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Ngoài ra có tham khảo và giúp đỡ từ các nhóm khác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30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2: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 err="1"/>
              <a:t>Đầu</a:t>
            </a:r>
            <a:r>
              <a:rPr lang="en-US" dirty="0"/>
              <a:t> t</a:t>
            </a:r>
            <a:r>
              <a:rPr lang="vi-VN" dirty="0"/>
              <a:t>iên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:</a:t>
            </a:r>
          </a:p>
          <a:p>
            <a:pPr marL="228600" indent="-228600">
              <a:buAutoNum type="arabicPeriod"/>
            </a:pPr>
            <a:r>
              <a:rPr lang="en-US" dirty="0"/>
              <a:t>Crawler do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database </a:t>
            </a:r>
            <a:r>
              <a:rPr lang="en-US" dirty="0" err="1"/>
              <a:t>và</a:t>
            </a:r>
            <a:r>
              <a:rPr lang="en-US" dirty="0"/>
              <a:t> server d</a:t>
            </a:r>
            <a:r>
              <a:rPr lang="vi-VN" dirty="0"/>
              <a:t>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Phần</a:t>
            </a:r>
            <a:r>
              <a:rPr lang="en-US" dirty="0"/>
              <a:t> app android do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	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Ngoài ra có tham khảo và giúp đỡ từ các nhóm khác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60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endParaRPr lang="vi-VN" dirty="0"/>
          </a:p>
          <a:p>
            <a:r>
              <a:rPr lang="vi-VN" dirty="0"/>
              <a:t>Không có định hướng kế hoạch thực hiện, c</a:t>
            </a:r>
            <a:r>
              <a:rPr lang="en-US" dirty="0"/>
              <a:t>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,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,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code</a:t>
            </a:r>
          </a:p>
          <a:p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5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49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2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45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Mời thầy nhận xét và vấn đáp với các bạn.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3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Nhóm mình gồm có 4 thành viên là: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2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Báo cáo hôm nay gồm 4 phần: Phần 1 là tổng quát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82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:</a:t>
            </a:r>
            <a:r>
              <a:rPr lang="vi-VN" dirty="0"/>
              <a:t> phần này mình sẽ nói bao quát về mục tiêu của đồ án.</a:t>
            </a:r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vi-VN" dirty="0"/>
              <a:t>đồ án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vnexpress</a:t>
            </a:r>
            <a:r>
              <a:rPr lang="en-US" dirty="0"/>
              <a:t>, zing, bongda.vn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59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C</a:t>
            </a:r>
            <a:r>
              <a:rPr lang="en-US" dirty="0" err="1"/>
              <a:t>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project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crawler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,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database</a:t>
            </a:r>
            <a:r>
              <a:rPr lang="vi-VN" dirty="0"/>
              <a:t>, kết nối với server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vi-VN" dirty="0"/>
              <a:t>dùng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app android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01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75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2: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 err="1"/>
              <a:t>Đầu</a:t>
            </a:r>
            <a:r>
              <a:rPr lang="en-US" dirty="0"/>
              <a:t> t</a:t>
            </a:r>
            <a:r>
              <a:rPr lang="vi-VN" dirty="0"/>
              <a:t>iên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:</a:t>
            </a:r>
          </a:p>
          <a:p>
            <a:pPr marL="228600" indent="-228600">
              <a:buAutoNum type="arabicPeriod"/>
            </a:pPr>
            <a:r>
              <a:rPr lang="en-US" dirty="0"/>
              <a:t>Crawler do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database </a:t>
            </a:r>
            <a:r>
              <a:rPr lang="en-US" dirty="0" err="1"/>
              <a:t>và</a:t>
            </a:r>
            <a:r>
              <a:rPr lang="en-US" dirty="0"/>
              <a:t> server d</a:t>
            </a:r>
            <a:r>
              <a:rPr lang="vi-VN" dirty="0"/>
              <a:t>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Phần</a:t>
            </a:r>
            <a:r>
              <a:rPr lang="en-US" dirty="0"/>
              <a:t> app android do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	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Ngoài ra có tham khảo và giúp đỡ từ các nhóm khác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53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2: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 err="1"/>
              <a:t>Đầu</a:t>
            </a:r>
            <a:r>
              <a:rPr lang="en-US" dirty="0"/>
              <a:t> t</a:t>
            </a:r>
            <a:r>
              <a:rPr lang="vi-VN" dirty="0"/>
              <a:t>iên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:</a:t>
            </a:r>
          </a:p>
          <a:p>
            <a:pPr marL="228600" indent="-228600">
              <a:buAutoNum type="arabicPeriod"/>
            </a:pPr>
            <a:r>
              <a:rPr lang="en-US" dirty="0"/>
              <a:t>Crawler do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database </a:t>
            </a:r>
            <a:r>
              <a:rPr lang="en-US" dirty="0" err="1"/>
              <a:t>và</a:t>
            </a:r>
            <a:r>
              <a:rPr lang="en-US" dirty="0"/>
              <a:t> server d</a:t>
            </a:r>
            <a:r>
              <a:rPr lang="vi-VN" dirty="0"/>
              <a:t>o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Phần</a:t>
            </a:r>
            <a:r>
              <a:rPr lang="en-US" dirty="0"/>
              <a:t> app android do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	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Ngoài ra có tham khảo và giúp đỡ từ các nhóm khác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E8131-1A4A-408E-9028-BD879A7212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4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4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9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9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0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0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4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5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0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B827-49C9-486B-B72A-BDA248A0013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2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7B827-49C9-486B-B72A-BDA248A00130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A6ECE-0042-421C-95A8-8392EF8F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6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3000" y="2636063"/>
            <a:ext cx="7216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7200" i="1" spc="-3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hecquyn</a:t>
            </a:r>
            <a:endParaRPr lang="en-US" sz="7200" i="1" spc="-300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anose="020B0907030504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13000" y="2394285"/>
            <a:ext cx="1533944" cy="1825593"/>
            <a:chOff x="10658056" y="0"/>
            <a:chExt cx="1533944" cy="1825593"/>
          </a:xfrm>
        </p:grpSpPr>
        <p:sp>
          <p:nvSpPr>
            <p:cNvPr id="8" name="Isosceles Triangle 7"/>
            <p:cNvSpPr/>
            <p:nvPr/>
          </p:nvSpPr>
          <p:spPr>
            <a:xfrm rot="5400000">
              <a:off x="10597795" y="50620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658056" y="0"/>
              <a:ext cx="1533944" cy="1825593"/>
              <a:chOff x="10659151" y="0"/>
              <a:chExt cx="1533944" cy="1825593"/>
            </a:xfrm>
          </p:grpSpPr>
          <p:sp>
            <p:nvSpPr>
              <p:cNvPr id="6" name="Isosceles Triangle 5"/>
              <p:cNvSpPr/>
              <p:nvPr/>
            </p:nvSpPr>
            <p:spPr>
              <a:xfrm rot="5400000">
                <a:off x="11364767" y="61357"/>
                <a:ext cx="889686" cy="766971"/>
              </a:xfrm>
              <a:prstGeom prst="triangle">
                <a:avLst/>
              </a:prstGeom>
              <a:solidFill>
                <a:srgbClr val="8FAADC"/>
              </a:solidFill>
              <a:ln>
                <a:solidFill>
                  <a:srgbClr val="8FAA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000080"/>
                  </a:highlight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10597796" y="61357"/>
                <a:ext cx="889686" cy="766971"/>
              </a:xfrm>
              <a:prstGeom prst="triangle">
                <a:avLst/>
              </a:prstGeom>
              <a:solidFill>
                <a:srgbClr val="8FAADC"/>
              </a:solidFill>
              <a:ln>
                <a:solidFill>
                  <a:srgbClr val="8FAA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000080"/>
                  </a:highlight>
                </a:endParaRPr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16200000">
                <a:off x="10597794" y="951043"/>
                <a:ext cx="889686" cy="766971"/>
              </a:xfrm>
              <a:prstGeom prst="triangle">
                <a:avLst/>
              </a:prstGeom>
              <a:solidFill>
                <a:srgbClr val="8FAADC"/>
              </a:solidFill>
              <a:ln>
                <a:solidFill>
                  <a:srgbClr val="8FAA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000080"/>
                  </a:highlight>
                </a:endParaRPr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12563104">
                <a:off x="11172475" y="1058622"/>
                <a:ext cx="889686" cy="766971"/>
              </a:xfrm>
              <a:prstGeom prst="triangle">
                <a:avLst/>
              </a:prstGeom>
              <a:solidFill>
                <a:srgbClr val="8FAADC"/>
              </a:solidFill>
              <a:ln>
                <a:solidFill>
                  <a:srgbClr val="8FAA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000080"/>
                  </a:highligh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659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0.4724 0.009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20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28571" cy="15619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18841" y="780952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Quaù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trình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571" y="2680127"/>
            <a:ext cx="1090348" cy="109034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091411" y="2789046"/>
            <a:ext cx="137160" cy="87250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58" y="405560"/>
            <a:ext cx="4030453" cy="56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71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28571" cy="15619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18841" y="780952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Quaù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trình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503" y="2627943"/>
            <a:ext cx="1147147" cy="114714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230" y="2746216"/>
            <a:ext cx="1109055" cy="110905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2460923" y="2746216"/>
            <a:ext cx="137160" cy="872509"/>
          </a:xfrm>
          <a:prstGeom prst="rect">
            <a:avLst/>
          </a:prstGeom>
          <a:solidFill>
            <a:srgbClr val="53E3B3"/>
          </a:solidFill>
          <a:ln>
            <a:solidFill>
              <a:srgbClr val="53E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6599" y="86395"/>
            <a:ext cx="5845842" cy="623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22430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28571" cy="15619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18841" y="780952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Quaù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trình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80" y="2627281"/>
            <a:ext cx="1139511" cy="113951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2684320" y="2760783"/>
            <a:ext cx="137160" cy="87250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3038" y="451931"/>
            <a:ext cx="6608880" cy="549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8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35904" y="6265251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28571" cy="15619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18841" y="780952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Quaù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trình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840" y="3708116"/>
            <a:ext cx="1850991" cy="185099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60865" y="1408074"/>
            <a:ext cx="1476834" cy="147683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04" y="2473674"/>
            <a:ext cx="2286005" cy="246888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69" y="3947317"/>
            <a:ext cx="1611790" cy="16117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659" y="3040950"/>
            <a:ext cx="1111093" cy="111109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435" y="1455414"/>
            <a:ext cx="13258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0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21"/>
          <p:cNvSpPr/>
          <p:nvPr/>
        </p:nvSpPr>
        <p:spPr>
          <a:xfrm>
            <a:off x="1" y="0"/>
            <a:ext cx="5610808" cy="6858000"/>
          </a:xfrm>
          <a:custGeom>
            <a:avLst/>
            <a:gdLst>
              <a:gd name="connsiteX0" fmla="*/ 0 w 4208106"/>
              <a:gd name="connsiteY0" fmla="*/ 0 h 5143500"/>
              <a:gd name="connsiteX1" fmla="*/ 3197336 w 4208106"/>
              <a:gd name="connsiteY1" fmla="*/ 0 h 5143500"/>
              <a:gd name="connsiteX2" fmla="*/ 3197336 w 4208106"/>
              <a:gd name="connsiteY2" fmla="*/ 1491236 h 5143500"/>
              <a:gd name="connsiteX3" fmla="*/ 3326363 w 4208106"/>
              <a:gd name="connsiteY3" fmla="*/ 1620263 h 5143500"/>
              <a:gd name="connsiteX4" fmla="*/ 3326362 w 4208106"/>
              <a:gd name="connsiteY4" fmla="*/ 1620264 h 5143500"/>
              <a:gd name="connsiteX5" fmla="*/ 3455389 w 4208106"/>
              <a:gd name="connsiteY5" fmla="*/ 1491237 h 5143500"/>
              <a:gd name="connsiteX6" fmla="*/ 3455389 w 4208106"/>
              <a:gd name="connsiteY6" fmla="*/ 1402319 h 5143500"/>
              <a:gd name="connsiteX7" fmla="*/ 3458987 w 4208106"/>
              <a:gd name="connsiteY7" fmla="*/ 1384500 h 5143500"/>
              <a:gd name="connsiteX8" fmla="*/ 3577874 w 4208106"/>
              <a:gd name="connsiteY8" fmla="*/ 1305696 h 5143500"/>
              <a:gd name="connsiteX9" fmla="*/ 3696762 w 4208106"/>
              <a:gd name="connsiteY9" fmla="*/ 1384500 h 5143500"/>
              <a:gd name="connsiteX10" fmla="*/ 3701721 w 4208106"/>
              <a:gd name="connsiteY10" fmla="*/ 1409065 h 5143500"/>
              <a:gd name="connsiteX11" fmla="*/ 3701721 w 4208106"/>
              <a:gd name="connsiteY11" fmla="*/ 2147429 h 5143500"/>
              <a:gd name="connsiteX12" fmla="*/ 3830748 w 4208106"/>
              <a:gd name="connsiteY12" fmla="*/ 2276456 h 5143500"/>
              <a:gd name="connsiteX13" fmla="*/ 3830747 w 4208106"/>
              <a:gd name="connsiteY13" fmla="*/ 2276457 h 5143500"/>
              <a:gd name="connsiteX14" fmla="*/ 3959774 w 4208106"/>
              <a:gd name="connsiteY14" fmla="*/ 2147430 h 5143500"/>
              <a:gd name="connsiteX15" fmla="*/ 3959774 w 4208106"/>
              <a:gd name="connsiteY15" fmla="*/ 2058512 h 5143500"/>
              <a:gd name="connsiteX16" fmla="*/ 3963372 w 4208106"/>
              <a:gd name="connsiteY16" fmla="*/ 2040693 h 5143500"/>
              <a:gd name="connsiteX17" fmla="*/ 4082259 w 4208106"/>
              <a:gd name="connsiteY17" fmla="*/ 1961889 h 5143500"/>
              <a:gd name="connsiteX18" fmla="*/ 4201147 w 4208106"/>
              <a:gd name="connsiteY18" fmla="*/ 2040693 h 5143500"/>
              <a:gd name="connsiteX19" fmla="*/ 4208106 w 4208106"/>
              <a:gd name="connsiteY19" fmla="*/ 2075165 h 5143500"/>
              <a:gd name="connsiteX20" fmla="*/ 4208106 w 4208106"/>
              <a:gd name="connsiteY20" fmla="*/ 5143500 h 5143500"/>
              <a:gd name="connsiteX21" fmla="*/ 0 w 4208106"/>
              <a:gd name="connsiteY2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08106" h="5143500">
                <a:moveTo>
                  <a:pt x="0" y="0"/>
                </a:moveTo>
                <a:lnTo>
                  <a:pt x="3197336" y="0"/>
                </a:lnTo>
                <a:lnTo>
                  <a:pt x="3197336" y="1491236"/>
                </a:lnTo>
                <a:cubicBezTo>
                  <a:pt x="3197336" y="1562496"/>
                  <a:pt x="3255103" y="1620263"/>
                  <a:pt x="3326363" y="1620263"/>
                </a:cubicBezTo>
                <a:lnTo>
                  <a:pt x="3326362" y="1620264"/>
                </a:lnTo>
                <a:cubicBezTo>
                  <a:pt x="3397622" y="1620264"/>
                  <a:pt x="3455389" y="1562497"/>
                  <a:pt x="3455389" y="1491237"/>
                </a:cubicBezTo>
                <a:lnTo>
                  <a:pt x="3455389" y="1402319"/>
                </a:lnTo>
                <a:lnTo>
                  <a:pt x="3458987" y="1384500"/>
                </a:lnTo>
                <a:cubicBezTo>
                  <a:pt x="3478574" y="1338190"/>
                  <a:pt x="3524429" y="1305696"/>
                  <a:pt x="3577874" y="1305696"/>
                </a:cubicBezTo>
                <a:cubicBezTo>
                  <a:pt x="3631319" y="1305696"/>
                  <a:pt x="3677174" y="1338190"/>
                  <a:pt x="3696762" y="1384500"/>
                </a:cubicBezTo>
                <a:lnTo>
                  <a:pt x="3701721" y="1409065"/>
                </a:lnTo>
                <a:lnTo>
                  <a:pt x="3701721" y="2147429"/>
                </a:lnTo>
                <a:cubicBezTo>
                  <a:pt x="3701721" y="2218689"/>
                  <a:pt x="3759488" y="2276456"/>
                  <a:pt x="3830748" y="2276456"/>
                </a:cubicBezTo>
                <a:lnTo>
                  <a:pt x="3830747" y="2276457"/>
                </a:lnTo>
                <a:cubicBezTo>
                  <a:pt x="3902007" y="2276457"/>
                  <a:pt x="3959774" y="2218690"/>
                  <a:pt x="3959774" y="2147430"/>
                </a:cubicBezTo>
                <a:lnTo>
                  <a:pt x="3959774" y="2058512"/>
                </a:lnTo>
                <a:lnTo>
                  <a:pt x="3963372" y="2040693"/>
                </a:lnTo>
                <a:cubicBezTo>
                  <a:pt x="3982959" y="1994383"/>
                  <a:pt x="4028814" y="1961889"/>
                  <a:pt x="4082259" y="1961889"/>
                </a:cubicBezTo>
                <a:cubicBezTo>
                  <a:pt x="4135704" y="1961889"/>
                  <a:pt x="4181559" y="1994383"/>
                  <a:pt x="4201147" y="2040693"/>
                </a:cubicBezTo>
                <a:lnTo>
                  <a:pt x="4208106" y="2075165"/>
                </a:lnTo>
                <a:lnTo>
                  <a:pt x="4208106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11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Forma libre 23"/>
          <p:cNvSpPr/>
          <p:nvPr/>
        </p:nvSpPr>
        <p:spPr>
          <a:xfrm>
            <a:off x="3409937" y="-773942"/>
            <a:ext cx="868040" cy="4462233"/>
          </a:xfrm>
          <a:custGeom>
            <a:avLst/>
            <a:gdLst>
              <a:gd name="connsiteX0" fmla="*/ 129027 w 773785"/>
              <a:gd name="connsiteY0" fmla="*/ 0 h 3977707"/>
              <a:gd name="connsiteX1" fmla="*/ 247915 w 773785"/>
              <a:gd name="connsiteY1" fmla="*/ 78804 h 3977707"/>
              <a:gd name="connsiteX2" fmla="*/ 257866 w 773785"/>
              <a:gd name="connsiteY2" fmla="*/ 128093 h 3977707"/>
              <a:gd name="connsiteX3" fmla="*/ 267817 w 773785"/>
              <a:gd name="connsiteY3" fmla="*/ 78804 h 3977707"/>
              <a:gd name="connsiteX4" fmla="*/ 386704 w 773785"/>
              <a:gd name="connsiteY4" fmla="*/ 0 h 3977707"/>
              <a:gd name="connsiteX5" fmla="*/ 515731 w 773785"/>
              <a:gd name="connsiteY5" fmla="*/ 129027 h 3977707"/>
              <a:gd name="connsiteX6" fmla="*/ 515730 w 773785"/>
              <a:gd name="connsiteY6" fmla="*/ 2801495 h 3977707"/>
              <a:gd name="connsiteX7" fmla="*/ 505592 w 773785"/>
              <a:gd name="connsiteY7" fmla="*/ 2751276 h 3977707"/>
              <a:gd name="connsiteX8" fmla="*/ 386704 w 773785"/>
              <a:gd name="connsiteY8" fmla="*/ 2672472 h 3977707"/>
              <a:gd name="connsiteX9" fmla="*/ 267817 w 773785"/>
              <a:gd name="connsiteY9" fmla="*/ 2751276 h 3977707"/>
              <a:gd name="connsiteX10" fmla="*/ 258053 w 773785"/>
              <a:gd name="connsiteY10" fmla="*/ 2799636 h 3977707"/>
              <a:gd name="connsiteX11" fmla="*/ 258053 w 773785"/>
              <a:gd name="connsiteY11" fmla="*/ 3130438 h 3977707"/>
              <a:gd name="connsiteX12" fmla="*/ 129026 w 773785"/>
              <a:gd name="connsiteY12" fmla="*/ 3259465 h 3977707"/>
              <a:gd name="connsiteX13" fmla="*/ 129027 w 773785"/>
              <a:gd name="connsiteY13" fmla="*/ 3259464 h 3977707"/>
              <a:gd name="connsiteX14" fmla="*/ 0 w 773785"/>
              <a:gd name="connsiteY14" fmla="*/ 3130437 h 3977707"/>
              <a:gd name="connsiteX15" fmla="*/ 0 w 773785"/>
              <a:gd name="connsiteY15" fmla="*/ 129027 h 3977707"/>
              <a:gd name="connsiteX16" fmla="*/ 129027 w 773785"/>
              <a:gd name="connsiteY16" fmla="*/ 0 h 3977707"/>
              <a:gd name="connsiteX17" fmla="*/ 644758 w 773785"/>
              <a:gd name="connsiteY17" fmla="*/ 0 h 3977707"/>
              <a:gd name="connsiteX18" fmla="*/ 773785 w 773785"/>
              <a:gd name="connsiteY18" fmla="*/ 129027 h 3977707"/>
              <a:gd name="connsiteX19" fmla="*/ 773784 w 773785"/>
              <a:gd name="connsiteY19" fmla="*/ 3848680 h 3977707"/>
              <a:gd name="connsiteX20" fmla="*/ 644757 w 773785"/>
              <a:gd name="connsiteY20" fmla="*/ 3977707 h 3977707"/>
              <a:gd name="connsiteX21" fmla="*/ 644758 w 773785"/>
              <a:gd name="connsiteY21" fmla="*/ 3977706 h 3977707"/>
              <a:gd name="connsiteX22" fmla="*/ 515731 w 773785"/>
              <a:gd name="connsiteY22" fmla="*/ 3848679 h 3977707"/>
              <a:gd name="connsiteX23" fmla="*/ 515731 w 773785"/>
              <a:gd name="connsiteY23" fmla="*/ 129027 h 3977707"/>
              <a:gd name="connsiteX24" fmla="*/ 515731 w 773785"/>
              <a:gd name="connsiteY24" fmla="*/ 129027 h 3977707"/>
              <a:gd name="connsiteX25" fmla="*/ 644758 w 773785"/>
              <a:gd name="connsiteY25" fmla="*/ 0 h 397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3785" h="3977707">
                <a:moveTo>
                  <a:pt x="129027" y="0"/>
                </a:moveTo>
                <a:cubicBezTo>
                  <a:pt x="182472" y="0"/>
                  <a:pt x="228327" y="32494"/>
                  <a:pt x="247915" y="78804"/>
                </a:cubicBezTo>
                <a:lnTo>
                  <a:pt x="257866" y="128093"/>
                </a:lnTo>
                <a:lnTo>
                  <a:pt x="267817" y="78804"/>
                </a:lnTo>
                <a:cubicBezTo>
                  <a:pt x="287404" y="32494"/>
                  <a:pt x="333259" y="0"/>
                  <a:pt x="386704" y="0"/>
                </a:cubicBezTo>
                <a:cubicBezTo>
                  <a:pt x="457964" y="0"/>
                  <a:pt x="515731" y="57767"/>
                  <a:pt x="515731" y="129027"/>
                </a:cubicBezTo>
                <a:lnTo>
                  <a:pt x="515730" y="2801495"/>
                </a:lnTo>
                <a:lnTo>
                  <a:pt x="505592" y="2751276"/>
                </a:lnTo>
                <a:cubicBezTo>
                  <a:pt x="486004" y="2704966"/>
                  <a:pt x="440149" y="2672472"/>
                  <a:pt x="386704" y="2672472"/>
                </a:cubicBezTo>
                <a:cubicBezTo>
                  <a:pt x="333259" y="2672472"/>
                  <a:pt x="287404" y="2704966"/>
                  <a:pt x="267817" y="2751276"/>
                </a:cubicBezTo>
                <a:lnTo>
                  <a:pt x="258053" y="2799636"/>
                </a:lnTo>
                <a:lnTo>
                  <a:pt x="258053" y="3130438"/>
                </a:lnTo>
                <a:cubicBezTo>
                  <a:pt x="258053" y="3201698"/>
                  <a:pt x="200286" y="3259465"/>
                  <a:pt x="129026" y="3259465"/>
                </a:cubicBezTo>
                <a:lnTo>
                  <a:pt x="129027" y="3259464"/>
                </a:lnTo>
                <a:cubicBezTo>
                  <a:pt x="57767" y="3259464"/>
                  <a:pt x="0" y="3201697"/>
                  <a:pt x="0" y="3130437"/>
                </a:cubicBezTo>
                <a:lnTo>
                  <a:pt x="0" y="129027"/>
                </a:lnTo>
                <a:cubicBezTo>
                  <a:pt x="0" y="57767"/>
                  <a:pt x="57767" y="0"/>
                  <a:pt x="129027" y="0"/>
                </a:cubicBezTo>
                <a:close/>
                <a:moveTo>
                  <a:pt x="644758" y="0"/>
                </a:moveTo>
                <a:cubicBezTo>
                  <a:pt x="716018" y="0"/>
                  <a:pt x="773785" y="57767"/>
                  <a:pt x="773785" y="129027"/>
                </a:cubicBezTo>
                <a:cubicBezTo>
                  <a:pt x="773785" y="1368911"/>
                  <a:pt x="773784" y="2608796"/>
                  <a:pt x="773784" y="3848680"/>
                </a:cubicBezTo>
                <a:cubicBezTo>
                  <a:pt x="773784" y="3919940"/>
                  <a:pt x="716017" y="3977707"/>
                  <a:pt x="644757" y="3977707"/>
                </a:cubicBezTo>
                <a:lnTo>
                  <a:pt x="644758" y="3977706"/>
                </a:lnTo>
                <a:cubicBezTo>
                  <a:pt x="573498" y="3977706"/>
                  <a:pt x="515731" y="3919939"/>
                  <a:pt x="515731" y="3848679"/>
                </a:cubicBezTo>
                <a:lnTo>
                  <a:pt x="515731" y="129027"/>
                </a:lnTo>
                <a:lnTo>
                  <a:pt x="515731" y="129027"/>
                </a:lnTo>
                <a:cubicBezTo>
                  <a:pt x="515731" y="57767"/>
                  <a:pt x="573498" y="0"/>
                  <a:pt x="64475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7" name="TextBox 6"/>
          <p:cNvSpPr txBox="1"/>
          <p:nvPr/>
        </p:nvSpPr>
        <p:spPr>
          <a:xfrm>
            <a:off x="1015950" y="2074783"/>
            <a:ext cx="286512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7000" dirty="0">
                <a:solidFill>
                  <a:schemeClr val="bg1"/>
                </a:solidFill>
                <a:latin typeface=".VnBlack" panose="020B7200000000000000" pitchFamily="34" charset="0"/>
                <a:ea typeface="Kozuka Mincho Pro B" panose="02020800000000000000" pitchFamily="18" charset="-128"/>
              </a:rPr>
              <a:t>R</a:t>
            </a:r>
            <a:endParaRPr lang="en-US" sz="17000" dirty="0">
              <a:solidFill>
                <a:schemeClr val="bg1"/>
              </a:solidFill>
              <a:latin typeface=".VnBlack" panose="020B7200000000000000" pitchFamily="34" charset="0"/>
              <a:ea typeface="Kozuka Mincho Pro B" panose="02020800000000000000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1233477" y="3480352"/>
            <a:ext cx="3291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000" dirty="0">
                <a:solidFill>
                  <a:schemeClr val="bg1"/>
                </a:solidFill>
              </a:rPr>
              <a:t>Result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97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latin typeface=".VnArabia" panose="020B7200000000000000" pitchFamily="34" charset="0"/>
              </a:rPr>
              <a:t>8</a:t>
            </a:r>
            <a:endParaRPr lang="en-US" dirty="0">
              <a:latin typeface=".VnArabia" panose="020B7200000000000000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29" y="-1"/>
            <a:ext cx="4228571" cy="15619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81265" y="780952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Keát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quaû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547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21"/>
          <p:cNvSpPr/>
          <p:nvPr/>
        </p:nvSpPr>
        <p:spPr>
          <a:xfrm>
            <a:off x="0" y="0"/>
            <a:ext cx="5610808" cy="6858000"/>
          </a:xfrm>
          <a:custGeom>
            <a:avLst/>
            <a:gdLst>
              <a:gd name="connsiteX0" fmla="*/ 0 w 4208106"/>
              <a:gd name="connsiteY0" fmla="*/ 0 h 5143500"/>
              <a:gd name="connsiteX1" fmla="*/ 3197336 w 4208106"/>
              <a:gd name="connsiteY1" fmla="*/ 0 h 5143500"/>
              <a:gd name="connsiteX2" fmla="*/ 3197336 w 4208106"/>
              <a:gd name="connsiteY2" fmla="*/ 1491236 h 5143500"/>
              <a:gd name="connsiteX3" fmla="*/ 3326363 w 4208106"/>
              <a:gd name="connsiteY3" fmla="*/ 1620263 h 5143500"/>
              <a:gd name="connsiteX4" fmla="*/ 3326362 w 4208106"/>
              <a:gd name="connsiteY4" fmla="*/ 1620264 h 5143500"/>
              <a:gd name="connsiteX5" fmla="*/ 3455389 w 4208106"/>
              <a:gd name="connsiteY5" fmla="*/ 1491237 h 5143500"/>
              <a:gd name="connsiteX6" fmla="*/ 3455389 w 4208106"/>
              <a:gd name="connsiteY6" fmla="*/ 1402319 h 5143500"/>
              <a:gd name="connsiteX7" fmla="*/ 3458987 w 4208106"/>
              <a:gd name="connsiteY7" fmla="*/ 1384500 h 5143500"/>
              <a:gd name="connsiteX8" fmla="*/ 3577874 w 4208106"/>
              <a:gd name="connsiteY8" fmla="*/ 1305696 h 5143500"/>
              <a:gd name="connsiteX9" fmla="*/ 3696762 w 4208106"/>
              <a:gd name="connsiteY9" fmla="*/ 1384500 h 5143500"/>
              <a:gd name="connsiteX10" fmla="*/ 3701721 w 4208106"/>
              <a:gd name="connsiteY10" fmla="*/ 1409065 h 5143500"/>
              <a:gd name="connsiteX11" fmla="*/ 3701721 w 4208106"/>
              <a:gd name="connsiteY11" fmla="*/ 2147429 h 5143500"/>
              <a:gd name="connsiteX12" fmla="*/ 3830748 w 4208106"/>
              <a:gd name="connsiteY12" fmla="*/ 2276456 h 5143500"/>
              <a:gd name="connsiteX13" fmla="*/ 3830747 w 4208106"/>
              <a:gd name="connsiteY13" fmla="*/ 2276457 h 5143500"/>
              <a:gd name="connsiteX14" fmla="*/ 3959774 w 4208106"/>
              <a:gd name="connsiteY14" fmla="*/ 2147430 h 5143500"/>
              <a:gd name="connsiteX15" fmla="*/ 3959774 w 4208106"/>
              <a:gd name="connsiteY15" fmla="*/ 2058512 h 5143500"/>
              <a:gd name="connsiteX16" fmla="*/ 3963372 w 4208106"/>
              <a:gd name="connsiteY16" fmla="*/ 2040693 h 5143500"/>
              <a:gd name="connsiteX17" fmla="*/ 4082259 w 4208106"/>
              <a:gd name="connsiteY17" fmla="*/ 1961889 h 5143500"/>
              <a:gd name="connsiteX18" fmla="*/ 4201147 w 4208106"/>
              <a:gd name="connsiteY18" fmla="*/ 2040693 h 5143500"/>
              <a:gd name="connsiteX19" fmla="*/ 4208106 w 4208106"/>
              <a:gd name="connsiteY19" fmla="*/ 2075165 h 5143500"/>
              <a:gd name="connsiteX20" fmla="*/ 4208106 w 4208106"/>
              <a:gd name="connsiteY20" fmla="*/ 5143500 h 5143500"/>
              <a:gd name="connsiteX21" fmla="*/ 0 w 4208106"/>
              <a:gd name="connsiteY2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08106" h="5143500">
                <a:moveTo>
                  <a:pt x="0" y="0"/>
                </a:moveTo>
                <a:lnTo>
                  <a:pt x="3197336" y="0"/>
                </a:lnTo>
                <a:lnTo>
                  <a:pt x="3197336" y="1491236"/>
                </a:lnTo>
                <a:cubicBezTo>
                  <a:pt x="3197336" y="1562496"/>
                  <a:pt x="3255103" y="1620263"/>
                  <a:pt x="3326363" y="1620263"/>
                </a:cubicBezTo>
                <a:lnTo>
                  <a:pt x="3326362" y="1620264"/>
                </a:lnTo>
                <a:cubicBezTo>
                  <a:pt x="3397622" y="1620264"/>
                  <a:pt x="3455389" y="1562497"/>
                  <a:pt x="3455389" y="1491237"/>
                </a:cubicBezTo>
                <a:lnTo>
                  <a:pt x="3455389" y="1402319"/>
                </a:lnTo>
                <a:lnTo>
                  <a:pt x="3458987" y="1384500"/>
                </a:lnTo>
                <a:cubicBezTo>
                  <a:pt x="3478574" y="1338190"/>
                  <a:pt x="3524429" y="1305696"/>
                  <a:pt x="3577874" y="1305696"/>
                </a:cubicBezTo>
                <a:cubicBezTo>
                  <a:pt x="3631319" y="1305696"/>
                  <a:pt x="3677174" y="1338190"/>
                  <a:pt x="3696762" y="1384500"/>
                </a:cubicBezTo>
                <a:lnTo>
                  <a:pt x="3701721" y="1409065"/>
                </a:lnTo>
                <a:lnTo>
                  <a:pt x="3701721" y="2147429"/>
                </a:lnTo>
                <a:cubicBezTo>
                  <a:pt x="3701721" y="2218689"/>
                  <a:pt x="3759488" y="2276456"/>
                  <a:pt x="3830748" y="2276456"/>
                </a:cubicBezTo>
                <a:lnTo>
                  <a:pt x="3830747" y="2276457"/>
                </a:lnTo>
                <a:cubicBezTo>
                  <a:pt x="3902007" y="2276457"/>
                  <a:pt x="3959774" y="2218690"/>
                  <a:pt x="3959774" y="2147430"/>
                </a:cubicBezTo>
                <a:lnTo>
                  <a:pt x="3959774" y="2058512"/>
                </a:lnTo>
                <a:lnTo>
                  <a:pt x="3963372" y="2040693"/>
                </a:lnTo>
                <a:cubicBezTo>
                  <a:pt x="3982959" y="1994383"/>
                  <a:pt x="4028814" y="1961889"/>
                  <a:pt x="4082259" y="1961889"/>
                </a:cubicBezTo>
                <a:cubicBezTo>
                  <a:pt x="4135704" y="1961889"/>
                  <a:pt x="4181559" y="1994383"/>
                  <a:pt x="4201147" y="2040693"/>
                </a:cubicBezTo>
                <a:lnTo>
                  <a:pt x="4208106" y="2075165"/>
                </a:lnTo>
                <a:lnTo>
                  <a:pt x="4208106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E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Forma libre 23"/>
          <p:cNvSpPr/>
          <p:nvPr/>
        </p:nvSpPr>
        <p:spPr>
          <a:xfrm>
            <a:off x="3409937" y="-773942"/>
            <a:ext cx="868040" cy="4462233"/>
          </a:xfrm>
          <a:custGeom>
            <a:avLst/>
            <a:gdLst>
              <a:gd name="connsiteX0" fmla="*/ 129027 w 773785"/>
              <a:gd name="connsiteY0" fmla="*/ 0 h 3977707"/>
              <a:gd name="connsiteX1" fmla="*/ 247915 w 773785"/>
              <a:gd name="connsiteY1" fmla="*/ 78804 h 3977707"/>
              <a:gd name="connsiteX2" fmla="*/ 257866 w 773785"/>
              <a:gd name="connsiteY2" fmla="*/ 128093 h 3977707"/>
              <a:gd name="connsiteX3" fmla="*/ 267817 w 773785"/>
              <a:gd name="connsiteY3" fmla="*/ 78804 h 3977707"/>
              <a:gd name="connsiteX4" fmla="*/ 386704 w 773785"/>
              <a:gd name="connsiteY4" fmla="*/ 0 h 3977707"/>
              <a:gd name="connsiteX5" fmla="*/ 515731 w 773785"/>
              <a:gd name="connsiteY5" fmla="*/ 129027 h 3977707"/>
              <a:gd name="connsiteX6" fmla="*/ 515730 w 773785"/>
              <a:gd name="connsiteY6" fmla="*/ 2801495 h 3977707"/>
              <a:gd name="connsiteX7" fmla="*/ 505592 w 773785"/>
              <a:gd name="connsiteY7" fmla="*/ 2751276 h 3977707"/>
              <a:gd name="connsiteX8" fmla="*/ 386704 w 773785"/>
              <a:gd name="connsiteY8" fmla="*/ 2672472 h 3977707"/>
              <a:gd name="connsiteX9" fmla="*/ 267817 w 773785"/>
              <a:gd name="connsiteY9" fmla="*/ 2751276 h 3977707"/>
              <a:gd name="connsiteX10" fmla="*/ 258053 w 773785"/>
              <a:gd name="connsiteY10" fmla="*/ 2799636 h 3977707"/>
              <a:gd name="connsiteX11" fmla="*/ 258053 w 773785"/>
              <a:gd name="connsiteY11" fmla="*/ 3130438 h 3977707"/>
              <a:gd name="connsiteX12" fmla="*/ 129026 w 773785"/>
              <a:gd name="connsiteY12" fmla="*/ 3259465 h 3977707"/>
              <a:gd name="connsiteX13" fmla="*/ 129027 w 773785"/>
              <a:gd name="connsiteY13" fmla="*/ 3259464 h 3977707"/>
              <a:gd name="connsiteX14" fmla="*/ 0 w 773785"/>
              <a:gd name="connsiteY14" fmla="*/ 3130437 h 3977707"/>
              <a:gd name="connsiteX15" fmla="*/ 0 w 773785"/>
              <a:gd name="connsiteY15" fmla="*/ 129027 h 3977707"/>
              <a:gd name="connsiteX16" fmla="*/ 129027 w 773785"/>
              <a:gd name="connsiteY16" fmla="*/ 0 h 3977707"/>
              <a:gd name="connsiteX17" fmla="*/ 644758 w 773785"/>
              <a:gd name="connsiteY17" fmla="*/ 0 h 3977707"/>
              <a:gd name="connsiteX18" fmla="*/ 773785 w 773785"/>
              <a:gd name="connsiteY18" fmla="*/ 129027 h 3977707"/>
              <a:gd name="connsiteX19" fmla="*/ 773784 w 773785"/>
              <a:gd name="connsiteY19" fmla="*/ 3848680 h 3977707"/>
              <a:gd name="connsiteX20" fmla="*/ 644757 w 773785"/>
              <a:gd name="connsiteY20" fmla="*/ 3977707 h 3977707"/>
              <a:gd name="connsiteX21" fmla="*/ 644758 w 773785"/>
              <a:gd name="connsiteY21" fmla="*/ 3977706 h 3977707"/>
              <a:gd name="connsiteX22" fmla="*/ 515731 w 773785"/>
              <a:gd name="connsiteY22" fmla="*/ 3848679 h 3977707"/>
              <a:gd name="connsiteX23" fmla="*/ 515731 w 773785"/>
              <a:gd name="connsiteY23" fmla="*/ 129027 h 3977707"/>
              <a:gd name="connsiteX24" fmla="*/ 515731 w 773785"/>
              <a:gd name="connsiteY24" fmla="*/ 129027 h 3977707"/>
              <a:gd name="connsiteX25" fmla="*/ 644758 w 773785"/>
              <a:gd name="connsiteY25" fmla="*/ 0 h 397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3785" h="3977707">
                <a:moveTo>
                  <a:pt x="129027" y="0"/>
                </a:moveTo>
                <a:cubicBezTo>
                  <a:pt x="182472" y="0"/>
                  <a:pt x="228327" y="32494"/>
                  <a:pt x="247915" y="78804"/>
                </a:cubicBezTo>
                <a:lnTo>
                  <a:pt x="257866" y="128093"/>
                </a:lnTo>
                <a:lnTo>
                  <a:pt x="267817" y="78804"/>
                </a:lnTo>
                <a:cubicBezTo>
                  <a:pt x="287404" y="32494"/>
                  <a:pt x="333259" y="0"/>
                  <a:pt x="386704" y="0"/>
                </a:cubicBezTo>
                <a:cubicBezTo>
                  <a:pt x="457964" y="0"/>
                  <a:pt x="515731" y="57767"/>
                  <a:pt x="515731" y="129027"/>
                </a:cubicBezTo>
                <a:lnTo>
                  <a:pt x="515730" y="2801495"/>
                </a:lnTo>
                <a:lnTo>
                  <a:pt x="505592" y="2751276"/>
                </a:lnTo>
                <a:cubicBezTo>
                  <a:pt x="486004" y="2704966"/>
                  <a:pt x="440149" y="2672472"/>
                  <a:pt x="386704" y="2672472"/>
                </a:cubicBezTo>
                <a:cubicBezTo>
                  <a:pt x="333259" y="2672472"/>
                  <a:pt x="287404" y="2704966"/>
                  <a:pt x="267817" y="2751276"/>
                </a:cubicBezTo>
                <a:lnTo>
                  <a:pt x="258053" y="2799636"/>
                </a:lnTo>
                <a:lnTo>
                  <a:pt x="258053" y="3130438"/>
                </a:lnTo>
                <a:cubicBezTo>
                  <a:pt x="258053" y="3201698"/>
                  <a:pt x="200286" y="3259465"/>
                  <a:pt x="129026" y="3259465"/>
                </a:cubicBezTo>
                <a:lnTo>
                  <a:pt x="129027" y="3259464"/>
                </a:lnTo>
                <a:cubicBezTo>
                  <a:pt x="57767" y="3259464"/>
                  <a:pt x="0" y="3201697"/>
                  <a:pt x="0" y="3130437"/>
                </a:cubicBezTo>
                <a:lnTo>
                  <a:pt x="0" y="129027"/>
                </a:lnTo>
                <a:cubicBezTo>
                  <a:pt x="0" y="57767"/>
                  <a:pt x="57767" y="0"/>
                  <a:pt x="129027" y="0"/>
                </a:cubicBezTo>
                <a:close/>
                <a:moveTo>
                  <a:pt x="644758" y="0"/>
                </a:moveTo>
                <a:cubicBezTo>
                  <a:pt x="716018" y="0"/>
                  <a:pt x="773785" y="57767"/>
                  <a:pt x="773785" y="129027"/>
                </a:cubicBezTo>
                <a:cubicBezTo>
                  <a:pt x="773785" y="1368911"/>
                  <a:pt x="773784" y="2608796"/>
                  <a:pt x="773784" y="3848680"/>
                </a:cubicBezTo>
                <a:cubicBezTo>
                  <a:pt x="773784" y="3919940"/>
                  <a:pt x="716017" y="3977707"/>
                  <a:pt x="644757" y="3977707"/>
                </a:cubicBezTo>
                <a:lnTo>
                  <a:pt x="644758" y="3977706"/>
                </a:lnTo>
                <a:cubicBezTo>
                  <a:pt x="573498" y="3977706"/>
                  <a:pt x="515731" y="3919939"/>
                  <a:pt x="515731" y="3848679"/>
                </a:cubicBezTo>
                <a:lnTo>
                  <a:pt x="515731" y="129027"/>
                </a:lnTo>
                <a:lnTo>
                  <a:pt x="515731" y="129027"/>
                </a:lnTo>
                <a:cubicBezTo>
                  <a:pt x="515731" y="57767"/>
                  <a:pt x="573498" y="0"/>
                  <a:pt x="644758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7" name="TextBox 6"/>
          <p:cNvSpPr txBox="1"/>
          <p:nvPr/>
        </p:nvSpPr>
        <p:spPr>
          <a:xfrm>
            <a:off x="1015950" y="2074783"/>
            <a:ext cx="286512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7000" dirty="0">
                <a:solidFill>
                  <a:schemeClr val="bg1"/>
                </a:solidFill>
                <a:latin typeface=".VnBlack" panose="020B7200000000000000" pitchFamily="34" charset="0"/>
                <a:ea typeface="Kozuka Mincho Pro B" panose="02020800000000000000" pitchFamily="18" charset="-128"/>
              </a:rPr>
              <a:t>C</a:t>
            </a:r>
            <a:endParaRPr lang="en-US" sz="17000" dirty="0">
              <a:solidFill>
                <a:schemeClr val="bg1"/>
              </a:solidFill>
              <a:latin typeface=".VnBlack" panose="020B7200000000000000" pitchFamily="34" charset="0"/>
              <a:ea typeface="Kozuka Mincho Pro B" panose="02020800000000000000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1333130" y="2648876"/>
            <a:ext cx="3291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000" dirty="0">
                <a:solidFill>
                  <a:schemeClr val="bg1"/>
                </a:solidFill>
              </a:rPr>
              <a:t>Comment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47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latin typeface=".VnArabia" panose="020B7200000000000000" pitchFamily="34" charset="0"/>
              </a:rPr>
              <a:t>9</a:t>
            </a:r>
            <a:endParaRPr lang="en-US" dirty="0">
              <a:latin typeface=".VnArabia" panose="020B7200000000000000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29" y="0"/>
            <a:ext cx="4228571" cy="1561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11695" y="780952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solidFill>
                  <a:srgbClr val="FFFAFF"/>
                </a:solidFill>
                <a:latin typeface="VNI-Duff" pitchFamily="2" charset="0"/>
              </a:rPr>
              <a:t>Nhaän xeùt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51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5760" y="1844040"/>
            <a:ext cx="62941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600" dirty="0">
                <a:solidFill>
                  <a:srgbClr val="53E3B3"/>
                </a:solidFill>
                <a:latin typeface="VNI-Top" pitchFamily="2" charset="0"/>
              </a:rPr>
              <a:t>CAÛM ÔN</a:t>
            </a:r>
            <a:endParaRPr lang="en-US" sz="6600" dirty="0">
              <a:solidFill>
                <a:srgbClr val="53E3B3"/>
              </a:solidFill>
              <a:latin typeface="VNI-Top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60320" y="2952036"/>
            <a:ext cx="5410200" cy="2397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5760" y="2952036"/>
            <a:ext cx="9220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dirty="0">
                <a:solidFill>
                  <a:schemeClr val="bg1">
                    <a:lumMod val="50000"/>
                  </a:schemeClr>
                </a:solidFill>
              </a:rPr>
              <a:t>Thầy và các bạn đã chú ý theo dõi báo cáo của nhóm</a:t>
            </a:r>
            <a:endParaRPr 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47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6869" y="1558447"/>
            <a:ext cx="89930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sz="54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PROJECT</a:t>
            </a:r>
          </a:p>
          <a:p>
            <a:pPr algn="r"/>
            <a:r>
              <a:rPr lang="es-ES_tradnl" sz="6600" dirty="0" err="1">
                <a:solidFill>
                  <a:srgbClr val="B2B2B2"/>
                </a:solidFill>
                <a:latin typeface=".VnCourier" panose="020B7200000000000000" pitchFamily="34" charset="0"/>
              </a:rPr>
              <a:t>Crawler</a:t>
            </a:r>
            <a:r>
              <a:rPr lang="es-ES_tradnl" sz="6600" dirty="0">
                <a:solidFill>
                  <a:srgbClr val="B2B2B2"/>
                </a:solidFill>
                <a:latin typeface=".VnCourier" panose="020B7200000000000000" pitchFamily="34" charset="0"/>
              </a:rPr>
              <a:t> data &amp; </a:t>
            </a:r>
            <a:r>
              <a:rPr lang="es-ES_tradnl" sz="6600" dirty="0" err="1">
                <a:solidFill>
                  <a:srgbClr val="B2B2B2"/>
                </a:solidFill>
                <a:latin typeface=".VnCourier" panose="020B7200000000000000" pitchFamily="34" charset="0"/>
              </a:rPr>
              <a:t>search</a:t>
            </a:r>
            <a:endParaRPr lang="es-ES_tradnl" sz="6600" dirty="0">
              <a:solidFill>
                <a:srgbClr val="B2B2B2"/>
              </a:solidFill>
              <a:latin typeface=".VnCourier" panose="020B7200000000000000" pitchFamily="34" charset="0"/>
            </a:endParaRPr>
          </a:p>
          <a:p>
            <a:pPr algn="r"/>
            <a:endParaRPr lang="es-ES_tradnl" sz="5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367651" y="-458491"/>
            <a:ext cx="2824349" cy="3626924"/>
            <a:chOff x="9152195" y="-444843"/>
            <a:chExt cx="2824349" cy="3626924"/>
          </a:xfrm>
        </p:grpSpPr>
        <p:sp>
          <p:nvSpPr>
            <p:cNvPr id="6" name="Isosceles Triangle 5"/>
            <p:cNvSpPr/>
            <p:nvPr/>
          </p:nvSpPr>
          <p:spPr>
            <a:xfrm rot="5400000">
              <a:off x="11142335" y="132666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16200000">
              <a:off x="10278862" y="142323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6200000">
              <a:off x="10278863" y="1197735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2563104">
              <a:off x="10045236" y="1851373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 rot="12548273">
              <a:off x="9152195" y="241511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6200000">
              <a:off x="9368567" y="175218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6200000">
              <a:off x="11148216" y="-383486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19864557">
              <a:off x="10088382" y="561181"/>
              <a:ext cx="889686" cy="763412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322647" y="6182436"/>
            <a:ext cx="81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.VnArabia" panose="020B7200000000000000" pitchFamily="34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 rot="5400000">
            <a:off x="-2596683" y="3163669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vi-VN" sz="3200" spc="600" dirty="0">
                <a:solidFill>
                  <a:srgbClr val="8F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VnCooper" panose="020B7200000000000000" pitchFamily="34" charset="0"/>
                <a:ea typeface="Raleway Black" charset="0"/>
                <a:cs typeface="Raleway Black" charset="0"/>
              </a:rPr>
              <a:t>Java</a:t>
            </a:r>
            <a:endParaRPr lang="es-ES_tradnl" sz="32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  <a:p>
            <a:pPr algn="r"/>
            <a:r>
              <a:rPr lang="vi-VN" sz="3200" dirty="0">
                <a:solidFill>
                  <a:schemeClr val="bg1">
                    <a:lumMod val="50000"/>
                  </a:schemeClr>
                </a:solidFill>
                <a:latin typeface=".VnCourier" panose="020B7200000000000000" pitchFamily="34" charset="0"/>
              </a:rPr>
              <a:t>Lap trinh he thong </a:t>
            </a:r>
            <a:endParaRPr lang="es-ES_tradnl" sz="3200" dirty="0">
              <a:solidFill>
                <a:schemeClr val="bg1">
                  <a:lumMod val="50000"/>
                </a:schemeClr>
              </a:solidFill>
              <a:latin typeface=".VnCourier" panose="020B7200000000000000" pitchFamily="34" charset="0"/>
            </a:endParaRPr>
          </a:p>
          <a:p>
            <a:pPr algn="r"/>
            <a:endParaRPr lang="es-ES_tradnl" sz="1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18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alpha val="59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0836" y="669515"/>
            <a:ext cx="2934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5F5F5"/>
                </a:solidFill>
                <a:latin typeface=".VnVogue" panose="020B7200000000000000" pitchFamily="34" charset="0"/>
              </a:rPr>
              <a:t>Member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07698" y="1750946"/>
            <a:ext cx="4356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Vöông</a:t>
            </a:r>
            <a:r>
              <a:rPr lang="en-US" sz="3600" dirty="0">
                <a:solidFill>
                  <a:srgbClr val="8FAADC"/>
                </a:solidFill>
                <a:latin typeface="VNI-Fato" pitchFamily="2" charset="0"/>
              </a:rPr>
              <a:t> Gia </a:t>
            </a:r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Phuù</a:t>
            </a:r>
            <a:endParaRPr lang="en-US" sz="3600" dirty="0">
              <a:solidFill>
                <a:srgbClr val="8FAADC"/>
              </a:solidFill>
              <a:latin typeface="VNI-Fato" pitchFamily="2" charset="0"/>
            </a:endParaRPr>
          </a:p>
          <a:p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Ñaëng</a:t>
            </a:r>
            <a:r>
              <a:rPr lang="en-US" sz="3600" dirty="0">
                <a:solidFill>
                  <a:srgbClr val="8FAADC"/>
                </a:solidFill>
                <a:latin typeface="VNI-Fato" pitchFamily="2" charset="0"/>
              </a:rPr>
              <a:t> </a:t>
            </a:r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Thieân</a:t>
            </a:r>
            <a:r>
              <a:rPr lang="en-US" sz="3600" dirty="0">
                <a:solidFill>
                  <a:srgbClr val="8FAADC"/>
                </a:solidFill>
                <a:latin typeface="VNI-Fato" pitchFamily="2" charset="0"/>
              </a:rPr>
              <a:t> </a:t>
            </a:r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Baûo</a:t>
            </a:r>
            <a:endParaRPr lang="en-US" sz="3600" dirty="0">
              <a:solidFill>
                <a:srgbClr val="8FAADC"/>
              </a:solidFill>
              <a:latin typeface="VNI-Fato" pitchFamily="2" charset="0"/>
            </a:endParaRPr>
          </a:p>
          <a:p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Laâm</a:t>
            </a:r>
            <a:r>
              <a:rPr lang="en-US" sz="3600" dirty="0">
                <a:solidFill>
                  <a:srgbClr val="8FAADC"/>
                </a:solidFill>
                <a:latin typeface="VNI-Fato" pitchFamily="2" charset="0"/>
              </a:rPr>
              <a:t> </a:t>
            </a:r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Vieät</a:t>
            </a:r>
            <a:r>
              <a:rPr lang="en-US" sz="3600" dirty="0">
                <a:solidFill>
                  <a:srgbClr val="8FAADC"/>
                </a:solidFill>
                <a:latin typeface="VNI-Fato" pitchFamily="2" charset="0"/>
              </a:rPr>
              <a:t> </a:t>
            </a:r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Trí</a:t>
            </a:r>
            <a:endParaRPr lang="en-US" sz="3600" dirty="0">
              <a:solidFill>
                <a:srgbClr val="8FAADC"/>
              </a:solidFill>
              <a:latin typeface="VNI-Fato" pitchFamily="2" charset="0"/>
            </a:endParaRPr>
          </a:p>
          <a:p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Töø</a:t>
            </a:r>
            <a:r>
              <a:rPr lang="en-US" sz="3600" dirty="0">
                <a:solidFill>
                  <a:srgbClr val="8FAADC"/>
                </a:solidFill>
                <a:latin typeface="VNI-Fato" pitchFamily="2" charset="0"/>
              </a:rPr>
              <a:t> </a:t>
            </a:r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Vónh</a:t>
            </a:r>
            <a:r>
              <a:rPr lang="en-US" sz="3600" dirty="0">
                <a:solidFill>
                  <a:srgbClr val="8FAADC"/>
                </a:solidFill>
                <a:latin typeface="VNI-Fato" pitchFamily="2" charset="0"/>
              </a:rPr>
              <a:t> </a:t>
            </a:r>
            <a:r>
              <a:rPr lang="en-US" sz="3600" dirty="0" err="1">
                <a:solidFill>
                  <a:srgbClr val="8FAADC"/>
                </a:solidFill>
                <a:latin typeface="VNI-Fato" pitchFamily="2" charset="0"/>
              </a:rPr>
              <a:t>Nguyeân</a:t>
            </a:r>
            <a:endParaRPr lang="en-US" sz="3600" dirty="0">
              <a:solidFill>
                <a:srgbClr val="8FAADC"/>
              </a:solidFill>
              <a:latin typeface="VNI-Fat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85045" y="3244334"/>
            <a:ext cx="421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ontAwesome"/>
                <a:ea typeface="FontAwesome"/>
                <a:cs typeface="FontAwesome"/>
                <a:sym typeface="FontAwesome"/>
              </a:rPr>
              <a:t> 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7439" y="2378274"/>
            <a:ext cx="3895555" cy="889687"/>
            <a:chOff x="4145599" y="4556853"/>
            <a:chExt cx="3895555" cy="889687"/>
          </a:xfrm>
        </p:grpSpPr>
        <p:sp>
          <p:nvSpPr>
            <p:cNvPr id="24" name="Isosceles Triangle 23"/>
            <p:cNvSpPr/>
            <p:nvPr/>
          </p:nvSpPr>
          <p:spPr>
            <a:xfrm rot="5400000">
              <a:off x="4084242" y="461821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25" name="Isosceles Triangle 24"/>
            <p:cNvSpPr/>
            <p:nvPr/>
          </p:nvSpPr>
          <p:spPr>
            <a:xfrm rot="5400000">
              <a:off x="4851213" y="4618211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5651156" y="461821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6451965" y="4618211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7212826" y="4618211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367651" y="-458491"/>
            <a:ext cx="2824349" cy="3626924"/>
            <a:chOff x="9152195" y="-444843"/>
            <a:chExt cx="2824349" cy="3626924"/>
          </a:xfrm>
        </p:grpSpPr>
        <p:sp>
          <p:nvSpPr>
            <p:cNvPr id="34" name="Isosceles Triangle 33"/>
            <p:cNvSpPr/>
            <p:nvPr/>
          </p:nvSpPr>
          <p:spPr>
            <a:xfrm rot="5400000">
              <a:off x="11142335" y="132666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35" name="Isosceles Triangle 34"/>
            <p:cNvSpPr/>
            <p:nvPr/>
          </p:nvSpPr>
          <p:spPr>
            <a:xfrm rot="16200000">
              <a:off x="10278862" y="142323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36" name="Isosceles Triangle 35"/>
            <p:cNvSpPr/>
            <p:nvPr/>
          </p:nvSpPr>
          <p:spPr>
            <a:xfrm rot="16200000">
              <a:off x="10278863" y="1197735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37" name="Isosceles Triangle 36"/>
            <p:cNvSpPr/>
            <p:nvPr/>
          </p:nvSpPr>
          <p:spPr>
            <a:xfrm rot="12563104">
              <a:off x="10045236" y="1851373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2548273">
              <a:off x="9152195" y="241511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39" name="Isosceles Triangle 38"/>
            <p:cNvSpPr/>
            <p:nvPr/>
          </p:nvSpPr>
          <p:spPr>
            <a:xfrm rot="16200000">
              <a:off x="9368567" y="175218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40" name="Isosceles Triangle 39"/>
            <p:cNvSpPr/>
            <p:nvPr/>
          </p:nvSpPr>
          <p:spPr>
            <a:xfrm rot="16200000">
              <a:off x="11148216" y="-383486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41" name="Isosceles Triangle 40"/>
            <p:cNvSpPr/>
            <p:nvPr/>
          </p:nvSpPr>
          <p:spPr>
            <a:xfrm rot="19864557">
              <a:off x="10088382" y="561181"/>
              <a:ext cx="889686" cy="763412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11322647" y="63014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5039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66928 0.0206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64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89394" y="353489"/>
            <a:ext cx="33026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5400" dirty="0" err="1">
                <a:solidFill>
                  <a:srgbClr val="8FAADC"/>
                </a:solidFill>
                <a:latin typeface="VNI-Fato" pitchFamily="2" charset="0"/>
                <a:ea typeface="Raleway Black" charset="0"/>
                <a:cs typeface="Raleway Black" charset="0"/>
              </a:rPr>
              <a:t>Noäi</a:t>
            </a:r>
            <a:r>
              <a:rPr lang="es-ES_tradnl" sz="5400" dirty="0">
                <a:solidFill>
                  <a:srgbClr val="8FAADC"/>
                </a:solidFill>
                <a:latin typeface="VNI-Fato" pitchFamily="2" charset="0"/>
                <a:ea typeface="Raleway Black" charset="0"/>
                <a:cs typeface="Raleway Black" charset="0"/>
              </a:rPr>
              <a:t> </a:t>
            </a:r>
            <a:r>
              <a:rPr lang="es-ES_tradnl" sz="5400" dirty="0" err="1">
                <a:solidFill>
                  <a:srgbClr val="8FAADC"/>
                </a:solidFill>
                <a:latin typeface="VNI-Fato" pitchFamily="2" charset="0"/>
                <a:ea typeface="Raleway Black" charset="0"/>
                <a:cs typeface="Raleway Black" charset="0"/>
              </a:rPr>
              <a:t>Dung</a:t>
            </a:r>
            <a:r>
              <a:rPr lang="es-ES_tradnl" sz="5400" dirty="0">
                <a:solidFill>
                  <a:srgbClr val="8FAADC"/>
                </a:solidFill>
                <a:latin typeface="VNI-Fato" pitchFamily="2" charset="0"/>
                <a:ea typeface="Raleway Black" charset="0"/>
                <a:cs typeface="Raleway Black" charset="0"/>
              </a:rPr>
              <a:t>:</a:t>
            </a:r>
          </a:p>
          <a:p>
            <a:pPr algn="r"/>
            <a:endParaRPr lang="es-ES_tradnl" sz="5400" spc="600" dirty="0">
              <a:solidFill>
                <a:srgbClr val="8FAA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VnCooper" panose="020B7200000000000000" pitchFamily="34" charset="0"/>
              <a:ea typeface="Raleway Black" charset="0"/>
              <a:cs typeface="Raleway Blac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367651" y="-458491"/>
            <a:ext cx="2824349" cy="3626924"/>
            <a:chOff x="9152195" y="-444843"/>
            <a:chExt cx="2824349" cy="3626924"/>
          </a:xfrm>
        </p:grpSpPr>
        <p:sp>
          <p:nvSpPr>
            <p:cNvPr id="6" name="Isosceles Triangle 5"/>
            <p:cNvSpPr/>
            <p:nvPr/>
          </p:nvSpPr>
          <p:spPr>
            <a:xfrm rot="5400000">
              <a:off x="11142335" y="132666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16200000">
              <a:off x="10278862" y="142323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6200000">
              <a:off x="10278863" y="1197735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 rot="12563104">
              <a:off x="10045236" y="1851373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3" name="Isosceles Triangle 12"/>
            <p:cNvSpPr/>
            <p:nvPr/>
          </p:nvSpPr>
          <p:spPr>
            <a:xfrm rot="12548273">
              <a:off x="9152195" y="241511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6200000">
              <a:off x="9368567" y="1752180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6200000">
              <a:off x="11148216" y="-383486"/>
              <a:ext cx="889686" cy="766971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19864557">
              <a:off x="10088382" y="561181"/>
              <a:ext cx="889686" cy="763412"/>
            </a:xfrm>
            <a:prstGeom prst="triangle">
              <a:avLst/>
            </a:prstGeom>
            <a:solidFill>
              <a:srgbClr val="8FAADC"/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80"/>
                </a:highlight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014" y="1668789"/>
            <a:ext cx="7415873" cy="472380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88404" y="2403299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Toång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quaùt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91041" y="3442601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Quaù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trình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58745" y="4503978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Keát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quaû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89575" y="5539578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solidFill>
                  <a:srgbClr val="FFFAFF"/>
                </a:solidFill>
                <a:latin typeface="VNI-Duff" pitchFamily="2" charset="0"/>
              </a:rPr>
              <a:t>Nhaän xeùt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24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21"/>
          <p:cNvSpPr/>
          <p:nvPr/>
        </p:nvSpPr>
        <p:spPr>
          <a:xfrm>
            <a:off x="1" y="0"/>
            <a:ext cx="5610808" cy="6858000"/>
          </a:xfrm>
          <a:custGeom>
            <a:avLst/>
            <a:gdLst>
              <a:gd name="connsiteX0" fmla="*/ 0 w 4208106"/>
              <a:gd name="connsiteY0" fmla="*/ 0 h 5143500"/>
              <a:gd name="connsiteX1" fmla="*/ 3197336 w 4208106"/>
              <a:gd name="connsiteY1" fmla="*/ 0 h 5143500"/>
              <a:gd name="connsiteX2" fmla="*/ 3197336 w 4208106"/>
              <a:gd name="connsiteY2" fmla="*/ 1491236 h 5143500"/>
              <a:gd name="connsiteX3" fmla="*/ 3326363 w 4208106"/>
              <a:gd name="connsiteY3" fmla="*/ 1620263 h 5143500"/>
              <a:gd name="connsiteX4" fmla="*/ 3326362 w 4208106"/>
              <a:gd name="connsiteY4" fmla="*/ 1620264 h 5143500"/>
              <a:gd name="connsiteX5" fmla="*/ 3455389 w 4208106"/>
              <a:gd name="connsiteY5" fmla="*/ 1491237 h 5143500"/>
              <a:gd name="connsiteX6" fmla="*/ 3455389 w 4208106"/>
              <a:gd name="connsiteY6" fmla="*/ 1402319 h 5143500"/>
              <a:gd name="connsiteX7" fmla="*/ 3458987 w 4208106"/>
              <a:gd name="connsiteY7" fmla="*/ 1384500 h 5143500"/>
              <a:gd name="connsiteX8" fmla="*/ 3577874 w 4208106"/>
              <a:gd name="connsiteY8" fmla="*/ 1305696 h 5143500"/>
              <a:gd name="connsiteX9" fmla="*/ 3696762 w 4208106"/>
              <a:gd name="connsiteY9" fmla="*/ 1384500 h 5143500"/>
              <a:gd name="connsiteX10" fmla="*/ 3701721 w 4208106"/>
              <a:gd name="connsiteY10" fmla="*/ 1409065 h 5143500"/>
              <a:gd name="connsiteX11" fmla="*/ 3701721 w 4208106"/>
              <a:gd name="connsiteY11" fmla="*/ 2147429 h 5143500"/>
              <a:gd name="connsiteX12" fmla="*/ 3830748 w 4208106"/>
              <a:gd name="connsiteY12" fmla="*/ 2276456 h 5143500"/>
              <a:gd name="connsiteX13" fmla="*/ 3830747 w 4208106"/>
              <a:gd name="connsiteY13" fmla="*/ 2276457 h 5143500"/>
              <a:gd name="connsiteX14" fmla="*/ 3959774 w 4208106"/>
              <a:gd name="connsiteY14" fmla="*/ 2147430 h 5143500"/>
              <a:gd name="connsiteX15" fmla="*/ 3959774 w 4208106"/>
              <a:gd name="connsiteY15" fmla="*/ 2058512 h 5143500"/>
              <a:gd name="connsiteX16" fmla="*/ 3963372 w 4208106"/>
              <a:gd name="connsiteY16" fmla="*/ 2040693 h 5143500"/>
              <a:gd name="connsiteX17" fmla="*/ 4082259 w 4208106"/>
              <a:gd name="connsiteY17" fmla="*/ 1961889 h 5143500"/>
              <a:gd name="connsiteX18" fmla="*/ 4201147 w 4208106"/>
              <a:gd name="connsiteY18" fmla="*/ 2040693 h 5143500"/>
              <a:gd name="connsiteX19" fmla="*/ 4208106 w 4208106"/>
              <a:gd name="connsiteY19" fmla="*/ 2075165 h 5143500"/>
              <a:gd name="connsiteX20" fmla="*/ 4208106 w 4208106"/>
              <a:gd name="connsiteY20" fmla="*/ 5143500 h 5143500"/>
              <a:gd name="connsiteX21" fmla="*/ 0 w 4208106"/>
              <a:gd name="connsiteY2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08106" h="5143500">
                <a:moveTo>
                  <a:pt x="0" y="0"/>
                </a:moveTo>
                <a:lnTo>
                  <a:pt x="3197336" y="0"/>
                </a:lnTo>
                <a:lnTo>
                  <a:pt x="3197336" y="1491236"/>
                </a:lnTo>
                <a:cubicBezTo>
                  <a:pt x="3197336" y="1562496"/>
                  <a:pt x="3255103" y="1620263"/>
                  <a:pt x="3326363" y="1620263"/>
                </a:cubicBezTo>
                <a:lnTo>
                  <a:pt x="3326362" y="1620264"/>
                </a:lnTo>
                <a:cubicBezTo>
                  <a:pt x="3397622" y="1620264"/>
                  <a:pt x="3455389" y="1562497"/>
                  <a:pt x="3455389" y="1491237"/>
                </a:cubicBezTo>
                <a:lnTo>
                  <a:pt x="3455389" y="1402319"/>
                </a:lnTo>
                <a:lnTo>
                  <a:pt x="3458987" y="1384500"/>
                </a:lnTo>
                <a:cubicBezTo>
                  <a:pt x="3478574" y="1338190"/>
                  <a:pt x="3524429" y="1305696"/>
                  <a:pt x="3577874" y="1305696"/>
                </a:cubicBezTo>
                <a:cubicBezTo>
                  <a:pt x="3631319" y="1305696"/>
                  <a:pt x="3677174" y="1338190"/>
                  <a:pt x="3696762" y="1384500"/>
                </a:cubicBezTo>
                <a:lnTo>
                  <a:pt x="3701721" y="1409065"/>
                </a:lnTo>
                <a:lnTo>
                  <a:pt x="3701721" y="2147429"/>
                </a:lnTo>
                <a:cubicBezTo>
                  <a:pt x="3701721" y="2218689"/>
                  <a:pt x="3759488" y="2276456"/>
                  <a:pt x="3830748" y="2276456"/>
                </a:cubicBezTo>
                <a:lnTo>
                  <a:pt x="3830747" y="2276457"/>
                </a:lnTo>
                <a:cubicBezTo>
                  <a:pt x="3902007" y="2276457"/>
                  <a:pt x="3959774" y="2218690"/>
                  <a:pt x="3959774" y="2147430"/>
                </a:cubicBezTo>
                <a:lnTo>
                  <a:pt x="3959774" y="2058512"/>
                </a:lnTo>
                <a:lnTo>
                  <a:pt x="3963372" y="2040693"/>
                </a:lnTo>
                <a:cubicBezTo>
                  <a:pt x="3982959" y="1994383"/>
                  <a:pt x="4028814" y="1961889"/>
                  <a:pt x="4082259" y="1961889"/>
                </a:cubicBezTo>
                <a:cubicBezTo>
                  <a:pt x="4135704" y="1961889"/>
                  <a:pt x="4181559" y="1994383"/>
                  <a:pt x="4201147" y="2040693"/>
                </a:cubicBezTo>
                <a:lnTo>
                  <a:pt x="4208106" y="2075165"/>
                </a:lnTo>
                <a:lnTo>
                  <a:pt x="4208106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92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Forma libre 23"/>
          <p:cNvSpPr/>
          <p:nvPr/>
        </p:nvSpPr>
        <p:spPr>
          <a:xfrm>
            <a:off x="3409937" y="-773942"/>
            <a:ext cx="868040" cy="4462233"/>
          </a:xfrm>
          <a:custGeom>
            <a:avLst/>
            <a:gdLst>
              <a:gd name="connsiteX0" fmla="*/ 129027 w 773785"/>
              <a:gd name="connsiteY0" fmla="*/ 0 h 3977707"/>
              <a:gd name="connsiteX1" fmla="*/ 247915 w 773785"/>
              <a:gd name="connsiteY1" fmla="*/ 78804 h 3977707"/>
              <a:gd name="connsiteX2" fmla="*/ 257866 w 773785"/>
              <a:gd name="connsiteY2" fmla="*/ 128093 h 3977707"/>
              <a:gd name="connsiteX3" fmla="*/ 267817 w 773785"/>
              <a:gd name="connsiteY3" fmla="*/ 78804 h 3977707"/>
              <a:gd name="connsiteX4" fmla="*/ 386704 w 773785"/>
              <a:gd name="connsiteY4" fmla="*/ 0 h 3977707"/>
              <a:gd name="connsiteX5" fmla="*/ 515731 w 773785"/>
              <a:gd name="connsiteY5" fmla="*/ 129027 h 3977707"/>
              <a:gd name="connsiteX6" fmla="*/ 515730 w 773785"/>
              <a:gd name="connsiteY6" fmla="*/ 2801495 h 3977707"/>
              <a:gd name="connsiteX7" fmla="*/ 505592 w 773785"/>
              <a:gd name="connsiteY7" fmla="*/ 2751276 h 3977707"/>
              <a:gd name="connsiteX8" fmla="*/ 386704 w 773785"/>
              <a:gd name="connsiteY8" fmla="*/ 2672472 h 3977707"/>
              <a:gd name="connsiteX9" fmla="*/ 267817 w 773785"/>
              <a:gd name="connsiteY9" fmla="*/ 2751276 h 3977707"/>
              <a:gd name="connsiteX10" fmla="*/ 258053 w 773785"/>
              <a:gd name="connsiteY10" fmla="*/ 2799636 h 3977707"/>
              <a:gd name="connsiteX11" fmla="*/ 258053 w 773785"/>
              <a:gd name="connsiteY11" fmla="*/ 3130438 h 3977707"/>
              <a:gd name="connsiteX12" fmla="*/ 129026 w 773785"/>
              <a:gd name="connsiteY12" fmla="*/ 3259465 h 3977707"/>
              <a:gd name="connsiteX13" fmla="*/ 129027 w 773785"/>
              <a:gd name="connsiteY13" fmla="*/ 3259464 h 3977707"/>
              <a:gd name="connsiteX14" fmla="*/ 0 w 773785"/>
              <a:gd name="connsiteY14" fmla="*/ 3130437 h 3977707"/>
              <a:gd name="connsiteX15" fmla="*/ 0 w 773785"/>
              <a:gd name="connsiteY15" fmla="*/ 129027 h 3977707"/>
              <a:gd name="connsiteX16" fmla="*/ 129027 w 773785"/>
              <a:gd name="connsiteY16" fmla="*/ 0 h 3977707"/>
              <a:gd name="connsiteX17" fmla="*/ 644758 w 773785"/>
              <a:gd name="connsiteY17" fmla="*/ 0 h 3977707"/>
              <a:gd name="connsiteX18" fmla="*/ 773785 w 773785"/>
              <a:gd name="connsiteY18" fmla="*/ 129027 h 3977707"/>
              <a:gd name="connsiteX19" fmla="*/ 773784 w 773785"/>
              <a:gd name="connsiteY19" fmla="*/ 3848680 h 3977707"/>
              <a:gd name="connsiteX20" fmla="*/ 644757 w 773785"/>
              <a:gd name="connsiteY20" fmla="*/ 3977707 h 3977707"/>
              <a:gd name="connsiteX21" fmla="*/ 644758 w 773785"/>
              <a:gd name="connsiteY21" fmla="*/ 3977706 h 3977707"/>
              <a:gd name="connsiteX22" fmla="*/ 515731 w 773785"/>
              <a:gd name="connsiteY22" fmla="*/ 3848679 h 3977707"/>
              <a:gd name="connsiteX23" fmla="*/ 515731 w 773785"/>
              <a:gd name="connsiteY23" fmla="*/ 129027 h 3977707"/>
              <a:gd name="connsiteX24" fmla="*/ 515731 w 773785"/>
              <a:gd name="connsiteY24" fmla="*/ 129027 h 3977707"/>
              <a:gd name="connsiteX25" fmla="*/ 644758 w 773785"/>
              <a:gd name="connsiteY25" fmla="*/ 0 h 397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3785" h="3977707">
                <a:moveTo>
                  <a:pt x="129027" y="0"/>
                </a:moveTo>
                <a:cubicBezTo>
                  <a:pt x="182472" y="0"/>
                  <a:pt x="228327" y="32494"/>
                  <a:pt x="247915" y="78804"/>
                </a:cubicBezTo>
                <a:lnTo>
                  <a:pt x="257866" y="128093"/>
                </a:lnTo>
                <a:lnTo>
                  <a:pt x="267817" y="78804"/>
                </a:lnTo>
                <a:cubicBezTo>
                  <a:pt x="287404" y="32494"/>
                  <a:pt x="333259" y="0"/>
                  <a:pt x="386704" y="0"/>
                </a:cubicBezTo>
                <a:cubicBezTo>
                  <a:pt x="457964" y="0"/>
                  <a:pt x="515731" y="57767"/>
                  <a:pt x="515731" y="129027"/>
                </a:cubicBezTo>
                <a:lnTo>
                  <a:pt x="515730" y="2801495"/>
                </a:lnTo>
                <a:lnTo>
                  <a:pt x="505592" y="2751276"/>
                </a:lnTo>
                <a:cubicBezTo>
                  <a:pt x="486004" y="2704966"/>
                  <a:pt x="440149" y="2672472"/>
                  <a:pt x="386704" y="2672472"/>
                </a:cubicBezTo>
                <a:cubicBezTo>
                  <a:pt x="333259" y="2672472"/>
                  <a:pt x="287404" y="2704966"/>
                  <a:pt x="267817" y="2751276"/>
                </a:cubicBezTo>
                <a:lnTo>
                  <a:pt x="258053" y="2799636"/>
                </a:lnTo>
                <a:lnTo>
                  <a:pt x="258053" y="3130438"/>
                </a:lnTo>
                <a:cubicBezTo>
                  <a:pt x="258053" y="3201698"/>
                  <a:pt x="200286" y="3259465"/>
                  <a:pt x="129026" y="3259465"/>
                </a:cubicBezTo>
                <a:lnTo>
                  <a:pt x="129027" y="3259464"/>
                </a:lnTo>
                <a:cubicBezTo>
                  <a:pt x="57767" y="3259464"/>
                  <a:pt x="0" y="3201697"/>
                  <a:pt x="0" y="3130437"/>
                </a:cubicBezTo>
                <a:lnTo>
                  <a:pt x="0" y="129027"/>
                </a:lnTo>
                <a:cubicBezTo>
                  <a:pt x="0" y="57767"/>
                  <a:pt x="57767" y="0"/>
                  <a:pt x="129027" y="0"/>
                </a:cubicBezTo>
                <a:close/>
                <a:moveTo>
                  <a:pt x="644758" y="0"/>
                </a:moveTo>
                <a:cubicBezTo>
                  <a:pt x="716018" y="0"/>
                  <a:pt x="773785" y="57767"/>
                  <a:pt x="773785" y="129027"/>
                </a:cubicBezTo>
                <a:cubicBezTo>
                  <a:pt x="773785" y="1368911"/>
                  <a:pt x="773784" y="2608796"/>
                  <a:pt x="773784" y="3848680"/>
                </a:cubicBezTo>
                <a:cubicBezTo>
                  <a:pt x="773784" y="3919940"/>
                  <a:pt x="716017" y="3977707"/>
                  <a:pt x="644757" y="3977707"/>
                </a:cubicBezTo>
                <a:lnTo>
                  <a:pt x="644758" y="3977706"/>
                </a:lnTo>
                <a:cubicBezTo>
                  <a:pt x="573498" y="3977706"/>
                  <a:pt x="515731" y="3919939"/>
                  <a:pt x="515731" y="3848679"/>
                </a:cubicBezTo>
                <a:lnTo>
                  <a:pt x="515731" y="129027"/>
                </a:lnTo>
                <a:lnTo>
                  <a:pt x="515731" y="129027"/>
                </a:lnTo>
                <a:cubicBezTo>
                  <a:pt x="515731" y="57767"/>
                  <a:pt x="573498" y="0"/>
                  <a:pt x="644758" y="0"/>
                </a:cubicBezTo>
                <a:close/>
              </a:path>
            </a:pathLst>
          </a:custGeom>
          <a:solidFill>
            <a:srgbClr val="FCD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7" name="TextBox 6"/>
          <p:cNvSpPr txBox="1"/>
          <p:nvPr/>
        </p:nvSpPr>
        <p:spPr>
          <a:xfrm>
            <a:off x="1015950" y="2074783"/>
            <a:ext cx="286512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dirty="0">
                <a:solidFill>
                  <a:schemeClr val="bg1"/>
                </a:solidFill>
                <a:latin typeface=".VnBlack" panose="020B7200000000000000" pitchFamily="34" charset="0"/>
                <a:ea typeface="Kozuka Mincho Pro B" panose="02020800000000000000" pitchFamily="18" charset="-128"/>
              </a:rPr>
              <a:t>G</a:t>
            </a:r>
          </a:p>
        </p:txBody>
      </p:sp>
      <p:sp>
        <p:nvSpPr>
          <p:cNvPr id="8" name="TextBox 7"/>
          <p:cNvSpPr txBox="1"/>
          <p:nvPr/>
        </p:nvSpPr>
        <p:spPr>
          <a:xfrm rot="5400000">
            <a:off x="1375027" y="3289816"/>
            <a:ext cx="3291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356282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0"/>
            <a:ext cx="4228571" cy="1561905"/>
            <a:chOff x="0" y="0"/>
            <a:chExt cx="4228571" cy="156190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228571" cy="156190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81431" y="780952"/>
              <a:ext cx="2664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>
                  <a:solidFill>
                    <a:srgbClr val="FFFAFF"/>
                  </a:solidFill>
                  <a:latin typeface="VNI-Duff" pitchFamily="2" charset="0"/>
                </a:rPr>
                <a:t>Toång</a:t>
              </a:r>
              <a:r>
                <a:rPr lang="en-US" sz="3600" dirty="0">
                  <a:solidFill>
                    <a:srgbClr val="FFFAFF"/>
                  </a:solidFill>
                  <a:latin typeface="VNI-Duff" pitchFamily="2" charset="0"/>
                </a:rPr>
                <a:t> </a:t>
              </a:r>
              <a:r>
                <a:rPr lang="en-US" sz="3600" dirty="0" err="1">
                  <a:solidFill>
                    <a:srgbClr val="FFFAFF"/>
                  </a:solidFill>
                  <a:latin typeface="VNI-Duff" pitchFamily="2" charset="0"/>
                </a:rPr>
                <a:t>quaùt</a:t>
              </a:r>
              <a:endParaRPr lang="en-US" sz="3600" dirty="0">
                <a:solidFill>
                  <a:srgbClr val="FFFAFF"/>
                </a:solidFill>
                <a:latin typeface="VNI-Duff" pitchFamily="2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564" y="4123099"/>
            <a:ext cx="1735037" cy="17350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914" y="2759013"/>
            <a:ext cx="3721077" cy="7136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238" y="841493"/>
            <a:ext cx="2775688" cy="122824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196" y="2373895"/>
            <a:ext cx="1951839" cy="19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2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36315" y="0"/>
            <a:ext cx="4228571" cy="1561905"/>
            <a:chOff x="0" y="0"/>
            <a:chExt cx="4228571" cy="156190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228571" cy="156190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81431" y="780952"/>
              <a:ext cx="2664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>
                  <a:solidFill>
                    <a:srgbClr val="FFFAFF"/>
                  </a:solidFill>
                  <a:latin typeface="VNI-Duff" pitchFamily="2" charset="0"/>
                </a:rPr>
                <a:t>Toång</a:t>
              </a:r>
              <a:r>
                <a:rPr lang="en-US" sz="3600" dirty="0">
                  <a:solidFill>
                    <a:srgbClr val="FFFAFF"/>
                  </a:solidFill>
                  <a:latin typeface="VNI-Duff" pitchFamily="2" charset="0"/>
                </a:rPr>
                <a:t> </a:t>
              </a:r>
              <a:r>
                <a:rPr lang="en-US" sz="3600" dirty="0" err="1">
                  <a:solidFill>
                    <a:srgbClr val="FFFAFF"/>
                  </a:solidFill>
                  <a:latin typeface="VNI-Duff" pitchFamily="2" charset="0"/>
                </a:rPr>
                <a:t>quaùt</a:t>
              </a:r>
              <a:endParaRPr lang="en-US" sz="3600" dirty="0">
                <a:solidFill>
                  <a:srgbClr val="FFFAFF"/>
                </a:solidFill>
                <a:latin typeface="VNI-Duff" pitchFamily="2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5</a:t>
            </a:r>
          </a:p>
        </p:txBody>
      </p:sp>
      <p:sp>
        <p:nvSpPr>
          <p:cNvPr id="18" name="Freeform 9"/>
          <p:cNvSpPr>
            <a:spLocks/>
          </p:cNvSpPr>
          <p:nvPr/>
        </p:nvSpPr>
        <p:spPr bwMode="auto">
          <a:xfrm rot="2700000">
            <a:off x="6928394" y="2454606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9"/>
          <p:cNvSpPr>
            <a:spLocks/>
          </p:cNvSpPr>
          <p:nvPr/>
        </p:nvSpPr>
        <p:spPr bwMode="auto">
          <a:xfrm rot="2700000">
            <a:off x="6086324" y="1558162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9"/>
          <p:cNvSpPr>
            <a:spLocks/>
          </p:cNvSpPr>
          <p:nvPr/>
        </p:nvSpPr>
        <p:spPr bwMode="auto">
          <a:xfrm rot="2700000" flipH="1">
            <a:off x="5581197" y="1021307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/>
          <p:cNvSpPr>
            <a:spLocks/>
          </p:cNvSpPr>
          <p:nvPr/>
        </p:nvSpPr>
        <p:spPr bwMode="auto">
          <a:xfrm rot="2700000" flipH="1">
            <a:off x="6398621" y="1942111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14"/>
          <p:cNvSpPr>
            <a:spLocks/>
          </p:cNvSpPr>
          <p:nvPr/>
        </p:nvSpPr>
        <p:spPr bwMode="auto">
          <a:xfrm>
            <a:off x="4704786" y="152740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01</a:t>
            </a:r>
            <a:endParaRPr lang="es-ES" sz="2400" b="1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2" name="AutoShape 14"/>
          <p:cNvSpPr>
            <a:spLocks/>
          </p:cNvSpPr>
          <p:nvPr/>
        </p:nvSpPr>
        <p:spPr bwMode="auto">
          <a:xfrm>
            <a:off x="6841688" y="1584656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 dirty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1</a:t>
            </a:r>
            <a:endParaRPr lang="es-ES" sz="2400" b="1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3" name="AutoShape 14"/>
          <p:cNvSpPr>
            <a:spLocks/>
          </p:cNvSpPr>
          <p:nvPr/>
        </p:nvSpPr>
        <p:spPr bwMode="auto">
          <a:xfrm>
            <a:off x="7648925" y="2562237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 dirty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2</a:t>
            </a:r>
            <a:endParaRPr lang="es-ES" sz="2400" b="1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041" y="2272814"/>
            <a:ext cx="489328" cy="489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699" y="3135772"/>
            <a:ext cx="472903" cy="472903"/>
          </a:xfrm>
          <a:prstGeom prst="rect">
            <a:avLst/>
          </a:prstGeom>
        </p:spPr>
      </p:pic>
      <p:sp>
        <p:nvSpPr>
          <p:cNvPr id="38" name="Freeform 9"/>
          <p:cNvSpPr>
            <a:spLocks/>
          </p:cNvSpPr>
          <p:nvPr/>
        </p:nvSpPr>
        <p:spPr bwMode="auto">
          <a:xfrm rot="261184" flipH="1">
            <a:off x="7662449" y="3281444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rgbClr val="53E3B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9"/>
          <p:cNvSpPr>
            <a:spLocks/>
          </p:cNvSpPr>
          <p:nvPr/>
        </p:nvSpPr>
        <p:spPr bwMode="auto">
          <a:xfrm rot="5400000">
            <a:off x="7281318" y="2898613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rgbClr val="18986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9"/>
          <p:cNvSpPr>
            <a:spLocks/>
          </p:cNvSpPr>
          <p:nvPr/>
        </p:nvSpPr>
        <p:spPr bwMode="auto">
          <a:xfrm rot="2700000" flipH="1">
            <a:off x="8024637" y="3639779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rgbClr val="4472C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14"/>
          <p:cNvSpPr>
            <a:spLocks/>
          </p:cNvSpPr>
          <p:nvPr/>
        </p:nvSpPr>
        <p:spPr bwMode="auto">
          <a:xfrm>
            <a:off x="8532680" y="3422716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 dirty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3</a:t>
            </a:r>
            <a:endParaRPr lang="es-ES" sz="2400" b="1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0" name="AutoShape 14"/>
          <p:cNvSpPr>
            <a:spLocks/>
          </p:cNvSpPr>
          <p:nvPr/>
        </p:nvSpPr>
        <p:spPr bwMode="auto">
          <a:xfrm>
            <a:off x="9250357" y="4201798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 dirty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4</a:t>
            </a:r>
            <a:endParaRPr lang="es-ES" sz="2400" b="1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16" y="4817065"/>
            <a:ext cx="469755" cy="469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572" y="407879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7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  <p:bldP spid="23" grpId="0" animBg="1"/>
      <p:bldP spid="38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21"/>
          <p:cNvSpPr/>
          <p:nvPr/>
        </p:nvSpPr>
        <p:spPr>
          <a:xfrm>
            <a:off x="1" y="0"/>
            <a:ext cx="5610808" cy="6858000"/>
          </a:xfrm>
          <a:custGeom>
            <a:avLst/>
            <a:gdLst>
              <a:gd name="connsiteX0" fmla="*/ 0 w 4208106"/>
              <a:gd name="connsiteY0" fmla="*/ 0 h 5143500"/>
              <a:gd name="connsiteX1" fmla="*/ 3197336 w 4208106"/>
              <a:gd name="connsiteY1" fmla="*/ 0 h 5143500"/>
              <a:gd name="connsiteX2" fmla="*/ 3197336 w 4208106"/>
              <a:gd name="connsiteY2" fmla="*/ 1491236 h 5143500"/>
              <a:gd name="connsiteX3" fmla="*/ 3326363 w 4208106"/>
              <a:gd name="connsiteY3" fmla="*/ 1620263 h 5143500"/>
              <a:gd name="connsiteX4" fmla="*/ 3326362 w 4208106"/>
              <a:gd name="connsiteY4" fmla="*/ 1620264 h 5143500"/>
              <a:gd name="connsiteX5" fmla="*/ 3455389 w 4208106"/>
              <a:gd name="connsiteY5" fmla="*/ 1491237 h 5143500"/>
              <a:gd name="connsiteX6" fmla="*/ 3455389 w 4208106"/>
              <a:gd name="connsiteY6" fmla="*/ 1402319 h 5143500"/>
              <a:gd name="connsiteX7" fmla="*/ 3458987 w 4208106"/>
              <a:gd name="connsiteY7" fmla="*/ 1384500 h 5143500"/>
              <a:gd name="connsiteX8" fmla="*/ 3577874 w 4208106"/>
              <a:gd name="connsiteY8" fmla="*/ 1305696 h 5143500"/>
              <a:gd name="connsiteX9" fmla="*/ 3696762 w 4208106"/>
              <a:gd name="connsiteY9" fmla="*/ 1384500 h 5143500"/>
              <a:gd name="connsiteX10" fmla="*/ 3701721 w 4208106"/>
              <a:gd name="connsiteY10" fmla="*/ 1409065 h 5143500"/>
              <a:gd name="connsiteX11" fmla="*/ 3701721 w 4208106"/>
              <a:gd name="connsiteY11" fmla="*/ 2147429 h 5143500"/>
              <a:gd name="connsiteX12" fmla="*/ 3830748 w 4208106"/>
              <a:gd name="connsiteY12" fmla="*/ 2276456 h 5143500"/>
              <a:gd name="connsiteX13" fmla="*/ 3830747 w 4208106"/>
              <a:gd name="connsiteY13" fmla="*/ 2276457 h 5143500"/>
              <a:gd name="connsiteX14" fmla="*/ 3959774 w 4208106"/>
              <a:gd name="connsiteY14" fmla="*/ 2147430 h 5143500"/>
              <a:gd name="connsiteX15" fmla="*/ 3959774 w 4208106"/>
              <a:gd name="connsiteY15" fmla="*/ 2058512 h 5143500"/>
              <a:gd name="connsiteX16" fmla="*/ 3963372 w 4208106"/>
              <a:gd name="connsiteY16" fmla="*/ 2040693 h 5143500"/>
              <a:gd name="connsiteX17" fmla="*/ 4082259 w 4208106"/>
              <a:gd name="connsiteY17" fmla="*/ 1961889 h 5143500"/>
              <a:gd name="connsiteX18" fmla="*/ 4201147 w 4208106"/>
              <a:gd name="connsiteY18" fmla="*/ 2040693 h 5143500"/>
              <a:gd name="connsiteX19" fmla="*/ 4208106 w 4208106"/>
              <a:gd name="connsiteY19" fmla="*/ 2075165 h 5143500"/>
              <a:gd name="connsiteX20" fmla="*/ 4208106 w 4208106"/>
              <a:gd name="connsiteY20" fmla="*/ 5143500 h 5143500"/>
              <a:gd name="connsiteX21" fmla="*/ 0 w 4208106"/>
              <a:gd name="connsiteY2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08106" h="5143500">
                <a:moveTo>
                  <a:pt x="0" y="0"/>
                </a:moveTo>
                <a:lnTo>
                  <a:pt x="3197336" y="0"/>
                </a:lnTo>
                <a:lnTo>
                  <a:pt x="3197336" y="1491236"/>
                </a:lnTo>
                <a:cubicBezTo>
                  <a:pt x="3197336" y="1562496"/>
                  <a:pt x="3255103" y="1620263"/>
                  <a:pt x="3326363" y="1620263"/>
                </a:cubicBezTo>
                <a:lnTo>
                  <a:pt x="3326362" y="1620264"/>
                </a:lnTo>
                <a:cubicBezTo>
                  <a:pt x="3397622" y="1620264"/>
                  <a:pt x="3455389" y="1562497"/>
                  <a:pt x="3455389" y="1491237"/>
                </a:cubicBezTo>
                <a:lnTo>
                  <a:pt x="3455389" y="1402319"/>
                </a:lnTo>
                <a:lnTo>
                  <a:pt x="3458987" y="1384500"/>
                </a:lnTo>
                <a:cubicBezTo>
                  <a:pt x="3478574" y="1338190"/>
                  <a:pt x="3524429" y="1305696"/>
                  <a:pt x="3577874" y="1305696"/>
                </a:cubicBezTo>
                <a:cubicBezTo>
                  <a:pt x="3631319" y="1305696"/>
                  <a:pt x="3677174" y="1338190"/>
                  <a:pt x="3696762" y="1384500"/>
                </a:cubicBezTo>
                <a:lnTo>
                  <a:pt x="3701721" y="1409065"/>
                </a:lnTo>
                <a:lnTo>
                  <a:pt x="3701721" y="2147429"/>
                </a:lnTo>
                <a:cubicBezTo>
                  <a:pt x="3701721" y="2218689"/>
                  <a:pt x="3759488" y="2276456"/>
                  <a:pt x="3830748" y="2276456"/>
                </a:cubicBezTo>
                <a:lnTo>
                  <a:pt x="3830747" y="2276457"/>
                </a:lnTo>
                <a:cubicBezTo>
                  <a:pt x="3902007" y="2276457"/>
                  <a:pt x="3959774" y="2218690"/>
                  <a:pt x="3959774" y="2147430"/>
                </a:cubicBezTo>
                <a:lnTo>
                  <a:pt x="3959774" y="2058512"/>
                </a:lnTo>
                <a:lnTo>
                  <a:pt x="3963372" y="2040693"/>
                </a:lnTo>
                <a:cubicBezTo>
                  <a:pt x="3982959" y="1994383"/>
                  <a:pt x="4028814" y="1961889"/>
                  <a:pt x="4082259" y="1961889"/>
                </a:cubicBezTo>
                <a:cubicBezTo>
                  <a:pt x="4135704" y="1961889"/>
                  <a:pt x="4181559" y="1994383"/>
                  <a:pt x="4201147" y="2040693"/>
                </a:cubicBezTo>
                <a:lnTo>
                  <a:pt x="4208106" y="2075165"/>
                </a:lnTo>
                <a:lnTo>
                  <a:pt x="4208106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6" name="Forma libre 23"/>
          <p:cNvSpPr/>
          <p:nvPr/>
        </p:nvSpPr>
        <p:spPr>
          <a:xfrm>
            <a:off x="3409937" y="-773942"/>
            <a:ext cx="868040" cy="4462233"/>
          </a:xfrm>
          <a:custGeom>
            <a:avLst/>
            <a:gdLst>
              <a:gd name="connsiteX0" fmla="*/ 129027 w 773785"/>
              <a:gd name="connsiteY0" fmla="*/ 0 h 3977707"/>
              <a:gd name="connsiteX1" fmla="*/ 247915 w 773785"/>
              <a:gd name="connsiteY1" fmla="*/ 78804 h 3977707"/>
              <a:gd name="connsiteX2" fmla="*/ 257866 w 773785"/>
              <a:gd name="connsiteY2" fmla="*/ 128093 h 3977707"/>
              <a:gd name="connsiteX3" fmla="*/ 267817 w 773785"/>
              <a:gd name="connsiteY3" fmla="*/ 78804 h 3977707"/>
              <a:gd name="connsiteX4" fmla="*/ 386704 w 773785"/>
              <a:gd name="connsiteY4" fmla="*/ 0 h 3977707"/>
              <a:gd name="connsiteX5" fmla="*/ 515731 w 773785"/>
              <a:gd name="connsiteY5" fmla="*/ 129027 h 3977707"/>
              <a:gd name="connsiteX6" fmla="*/ 515730 w 773785"/>
              <a:gd name="connsiteY6" fmla="*/ 2801495 h 3977707"/>
              <a:gd name="connsiteX7" fmla="*/ 505592 w 773785"/>
              <a:gd name="connsiteY7" fmla="*/ 2751276 h 3977707"/>
              <a:gd name="connsiteX8" fmla="*/ 386704 w 773785"/>
              <a:gd name="connsiteY8" fmla="*/ 2672472 h 3977707"/>
              <a:gd name="connsiteX9" fmla="*/ 267817 w 773785"/>
              <a:gd name="connsiteY9" fmla="*/ 2751276 h 3977707"/>
              <a:gd name="connsiteX10" fmla="*/ 258053 w 773785"/>
              <a:gd name="connsiteY10" fmla="*/ 2799636 h 3977707"/>
              <a:gd name="connsiteX11" fmla="*/ 258053 w 773785"/>
              <a:gd name="connsiteY11" fmla="*/ 3130438 h 3977707"/>
              <a:gd name="connsiteX12" fmla="*/ 129026 w 773785"/>
              <a:gd name="connsiteY12" fmla="*/ 3259465 h 3977707"/>
              <a:gd name="connsiteX13" fmla="*/ 129027 w 773785"/>
              <a:gd name="connsiteY13" fmla="*/ 3259464 h 3977707"/>
              <a:gd name="connsiteX14" fmla="*/ 0 w 773785"/>
              <a:gd name="connsiteY14" fmla="*/ 3130437 h 3977707"/>
              <a:gd name="connsiteX15" fmla="*/ 0 w 773785"/>
              <a:gd name="connsiteY15" fmla="*/ 129027 h 3977707"/>
              <a:gd name="connsiteX16" fmla="*/ 129027 w 773785"/>
              <a:gd name="connsiteY16" fmla="*/ 0 h 3977707"/>
              <a:gd name="connsiteX17" fmla="*/ 644758 w 773785"/>
              <a:gd name="connsiteY17" fmla="*/ 0 h 3977707"/>
              <a:gd name="connsiteX18" fmla="*/ 773785 w 773785"/>
              <a:gd name="connsiteY18" fmla="*/ 129027 h 3977707"/>
              <a:gd name="connsiteX19" fmla="*/ 773784 w 773785"/>
              <a:gd name="connsiteY19" fmla="*/ 3848680 h 3977707"/>
              <a:gd name="connsiteX20" fmla="*/ 644757 w 773785"/>
              <a:gd name="connsiteY20" fmla="*/ 3977707 h 3977707"/>
              <a:gd name="connsiteX21" fmla="*/ 644758 w 773785"/>
              <a:gd name="connsiteY21" fmla="*/ 3977706 h 3977707"/>
              <a:gd name="connsiteX22" fmla="*/ 515731 w 773785"/>
              <a:gd name="connsiteY22" fmla="*/ 3848679 h 3977707"/>
              <a:gd name="connsiteX23" fmla="*/ 515731 w 773785"/>
              <a:gd name="connsiteY23" fmla="*/ 129027 h 3977707"/>
              <a:gd name="connsiteX24" fmla="*/ 515731 w 773785"/>
              <a:gd name="connsiteY24" fmla="*/ 129027 h 3977707"/>
              <a:gd name="connsiteX25" fmla="*/ 644758 w 773785"/>
              <a:gd name="connsiteY25" fmla="*/ 0 h 397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3785" h="3977707">
                <a:moveTo>
                  <a:pt x="129027" y="0"/>
                </a:moveTo>
                <a:cubicBezTo>
                  <a:pt x="182472" y="0"/>
                  <a:pt x="228327" y="32494"/>
                  <a:pt x="247915" y="78804"/>
                </a:cubicBezTo>
                <a:lnTo>
                  <a:pt x="257866" y="128093"/>
                </a:lnTo>
                <a:lnTo>
                  <a:pt x="267817" y="78804"/>
                </a:lnTo>
                <a:cubicBezTo>
                  <a:pt x="287404" y="32494"/>
                  <a:pt x="333259" y="0"/>
                  <a:pt x="386704" y="0"/>
                </a:cubicBezTo>
                <a:cubicBezTo>
                  <a:pt x="457964" y="0"/>
                  <a:pt x="515731" y="57767"/>
                  <a:pt x="515731" y="129027"/>
                </a:cubicBezTo>
                <a:lnTo>
                  <a:pt x="515730" y="2801495"/>
                </a:lnTo>
                <a:lnTo>
                  <a:pt x="505592" y="2751276"/>
                </a:lnTo>
                <a:cubicBezTo>
                  <a:pt x="486004" y="2704966"/>
                  <a:pt x="440149" y="2672472"/>
                  <a:pt x="386704" y="2672472"/>
                </a:cubicBezTo>
                <a:cubicBezTo>
                  <a:pt x="333259" y="2672472"/>
                  <a:pt x="287404" y="2704966"/>
                  <a:pt x="267817" y="2751276"/>
                </a:cubicBezTo>
                <a:lnTo>
                  <a:pt x="258053" y="2799636"/>
                </a:lnTo>
                <a:lnTo>
                  <a:pt x="258053" y="3130438"/>
                </a:lnTo>
                <a:cubicBezTo>
                  <a:pt x="258053" y="3201698"/>
                  <a:pt x="200286" y="3259465"/>
                  <a:pt x="129026" y="3259465"/>
                </a:cubicBezTo>
                <a:lnTo>
                  <a:pt x="129027" y="3259464"/>
                </a:lnTo>
                <a:cubicBezTo>
                  <a:pt x="57767" y="3259464"/>
                  <a:pt x="0" y="3201697"/>
                  <a:pt x="0" y="3130437"/>
                </a:cubicBezTo>
                <a:lnTo>
                  <a:pt x="0" y="129027"/>
                </a:lnTo>
                <a:cubicBezTo>
                  <a:pt x="0" y="57767"/>
                  <a:pt x="57767" y="0"/>
                  <a:pt x="129027" y="0"/>
                </a:cubicBezTo>
                <a:close/>
                <a:moveTo>
                  <a:pt x="644758" y="0"/>
                </a:moveTo>
                <a:cubicBezTo>
                  <a:pt x="716018" y="0"/>
                  <a:pt x="773785" y="57767"/>
                  <a:pt x="773785" y="129027"/>
                </a:cubicBezTo>
                <a:cubicBezTo>
                  <a:pt x="773785" y="1368911"/>
                  <a:pt x="773784" y="2608796"/>
                  <a:pt x="773784" y="3848680"/>
                </a:cubicBezTo>
                <a:cubicBezTo>
                  <a:pt x="773784" y="3919940"/>
                  <a:pt x="716017" y="3977707"/>
                  <a:pt x="644757" y="3977707"/>
                </a:cubicBezTo>
                <a:lnTo>
                  <a:pt x="644758" y="3977706"/>
                </a:lnTo>
                <a:cubicBezTo>
                  <a:pt x="573498" y="3977706"/>
                  <a:pt x="515731" y="3919939"/>
                  <a:pt x="515731" y="3848679"/>
                </a:cubicBezTo>
                <a:lnTo>
                  <a:pt x="515731" y="129027"/>
                </a:lnTo>
                <a:lnTo>
                  <a:pt x="515731" y="129027"/>
                </a:lnTo>
                <a:cubicBezTo>
                  <a:pt x="515731" y="57767"/>
                  <a:pt x="573498" y="0"/>
                  <a:pt x="64475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7" name="TextBox 6"/>
          <p:cNvSpPr txBox="1"/>
          <p:nvPr/>
        </p:nvSpPr>
        <p:spPr>
          <a:xfrm>
            <a:off x="1015950" y="2074783"/>
            <a:ext cx="286512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dirty="0">
                <a:solidFill>
                  <a:schemeClr val="bg1"/>
                </a:solidFill>
                <a:latin typeface=".VnBlack" panose="020B7200000000000000" pitchFamily="34" charset="0"/>
                <a:ea typeface="Kozuka Mincho Pro B" panose="02020800000000000000" pitchFamily="18" charset="-128"/>
              </a:rPr>
              <a:t>P</a:t>
            </a:r>
          </a:p>
        </p:txBody>
      </p:sp>
      <p:sp>
        <p:nvSpPr>
          <p:cNvPr id="5" name="TextBox 4"/>
          <p:cNvSpPr txBox="1"/>
          <p:nvPr/>
        </p:nvSpPr>
        <p:spPr>
          <a:xfrm rot="5400000">
            <a:off x="1333130" y="3480352"/>
            <a:ext cx="3291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80078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8" y="135923"/>
            <a:ext cx="3101547" cy="1615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8FAADC"/>
              </a:solidFill>
              <a:latin typeface="Raleway Black" panose="020B0604020202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35904" y="6265251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.VnArabia" panose="020B7200000000000000" pitchFamily="34" charset="0"/>
              </a:rPr>
              <a:t>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28571" cy="15619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18841" y="780952"/>
            <a:ext cx="266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Quaù</a:t>
            </a:r>
            <a:r>
              <a:rPr lang="en-US" sz="3600" dirty="0">
                <a:solidFill>
                  <a:srgbClr val="FFFAFF"/>
                </a:solidFill>
                <a:latin typeface="VNI-Duff" pitchFamily="2" charset="0"/>
              </a:rPr>
              <a:t> </a:t>
            </a:r>
            <a:r>
              <a:rPr lang="en-US" sz="3600" dirty="0" err="1">
                <a:solidFill>
                  <a:srgbClr val="FFFAFF"/>
                </a:solidFill>
                <a:latin typeface="VNI-Duff" pitchFamily="2" charset="0"/>
              </a:rPr>
              <a:t>trình</a:t>
            </a:r>
            <a:endParaRPr lang="en-US" sz="3600" dirty="0">
              <a:solidFill>
                <a:srgbClr val="FFFAFF"/>
              </a:solidFill>
              <a:latin typeface="VNI-Duff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3" y="1948607"/>
            <a:ext cx="1090348" cy="10903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93" y="1987978"/>
            <a:ext cx="1147147" cy="11471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93" y="2057527"/>
            <a:ext cx="1139511" cy="113951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94" y="2073416"/>
            <a:ext cx="1109055" cy="110905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88618" y="2057527"/>
            <a:ext cx="137160" cy="87250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725200" y="2262616"/>
            <a:ext cx="137160" cy="87250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182568" y="2117386"/>
            <a:ext cx="137160" cy="872509"/>
          </a:xfrm>
          <a:prstGeom prst="rect">
            <a:avLst/>
          </a:prstGeom>
          <a:solidFill>
            <a:srgbClr val="53E3B3"/>
          </a:solidFill>
          <a:ln>
            <a:solidFill>
              <a:srgbClr val="53E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0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519</Words>
  <Application>Microsoft Office PowerPoint</Application>
  <PresentationFormat>Widescreen</PresentationFormat>
  <Paragraphs>103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5" baseType="lpstr">
      <vt:lpstr>Kozuka Mincho Pro B</vt:lpstr>
      <vt:lpstr>.VnArabia</vt:lpstr>
      <vt:lpstr>.VnBlack</vt:lpstr>
      <vt:lpstr>.VnCooper</vt:lpstr>
      <vt:lpstr>.VnCourier</vt:lpstr>
      <vt:lpstr>.VnVogue</vt:lpstr>
      <vt:lpstr>Arial</vt:lpstr>
      <vt:lpstr>Calibri</vt:lpstr>
      <vt:lpstr>Calibri Light</vt:lpstr>
      <vt:lpstr>Eras Bold ITC</vt:lpstr>
      <vt:lpstr>FontAwesome</vt:lpstr>
      <vt:lpstr>Raleway</vt:lpstr>
      <vt:lpstr>Raleway Black</vt:lpstr>
      <vt:lpstr>VNI-Duff</vt:lpstr>
      <vt:lpstr>VNI-Fato</vt:lpstr>
      <vt:lpstr>VNI-Top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Lam</dc:creator>
  <cp:lastModifiedBy>Tri Lam</cp:lastModifiedBy>
  <cp:revision>28</cp:revision>
  <dcterms:created xsi:type="dcterms:W3CDTF">2017-04-27T06:03:59Z</dcterms:created>
  <dcterms:modified xsi:type="dcterms:W3CDTF">2017-04-27T16:46:25Z</dcterms:modified>
</cp:coreProperties>
</file>