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69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6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99F-E91F-47DE-8BF2-F1E07177B58E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6231-3621-49BB-837D-DBEFF760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...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206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: 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200" dirty="0"/>
              <a:t>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802" y="1122363"/>
            <a:ext cx="6894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rgbClr val="0000CC"/>
                </a:solidFill>
              </a:rPr>
              <a:t>Khó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khăn</a:t>
            </a:r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770" y="2089304"/>
            <a:ext cx="5220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/>
              <a:t>Server: </a:t>
            </a: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lập</a:t>
            </a:r>
            <a:r>
              <a:rPr lang="en-GB" sz="2800" dirty="0"/>
              <a:t>? </a:t>
            </a:r>
            <a:r>
              <a:rPr lang="en-GB" sz="2800" dirty="0" err="1"/>
              <a:t>Kết</a:t>
            </a:r>
            <a:r>
              <a:rPr lang="en-GB" sz="2800" dirty="0"/>
              <a:t> </a:t>
            </a:r>
            <a:r>
              <a:rPr lang="en-GB" sz="2800" dirty="0" err="1"/>
              <a:t>nối</a:t>
            </a:r>
            <a:r>
              <a:rPr lang="en-GB" sz="2800" dirty="0"/>
              <a:t> CSDL? </a:t>
            </a:r>
            <a:r>
              <a:rPr lang="en-GB" sz="2800" dirty="0" err="1"/>
              <a:t>Đặt</a:t>
            </a:r>
            <a:r>
              <a:rPr lang="en-GB" sz="2800" dirty="0"/>
              <a:t> ở </a:t>
            </a:r>
            <a:r>
              <a:rPr lang="en-GB" sz="2800" dirty="0" err="1"/>
              <a:t>đâu</a:t>
            </a:r>
            <a:r>
              <a:rPr lang="en-GB" sz="2800" dirty="0"/>
              <a:t>? </a:t>
            </a:r>
            <a:r>
              <a:rPr lang="en-GB" sz="2800" dirty="0" err="1"/>
              <a:t>Làm</a:t>
            </a:r>
            <a:r>
              <a:rPr lang="en-GB" sz="2800" dirty="0"/>
              <a:t> </a:t>
            </a:r>
            <a:r>
              <a:rPr lang="en-GB" sz="2800" dirty="0" err="1"/>
              <a:t>thế</a:t>
            </a:r>
            <a:r>
              <a:rPr lang="en-GB" sz="2800" dirty="0"/>
              <a:t> </a:t>
            </a:r>
            <a:r>
              <a:rPr lang="en-GB" sz="2800" dirty="0" err="1"/>
              <a:t>nào</a:t>
            </a:r>
            <a:r>
              <a:rPr lang="en-GB" sz="2800" dirty="0"/>
              <a:t> </a:t>
            </a:r>
            <a:r>
              <a:rPr lang="en-GB" sz="2800" dirty="0" err="1"/>
              <a:t>để</a:t>
            </a:r>
            <a:r>
              <a:rPr lang="en-GB" sz="2800" dirty="0"/>
              <a:t> </a:t>
            </a:r>
            <a:r>
              <a:rPr lang="en-GB" sz="2800" dirty="0" err="1"/>
              <a:t>hoạt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ổn</a:t>
            </a:r>
            <a:r>
              <a:rPr lang="en-GB" sz="2800" dirty="0"/>
              <a:t> </a:t>
            </a:r>
            <a:r>
              <a:rPr lang="en-GB" sz="2800" dirty="0" err="1"/>
              <a:t>định</a:t>
            </a:r>
            <a:r>
              <a:rPr lang="en-GB" sz="2800" dirty="0"/>
              <a:t>?</a:t>
            </a:r>
          </a:p>
          <a:p>
            <a:pPr marL="285750" indent="-285750">
              <a:buFontTx/>
              <a:buChar char="-"/>
            </a:pPr>
            <a:r>
              <a:rPr lang="en-GB" sz="2800" dirty="0" err="1"/>
              <a:t>Thông</a:t>
            </a:r>
            <a:r>
              <a:rPr lang="en-GB" sz="2800" dirty="0"/>
              <a:t> tin: </a:t>
            </a:r>
            <a:r>
              <a:rPr lang="en-GB" sz="2800" dirty="0" err="1"/>
              <a:t>ch</a:t>
            </a:r>
            <a:r>
              <a:rPr lang="vi-VN" sz="2800" dirty="0"/>
              <a:t>ư</a:t>
            </a:r>
            <a:r>
              <a:rPr lang="en-GB" sz="2800" dirty="0"/>
              <a:t>a </a:t>
            </a:r>
            <a:r>
              <a:rPr lang="en-GB" sz="2800" dirty="0" err="1"/>
              <a:t>xử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đ</a:t>
            </a:r>
            <a:r>
              <a:rPr lang="vi-VN" sz="2800" dirty="0"/>
              <a:t>ư</a:t>
            </a:r>
            <a:r>
              <a:rPr lang="en-GB" sz="2800" dirty="0" err="1"/>
              <a:t>ợc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 dung </a:t>
            </a:r>
            <a:r>
              <a:rPr lang="en-GB" sz="2800" dirty="0" err="1"/>
              <a:t>lấy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22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62" y="1331196"/>
            <a:ext cx="66143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CC"/>
                </a:solidFill>
              </a:rPr>
              <a:t>Thành</a:t>
            </a:r>
            <a:r>
              <a:rPr lang="en-US" sz="3600" dirty="0">
                <a:solidFill>
                  <a:srgbClr val="0000CC"/>
                </a:solidFill>
              </a:rPr>
              <a:t> </a:t>
            </a:r>
            <a:r>
              <a:rPr lang="en-US" sz="3600" dirty="0" err="1">
                <a:solidFill>
                  <a:srgbClr val="0000CC"/>
                </a:solidFill>
              </a:rPr>
              <a:t>viên</a:t>
            </a:r>
            <a:r>
              <a:rPr lang="en-US" sz="3600" dirty="0">
                <a:solidFill>
                  <a:srgbClr val="0000CC"/>
                </a:solidFill>
              </a:rPr>
              <a:t>: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3200" dirty="0"/>
              <a:t>V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Gia </a:t>
            </a:r>
            <a:r>
              <a:rPr lang="en-US" sz="3200" dirty="0" err="1"/>
              <a:t>Phú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Đặng</a:t>
            </a:r>
            <a:r>
              <a:rPr lang="en-US" sz="3200" dirty="0"/>
              <a:t> </a:t>
            </a:r>
            <a:r>
              <a:rPr lang="en-US" sz="3200" dirty="0" err="1"/>
              <a:t>Thiên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Vĩnh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7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" y="2316163"/>
            <a:ext cx="68942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Khách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hàng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</a:p>
          <a:p>
            <a:r>
              <a:rPr lang="en-US" sz="5000" dirty="0">
                <a:solidFill>
                  <a:srgbClr val="0000CC"/>
                </a:solidFill>
              </a:rPr>
              <a:t>			  </a:t>
            </a:r>
            <a:r>
              <a:rPr lang="en-US" sz="5000" dirty="0" err="1">
                <a:solidFill>
                  <a:srgbClr val="0000CC"/>
                </a:solidFill>
              </a:rPr>
              <a:t>và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</a:p>
          <a:p>
            <a:r>
              <a:rPr lang="en-US" sz="5000" dirty="0">
                <a:solidFill>
                  <a:srgbClr val="0000CC"/>
                </a:solidFill>
              </a:rPr>
              <a:t>				</a:t>
            </a:r>
            <a:r>
              <a:rPr lang="en-US" sz="5000" dirty="0" err="1">
                <a:solidFill>
                  <a:srgbClr val="0000CC"/>
                </a:solidFill>
              </a:rPr>
              <a:t>thị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tr</a:t>
            </a:r>
            <a:r>
              <a:rPr lang="vi-VN" sz="5000" dirty="0">
                <a:solidFill>
                  <a:srgbClr val="0000CC"/>
                </a:solidFill>
              </a:rPr>
              <a:t>ư</a:t>
            </a:r>
            <a:r>
              <a:rPr lang="en-US" sz="5000" dirty="0" err="1">
                <a:solidFill>
                  <a:srgbClr val="0000CC"/>
                </a:solidFill>
              </a:rPr>
              <a:t>ờng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51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475" y="3621170"/>
            <a:ext cx="121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tế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07" y="1861921"/>
            <a:ext cx="2429441" cy="171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51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475" y="3621170"/>
            <a:ext cx="121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9" y="1519881"/>
            <a:ext cx="1548910" cy="15489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60" y="1419309"/>
            <a:ext cx="2464167" cy="13706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64" y="3311336"/>
            <a:ext cx="1920467" cy="1192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5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55" y="1174297"/>
            <a:ext cx="75474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Lợi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nhuận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mang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lại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42" y="2316163"/>
            <a:ext cx="430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nhuận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tích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quảng</a:t>
            </a:r>
            <a:r>
              <a:rPr lang="en-US" sz="3000" dirty="0"/>
              <a:t> </a:t>
            </a:r>
            <a:r>
              <a:rPr lang="en-US" sz="3000" dirty="0" err="1"/>
              <a:t>cáo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886855" y="3509963"/>
            <a:ext cx="399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Bán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9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6" y="2863632"/>
            <a:ext cx="6894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Chiến</a:t>
            </a:r>
            <a:r>
              <a:rPr lang="en-US" sz="5000" dirty="0">
                <a:solidFill>
                  <a:srgbClr val="0000CC"/>
                </a:solidFill>
              </a:rPr>
              <a:t> l</a:t>
            </a:r>
            <a:r>
              <a:rPr lang="vi-VN" sz="5000" dirty="0">
                <a:solidFill>
                  <a:srgbClr val="0000CC"/>
                </a:solidFill>
              </a:rPr>
              <a:t>ư</a:t>
            </a:r>
            <a:r>
              <a:rPr lang="en-US" sz="5000" dirty="0" err="1">
                <a:solidFill>
                  <a:srgbClr val="0000CC"/>
                </a:solidFill>
              </a:rPr>
              <a:t>ợc</a:t>
            </a:r>
            <a:r>
              <a:rPr lang="en-US" sz="5000" dirty="0">
                <a:solidFill>
                  <a:srgbClr val="0000CC"/>
                </a:solidFill>
              </a:rPr>
              <a:t> Marketing</a:t>
            </a:r>
          </a:p>
          <a:p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316163"/>
            <a:ext cx="61540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facebook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google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quảng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49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188" y="1285691"/>
            <a:ext cx="6894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rgbClr val="0000CC"/>
                </a:solidFill>
              </a:rPr>
              <a:t>Tiến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độ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thực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hiện</a:t>
            </a:r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6662" y="2310793"/>
            <a:ext cx="493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 err="1"/>
              <a:t>Lấy</a:t>
            </a:r>
            <a:r>
              <a:rPr lang="en-GB" sz="2800" dirty="0"/>
              <a:t> đ</a:t>
            </a:r>
            <a:r>
              <a:rPr lang="vi-VN" sz="2800" dirty="0"/>
              <a:t>ư</a:t>
            </a:r>
            <a:r>
              <a:rPr lang="en-GB" sz="2800" dirty="0" err="1"/>
              <a:t>ợc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 dung web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Demo database </a:t>
            </a:r>
            <a:r>
              <a:rPr lang="en-GB" sz="2800" dirty="0" err="1"/>
              <a:t>trên</a:t>
            </a:r>
            <a:r>
              <a:rPr lang="en-GB" sz="2800" dirty="0"/>
              <a:t> </a:t>
            </a:r>
            <a:r>
              <a:rPr lang="en-GB" sz="2800" dirty="0" err="1"/>
              <a:t>mongodb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84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335</Words>
  <Application>Microsoft Office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Vương Gia Phú</cp:lastModifiedBy>
  <cp:revision>19</cp:revision>
  <dcterms:created xsi:type="dcterms:W3CDTF">2017-02-23T13:08:09Z</dcterms:created>
  <dcterms:modified xsi:type="dcterms:W3CDTF">2017-02-24T08:16:11Z</dcterms:modified>
</cp:coreProperties>
</file>