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669" autoAdjust="0"/>
  </p:normalViewPr>
  <p:slideViewPr>
    <p:cSldViewPr snapToGrid="0">
      <p:cViewPr varScale="1">
        <p:scale>
          <a:sx n="58" d="100"/>
          <a:sy n="58" d="100"/>
        </p:scale>
        <p:origin x="114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6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7399F-E91F-47DE-8BF2-F1E07177B58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36231-3621-49BB-837D-DBEFF760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36231-3621-49BB-837D-DBEFF760BA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nhắm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36231-3621-49BB-837D-DBEFF760BA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...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dó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.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36231-3621-49BB-837D-DBEFF760BA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6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quảng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.</a:t>
            </a:r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5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36231-3621-49BB-837D-DBEFF760BA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0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8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9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9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3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8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3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9532-C0E6-4A63-A9D4-8F416734BCB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919" y="1519881"/>
            <a:ext cx="520650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rgbClr val="0000CC"/>
                </a:solidFill>
              </a:rPr>
              <a:t>Dự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án</a:t>
            </a:r>
            <a:r>
              <a:rPr lang="en-US" sz="5000" dirty="0">
                <a:solidFill>
                  <a:srgbClr val="0000CC"/>
                </a:solidFill>
              </a:rPr>
              <a:t>: </a:t>
            </a:r>
          </a:p>
          <a:p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sz="3200" dirty="0"/>
              <a:t>Thu </a:t>
            </a:r>
            <a:r>
              <a:rPr lang="en-US" sz="3200" dirty="0" err="1"/>
              <a:t>thập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báo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trang</a:t>
            </a:r>
            <a:r>
              <a:rPr lang="en-US" sz="3200" dirty="0"/>
              <a:t> </a:t>
            </a:r>
            <a:r>
              <a:rPr lang="en-US" sz="3200" dirty="0" err="1"/>
              <a:t>báo</a:t>
            </a:r>
            <a:r>
              <a:rPr lang="en-US" sz="3200" dirty="0"/>
              <a:t> </a:t>
            </a:r>
            <a:r>
              <a:rPr lang="en-US" sz="3200" dirty="0" err="1"/>
              <a:t>điện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loại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18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802" y="1122363"/>
            <a:ext cx="68942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err="1">
                <a:solidFill>
                  <a:srgbClr val="0000CC"/>
                </a:solidFill>
              </a:rPr>
              <a:t>Khó</a:t>
            </a:r>
            <a:r>
              <a:rPr lang="en-GB" sz="5000" dirty="0">
                <a:solidFill>
                  <a:srgbClr val="0000CC"/>
                </a:solidFill>
              </a:rPr>
              <a:t> </a:t>
            </a:r>
            <a:r>
              <a:rPr lang="en-GB" sz="5000" dirty="0" err="1">
                <a:solidFill>
                  <a:srgbClr val="0000CC"/>
                </a:solidFill>
              </a:rPr>
              <a:t>khăn</a:t>
            </a:r>
            <a:endParaRPr lang="en-US" sz="28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4770" y="2089304"/>
            <a:ext cx="5220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800" dirty="0"/>
              <a:t>Server: </a:t>
            </a:r>
            <a:r>
              <a:rPr lang="en-GB" sz="2800" dirty="0" err="1"/>
              <a:t>Thiết</a:t>
            </a:r>
            <a:r>
              <a:rPr lang="en-GB" sz="2800" dirty="0"/>
              <a:t> </a:t>
            </a:r>
            <a:r>
              <a:rPr lang="en-GB" sz="2800" dirty="0" err="1"/>
              <a:t>lập</a:t>
            </a:r>
            <a:r>
              <a:rPr lang="en-GB" sz="2800" dirty="0"/>
              <a:t>? </a:t>
            </a:r>
            <a:r>
              <a:rPr lang="en-GB" sz="2800" dirty="0" err="1"/>
              <a:t>Kết</a:t>
            </a:r>
            <a:r>
              <a:rPr lang="en-GB" sz="2800" dirty="0"/>
              <a:t> </a:t>
            </a:r>
            <a:r>
              <a:rPr lang="en-GB" sz="2800" dirty="0" err="1"/>
              <a:t>nối</a:t>
            </a:r>
            <a:r>
              <a:rPr lang="en-GB" sz="2800" dirty="0"/>
              <a:t> CSDL? </a:t>
            </a:r>
            <a:r>
              <a:rPr lang="en-GB" sz="2800" dirty="0" err="1"/>
              <a:t>Đặt</a:t>
            </a:r>
            <a:r>
              <a:rPr lang="en-GB" sz="2800" dirty="0"/>
              <a:t> ở </a:t>
            </a:r>
            <a:r>
              <a:rPr lang="en-GB" sz="2800" dirty="0" err="1"/>
              <a:t>đâu</a:t>
            </a:r>
            <a:r>
              <a:rPr lang="en-GB" sz="2800" dirty="0"/>
              <a:t>? </a:t>
            </a:r>
            <a:r>
              <a:rPr lang="en-GB" sz="2800" dirty="0" err="1"/>
              <a:t>Làm</a:t>
            </a:r>
            <a:r>
              <a:rPr lang="en-GB" sz="2800" dirty="0"/>
              <a:t> </a:t>
            </a:r>
            <a:r>
              <a:rPr lang="en-GB" sz="2800" dirty="0" err="1"/>
              <a:t>thế</a:t>
            </a:r>
            <a:r>
              <a:rPr lang="en-GB" sz="2800" dirty="0"/>
              <a:t> </a:t>
            </a:r>
            <a:r>
              <a:rPr lang="en-GB" sz="2800" dirty="0" err="1"/>
              <a:t>nào</a:t>
            </a:r>
            <a:r>
              <a:rPr lang="en-GB" sz="2800" dirty="0"/>
              <a:t> </a:t>
            </a:r>
            <a:r>
              <a:rPr lang="en-GB" sz="2800" dirty="0" err="1"/>
              <a:t>để</a:t>
            </a:r>
            <a:r>
              <a:rPr lang="en-GB" sz="2800" dirty="0"/>
              <a:t> </a:t>
            </a:r>
            <a:r>
              <a:rPr lang="en-GB" sz="2800" dirty="0" err="1"/>
              <a:t>hoạt</a:t>
            </a:r>
            <a:r>
              <a:rPr lang="en-GB" sz="2800" dirty="0"/>
              <a:t> </a:t>
            </a:r>
            <a:r>
              <a:rPr lang="en-GB" sz="2800" dirty="0" err="1"/>
              <a:t>động</a:t>
            </a:r>
            <a:r>
              <a:rPr lang="en-GB" sz="2800" dirty="0"/>
              <a:t> </a:t>
            </a:r>
            <a:r>
              <a:rPr lang="en-GB" sz="2800" dirty="0" err="1"/>
              <a:t>ổn</a:t>
            </a:r>
            <a:r>
              <a:rPr lang="en-GB" sz="2800" dirty="0"/>
              <a:t> </a:t>
            </a:r>
            <a:r>
              <a:rPr lang="en-GB" sz="2800" dirty="0" err="1"/>
              <a:t>định</a:t>
            </a:r>
            <a:r>
              <a:rPr lang="en-GB" sz="2800" dirty="0"/>
              <a:t>?</a:t>
            </a:r>
          </a:p>
          <a:p>
            <a:pPr marL="285750" indent="-285750">
              <a:buFontTx/>
              <a:buChar char="-"/>
            </a:pPr>
            <a:r>
              <a:rPr lang="en-GB" sz="2800" dirty="0" err="1"/>
              <a:t>Thông</a:t>
            </a:r>
            <a:r>
              <a:rPr lang="en-GB" sz="2800" dirty="0"/>
              <a:t> tin: </a:t>
            </a:r>
            <a:r>
              <a:rPr lang="en-GB" sz="2800" dirty="0" err="1"/>
              <a:t>ch</a:t>
            </a:r>
            <a:r>
              <a:rPr lang="vi-VN" sz="2800" dirty="0"/>
              <a:t>ư</a:t>
            </a:r>
            <a:r>
              <a:rPr lang="en-GB" sz="2800" dirty="0"/>
              <a:t>a </a:t>
            </a:r>
            <a:r>
              <a:rPr lang="en-GB" sz="2800" dirty="0" err="1"/>
              <a:t>xử</a:t>
            </a:r>
            <a:r>
              <a:rPr lang="en-GB" sz="2800" dirty="0"/>
              <a:t> </a:t>
            </a:r>
            <a:r>
              <a:rPr lang="en-GB" sz="2800" dirty="0" err="1"/>
              <a:t>lý</a:t>
            </a:r>
            <a:r>
              <a:rPr lang="en-GB" sz="2800" dirty="0"/>
              <a:t> đ</a:t>
            </a:r>
            <a:r>
              <a:rPr lang="vi-VN" sz="2800" dirty="0"/>
              <a:t>ư</a:t>
            </a:r>
            <a:r>
              <a:rPr lang="en-GB" sz="2800" dirty="0" err="1"/>
              <a:t>ợc</a:t>
            </a:r>
            <a:r>
              <a:rPr lang="en-GB" sz="2800" dirty="0"/>
              <a:t> </a:t>
            </a:r>
            <a:r>
              <a:rPr lang="en-GB" sz="2800" dirty="0" err="1"/>
              <a:t>nội</a:t>
            </a:r>
            <a:r>
              <a:rPr lang="en-GB" sz="2800" dirty="0"/>
              <a:t> dung </a:t>
            </a:r>
            <a:r>
              <a:rPr lang="en-GB" sz="2800" dirty="0" err="1"/>
              <a:t>lấy</a:t>
            </a:r>
            <a:r>
              <a:rPr lang="en-GB" sz="2800" dirty="0"/>
              <a:t> </a:t>
            </a:r>
            <a:r>
              <a:rPr lang="en-GB" sz="2800" dirty="0" err="1"/>
              <a:t>về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322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862" y="1331196"/>
            <a:ext cx="66143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00CC"/>
                </a:solidFill>
              </a:rPr>
              <a:t>Thành</a:t>
            </a:r>
            <a:r>
              <a:rPr lang="en-US" sz="3600" dirty="0">
                <a:solidFill>
                  <a:srgbClr val="0000CC"/>
                </a:solidFill>
              </a:rPr>
              <a:t> </a:t>
            </a:r>
            <a:r>
              <a:rPr lang="en-US" sz="3600" dirty="0" err="1">
                <a:solidFill>
                  <a:srgbClr val="0000CC"/>
                </a:solidFill>
              </a:rPr>
              <a:t>viên</a:t>
            </a:r>
            <a:r>
              <a:rPr lang="en-US" sz="3600" dirty="0">
                <a:solidFill>
                  <a:srgbClr val="0000CC"/>
                </a:solidFill>
              </a:rPr>
              <a:t>:</a:t>
            </a:r>
          </a:p>
          <a:p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		</a:t>
            </a:r>
            <a:r>
              <a:rPr lang="en-US" sz="3200" dirty="0"/>
              <a:t>V</a:t>
            </a:r>
            <a:r>
              <a:rPr lang="vi-VN" sz="3200" dirty="0"/>
              <a:t>ư</a:t>
            </a:r>
            <a:r>
              <a:rPr lang="en-US" sz="3200" dirty="0" err="1"/>
              <a:t>ơng</a:t>
            </a:r>
            <a:r>
              <a:rPr lang="en-US" sz="3200" dirty="0"/>
              <a:t> Gia </a:t>
            </a:r>
            <a:r>
              <a:rPr lang="en-US" sz="3200" dirty="0" err="1"/>
              <a:t>Phú</a:t>
            </a:r>
            <a:endParaRPr lang="en-US" sz="3200" dirty="0"/>
          </a:p>
          <a:p>
            <a:r>
              <a:rPr lang="en-US" sz="3200" dirty="0"/>
              <a:t>			</a:t>
            </a:r>
            <a:r>
              <a:rPr lang="en-US" sz="3200" dirty="0" err="1"/>
              <a:t>Lâm</a:t>
            </a:r>
            <a:r>
              <a:rPr lang="en-US" sz="3200" dirty="0"/>
              <a:t> </a:t>
            </a:r>
            <a:r>
              <a:rPr lang="en-US" sz="3200" dirty="0" err="1"/>
              <a:t>Việt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endParaRPr lang="en-US" sz="3200" dirty="0"/>
          </a:p>
          <a:p>
            <a:r>
              <a:rPr lang="en-US" sz="3200" dirty="0"/>
              <a:t>			</a:t>
            </a:r>
            <a:r>
              <a:rPr lang="en-US" sz="3200" dirty="0" err="1"/>
              <a:t>Đặng</a:t>
            </a:r>
            <a:r>
              <a:rPr lang="en-US" sz="3200" dirty="0"/>
              <a:t> </a:t>
            </a:r>
            <a:r>
              <a:rPr lang="en-US" sz="3200" dirty="0" err="1"/>
              <a:t>Thiên</a:t>
            </a:r>
            <a:r>
              <a:rPr lang="en-US" sz="3200" dirty="0"/>
              <a:t> </a:t>
            </a:r>
            <a:r>
              <a:rPr lang="en-US" sz="3200" dirty="0" err="1"/>
              <a:t>Bảo</a:t>
            </a:r>
            <a:endParaRPr lang="en-US" sz="3200" dirty="0"/>
          </a:p>
          <a:p>
            <a:r>
              <a:rPr lang="en-US" sz="3200" dirty="0"/>
              <a:t>			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Vĩnh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073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799" y="2316163"/>
            <a:ext cx="689428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rgbClr val="0000CC"/>
                </a:solidFill>
              </a:rPr>
              <a:t>Khách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hàng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</a:p>
          <a:p>
            <a:r>
              <a:rPr lang="en-US" sz="5000" dirty="0">
                <a:solidFill>
                  <a:srgbClr val="0000CC"/>
                </a:solidFill>
              </a:rPr>
              <a:t>			  </a:t>
            </a:r>
            <a:r>
              <a:rPr lang="en-US" sz="5000" dirty="0" err="1">
                <a:solidFill>
                  <a:srgbClr val="0000CC"/>
                </a:solidFill>
              </a:rPr>
              <a:t>và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</a:p>
          <a:p>
            <a:r>
              <a:rPr lang="en-US" sz="5000" dirty="0">
                <a:solidFill>
                  <a:srgbClr val="0000CC"/>
                </a:solidFill>
              </a:rPr>
              <a:t>				</a:t>
            </a:r>
            <a:r>
              <a:rPr lang="en-US" sz="5000" dirty="0" err="1">
                <a:solidFill>
                  <a:srgbClr val="0000CC"/>
                </a:solidFill>
              </a:rPr>
              <a:t>thị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tr</a:t>
            </a:r>
            <a:r>
              <a:rPr lang="vi-VN" sz="5000" dirty="0">
                <a:solidFill>
                  <a:srgbClr val="0000CC"/>
                </a:solidFill>
              </a:rPr>
              <a:t>ư</a:t>
            </a:r>
            <a:r>
              <a:rPr lang="en-US" sz="5000" dirty="0" err="1">
                <a:solidFill>
                  <a:srgbClr val="0000CC"/>
                </a:solidFill>
              </a:rPr>
              <a:t>ờng</a:t>
            </a:r>
            <a:endParaRPr lang="en-US" sz="5000" dirty="0">
              <a:solidFill>
                <a:srgbClr val="0000CC"/>
              </a:solidFill>
            </a:endParaRPr>
          </a:p>
          <a:p>
            <a:endParaRPr lang="en-US" sz="2800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2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919" y="1519881"/>
            <a:ext cx="551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4475" y="3621170"/>
            <a:ext cx="1213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Kinh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tế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707" y="1861921"/>
            <a:ext cx="2429441" cy="17168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5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919" y="1519881"/>
            <a:ext cx="551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4475" y="3621170"/>
            <a:ext cx="1213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9" y="1519881"/>
            <a:ext cx="1548910" cy="15489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60" y="1419309"/>
            <a:ext cx="2464167" cy="13706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64" y="3311336"/>
            <a:ext cx="1920467" cy="1192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57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855" y="1174297"/>
            <a:ext cx="75474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rgbClr val="0000CC"/>
                </a:solidFill>
              </a:rPr>
              <a:t>Lợi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nhuận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dự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án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mang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lại</a:t>
            </a:r>
            <a:endParaRPr lang="en-US" sz="5000" dirty="0">
              <a:solidFill>
                <a:srgbClr val="0000CC"/>
              </a:solidFill>
            </a:endParaRPr>
          </a:p>
          <a:p>
            <a:endParaRPr lang="en-US" sz="28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942" y="2316163"/>
            <a:ext cx="4303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err="1"/>
              <a:t>Lợi</a:t>
            </a:r>
            <a:r>
              <a:rPr lang="en-US" sz="3000" dirty="0"/>
              <a:t> </a:t>
            </a:r>
            <a:r>
              <a:rPr lang="en-US" sz="3000" dirty="0" err="1"/>
              <a:t>nhuận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tích</a:t>
            </a:r>
            <a:r>
              <a:rPr lang="en-US" sz="3000" dirty="0"/>
              <a:t> </a:t>
            </a:r>
            <a:r>
              <a:rPr lang="en-US" sz="3000" dirty="0" err="1"/>
              <a:t>hợp</a:t>
            </a:r>
            <a:r>
              <a:rPr lang="en-US" sz="3000" dirty="0"/>
              <a:t> </a:t>
            </a:r>
            <a:r>
              <a:rPr lang="en-US" sz="3000" dirty="0" err="1"/>
              <a:t>quảng</a:t>
            </a:r>
            <a:r>
              <a:rPr lang="en-US" sz="3000" dirty="0"/>
              <a:t> </a:t>
            </a:r>
            <a:r>
              <a:rPr lang="en-US" sz="3000" dirty="0" err="1"/>
              <a:t>cáo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886855" y="3509963"/>
            <a:ext cx="3991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Bán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r>
              <a:rPr lang="en-US" sz="3000" dirty="0"/>
              <a:t> </a:t>
            </a:r>
            <a:r>
              <a:rPr lang="en-US" sz="3000" dirty="0" err="1"/>
              <a:t>quyền</a:t>
            </a:r>
            <a:r>
              <a:rPr lang="en-US" sz="3000" dirty="0"/>
              <a:t> </a:t>
            </a:r>
            <a:r>
              <a:rPr lang="en-US" sz="3000" dirty="0" err="1"/>
              <a:t>sử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</a:t>
            </a:r>
            <a:r>
              <a:rPr lang="en-US" sz="3000" dirty="0" err="1"/>
              <a:t>cho</a:t>
            </a:r>
            <a:r>
              <a:rPr lang="en-US" sz="3000" dirty="0"/>
              <a:t> </a:t>
            </a:r>
            <a:r>
              <a:rPr lang="en-US" sz="3000" dirty="0" err="1"/>
              <a:t>doanh</a:t>
            </a:r>
            <a:r>
              <a:rPr lang="en-US" sz="3000" dirty="0"/>
              <a:t> </a:t>
            </a:r>
            <a:r>
              <a:rPr lang="en-US" sz="3000" dirty="0" err="1"/>
              <a:t>nghiệp</a:t>
            </a:r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092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256" y="2863632"/>
            <a:ext cx="68942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rgbClr val="0000CC"/>
                </a:solidFill>
              </a:rPr>
              <a:t>Chiến</a:t>
            </a:r>
            <a:r>
              <a:rPr lang="en-US" sz="5000" dirty="0">
                <a:solidFill>
                  <a:srgbClr val="0000CC"/>
                </a:solidFill>
              </a:rPr>
              <a:t> l</a:t>
            </a:r>
            <a:r>
              <a:rPr lang="vi-VN" sz="5000" dirty="0">
                <a:solidFill>
                  <a:srgbClr val="0000CC"/>
                </a:solidFill>
              </a:rPr>
              <a:t>ư</a:t>
            </a:r>
            <a:r>
              <a:rPr lang="en-US" sz="5000" dirty="0" err="1">
                <a:solidFill>
                  <a:srgbClr val="0000CC"/>
                </a:solidFill>
              </a:rPr>
              <a:t>ợc</a:t>
            </a:r>
            <a:r>
              <a:rPr lang="en-US" sz="5000" dirty="0">
                <a:solidFill>
                  <a:srgbClr val="0000CC"/>
                </a:solidFill>
              </a:rPr>
              <a:t> Marketing</a:t>
            </a:r>
          </a:p>
          <a:p>
            <a:endParaRPr lang="en-US" sz="28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4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316163"/>
            <a:ext cx="61540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facebook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google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chạy</a:t>
            </a:r>
            <a:r>
              <a:rPr lang="en-US" sz="2800" dirty="0"/>
              <a:t> </a:t>
            </a:r>
            <a:r>
              <a:rPr lang="en-US" sz="2800" dirty="0" err="1"/>
              <a:t>quảng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mối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nhằm</a:t>
            </a:r>
            <a:r>
              <a:rPr lang="en-US" sz="2800" dirty="0"/>
              <a:t> </a:t>
            </a: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thiệu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749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5188" y="1285691"/>
            <a:ext cx="68942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err="1">
                <a:solidFill>
                  <a:srgbClr val="0000CC"/>
                </a:solidFill>
              </a:rPr>
              <a:t>Tiến</a:t>
            </a:r>
            <a:r>
              <a:rPr lang="en-GB" sz="5000" dirty="0">
                <a:solidFill>
                  <a:srgbClr val="0000CC"/>
                </a:solidFill>
              </a:rPr>
              <a:t> </a:t>
            </a:r>
            <a:r>
              <a:rPr lang="en-GB" sz="5000" dirty="0" err="1">
                <a:solidFill>
                  <a:srgbClr val="0000CC"/>
                </a:solidFill>
              </a:rPr>
              <a:t>độ</a:t>
            </a:r>
            <a:r>
              <a:rPr lang="en-GB" sz="5000" dirty="0">
                <a:solidFill>
                  <a:srgbClr val="0000CC"/>
                </a:solidFill>
              </a:rPr>
              <a:t> </a:t>
            </a:r>
            <a:r>
              <a:rPr lang="en-GB" sz="5000" dirty="0" err="1">
                <a:solidFill>
                  <a:srgbClr val="0000CC"/>
                </a:solidFill>
              </a:rPr>
              <a:t>thực</a:t>
            </a:r>
            <a:r>
              <a:rPr lang="en-GB" sz="5000" dirty="0">
                <a:solidFill>
                  <a:srgbClr val="0000CC"/>
                </a:solidFill>
              </a:rPr>
              <a:t> </a:t>
            </a:r>
            <a:r>
              <a:rPr lang="en-GB" sz="5000" dirty="0" err="1">
                <a:solidFill>
                  <a:srgbClr val="0000CC"/>
                </a:solidFill>
              </a:rPr>
              <a:t>hiện</a:t>
            </a:r>
            <a:endParaRPr lang="en-US" sz="28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6662" y="2310793"/>
            <a:ext cx="4937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800" dirty="0" err="1"/>
              <a:t>Lấy</a:t>
            </a:r>
            <a:r>
              <a:rPr lang="en-GB" sz="2800" dirty="0"/>
              <a:t> đ</a:t>
            </a:r>
            <a:r>
              <a:rPr lang="vi-VN" sz="2800" dirty="0"/>
              <a:t>ư</a:t>
            </a:r>
            <a:r>
              <a:rPr lang="en-GB" sz="2800" dirty="0" err="1"/>
              <a:t>ợc</a:t>
            </a:r>
            <a:r>
              <a:rPr lang="en-GB" sz="2800" dirty="0"/>
              <a:t> </a:t>
            </a:r>
            <a:r>
              <a:rPr lang="en-GB" sz="2800" dirty="0" err="1"/>
              <a:t>nội</a:t>
            </a:r>
            <a:r>
              <a:rPr lang="en-GB" sz="2800" dirty="0"/>
              <a:t> dung web</a:t>
            </a:r>
          </a:p>
          <a:p>
            <a:pPr marL="285750" indent="-285750">
              <a:buFontTx/>
              <a:buChar char="-"/>
            </a:pPr>
            <a:r>
              <a:rPr lang="en-GB" sz="2800" dirty="0"/>
              <a:t>Demo database </a:t>
            </a:r>
            <a:r>
              <a:rPr lang="en-GB" sz="2800" dirty="0" err="1"/>
              <a:t>trên</a:t>
            </a:r>
            <a:r>
              <a:rPr lang="en-GB" sz="2800" dirty="0"/>
              <a:t> </a:t>
            </a:r>
            <a:r>
              <a:rPr lang="en-GB" sz="2800" dirty="0" err="1"/>
              <a:t>mongodb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842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335</Words>
  <Application>Microsoft Office PowerPoint</Application>
  <PresentationFormat>Widescreen</PresentationFormat>
  <Paragraphs>35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Lam</dc:creator>
  <cp:lastModifiedBy>Vương Gia Phú</cp:lastModifiedBy>
  <cp:revision>16</cp:revision>
  <dcterms:created xsi:type="dcterms:W3CDTF">2017-02-23T13:08:09Z</dcterms:created>
  <dcterms:modified xsi:type="dcterms:W3CDTF">2017-02-23T15:46:53Z</dcterms:modified>
</cp:coreProperties>
</file>