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44B4A-5A85-41AD-B5AB-D66170FAEBEB}" v="491" dt="2022-11-07T21:41:1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727323"/>
            <a:ext cx="4933950" cy="1596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Lopaty xd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2434196"/>
            <a:ext cx="4933950" cy="3430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Jiří Balcar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Vojtěch Čížek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Jan Dufek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Michal </a:t>
            </a:r>
            <a:r>
              <a:rPr lang="en-US" dirty="0" err="1"/>
              <a:t>Mrtka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Vojtěch </a:t>
            </a:r>
            <a:r>
              <a:rPr lang="en-US" dirty="0" err="1"/>
              <a:t>Šelepa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Dominik </a:t>
            </a:r>
            <a:r>
              <a:rPr lang="en-US" dirty="0" err="1"/>
              <a:t>Volavka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7" descr="Obsah obrázku země, exteriér, toaleta, nástroj&#10;&#10;Popis se vygeneroval automaticky.">
            <a:extLst>
              <a:ext uri="{FF2B5EF4-FFF2-40B4-BE49-F238E27FC236}">
                <a16:creationId xmlns:a16="http://schemas.microsoft.com/office/drawing/2014/main" id="{A1E72958-D50A-775C-C616-743C3994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60" y="1522855"/>
            <a:ext cx="4824168" cy="38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77C95A88-C085-4740-B4C1-685F2C6F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Čas na dotazy</a:t>
            </a:r>
          </a:p>
        </p:txBody>
      </p:sp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EFCFB25A-E4B5-DD42-FE7D-88AF7CC8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19" y="2058067"/>
            <a:ext cx="6504560" cy="39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5D8BE6-18DD-F534-469D-D59CB66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D79187-6D63-E5DC-5ECF-CA021BA2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H</a:t>
            </a:r>
            <a:r>
              <a:rPr lang="en-GB" dirty="0"/>
              <a:t>TML</a:t>
            </a:r>
            <a:r>
              <a:rPr lang="cs-CZ" dirty="0"/>
              <a:t>, </a:t>
            </a:r>
            <a:r>
              <a:rPr lang="en-GB" dirty="0"/>
              <a:t>CSS (Bootstrap), PHP</a:t>
            </a:r>
            <a:r>
              <a:rPr lang="cs-CZ" dirty="0"/>
              <a:t>, </a:t>
            </a:r>
            <a:r>
              <a:rPr lang="cs-CZ" dirty="0" err="1"/>
              <a:t>MySQL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GB" dirty="0" err="1"/>
              <a:t>Aplikace</a:t>
            </a:r>
            <a:r>
              <a:rPr lang="en-GB" dirty="0"/>
              <a:t> s </a:t>
            </a:r>
            <a:r>
              <a:rPr lang="en-GB" dirty="0" err="1"/>
              <a:t>administrací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GB" dirty="0" err="1"/>
              <a:t>Webová</a:t>
            </a:r>
            <a:r>
              <a:rPr lang="en-GB" dirty="0"/>
              <a:t> s</a:t>
            </a:r>
            <a:r>
              <a:rPr lang="cs-CZ" dirty="0" err="1"/>
              <a:t>tránka</a:t>
            </a:r>
            <a:r>
              <a:rPr lang="cs-CZ" dirty="0"/>
              <a:t> pro čtenáře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86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2D7C91-7B1C-402E-C310-D02FDD1B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Hotovo za 1. sprint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BBAE18-6E79-DBA8-7900-2BC9008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Web</a:t>
            </a:r>
          </a:p>
          <a:p>
            <a:r>
              <a:rPr lang="cs-CZ" dirty="0"/>
              <a:t>UI</a:t>
            </a:r>
          </a:p>
          <a:p>
            <a:r>
              <a:rPr lang="cs-CZ" dirty="0"/>
              <a:t>Databáze</a:t>
            </a:r>
          </a:p>
          <a:p>
            <a:r>
              <a:rPr lang="cs-CZ" dirty="0"/>
              <a:t>Zobrazení archivu</a:t>
            </a:r>
          </a:p>
          <a:p>
            <a:r>
              <a:rPr lang="cs-CZ" dirty="0"/>
              <a:t>Přihlašování </a:t>
            </a:r>
          </a:p>
          <a:p>
            <a:r>
              <a:rPr lang="cs-CZ" dirty="0"/>
              <a:t>Informace o časopisu</a:t>
            </a:r>
          </a:p>
          <a:p>
            <a:r>
              <a:rPr lang="cs-CZ" dirty="0"/>
              <a:t>Administrace účtů</a:t>
            </a:r>
          </a:p>
          <a:p>
            <a:r>
              <a:rPr lang="cs-CZ" dirty="0"/>
              <a:t>Nabídnutí článku</a:t>
            </a:r>
          </a:p>
        </p:txBody>
      </p:sp>
    </p:spTree>
    <p:extLst>
      <p:ext uri="{BB962C8B-B14F-4D97-AF65-F5344CB8AC3E}">
        <p14:creationId xmlns:p14="http://schemas.microsoft.com/office/powerpoint/2010/main" val="40615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A4C375-0B58-D4D6-7744-ABF7D77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ER diagram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6A651FB-6EE3-8F30-3233-120D18173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05" y="1711131"/>
            <a:ext cx="6937109" cy="4348692"/>
          </a:xfrm>
        </p:spPr>
      </p:pic>
    </p:spTree>
    <p:extLst>
      <p:ext uri="{BB962C8B-B14F-4D97-AF65-F5344CB8AC3E}">
        <p14:creationId xmlns:p14="http://schemas.microsoft.com/office/powerpoint/2010/main" val="10458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A6AC-B0A0-3972-3ED1-C7B6E377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Webdesign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E5B2491-38FE-3D2D-B3B9-972AF2D9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9ED1A10-B3E6-0E6E-2AB9-92A30588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449"/>
            <a:ext cx="7387072" cy="41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1F101-3AFB-1569-5132-D5243407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/>
              <a:t>správy</a:t>
            </a:r>
            <a:r>
              <a:rPr lang="en-GB" dirty="0"/>
              <a:t> </a:t>
            </a:r>
            <a:r>
              <a:rPr lang="en-GB" dirty="0" err="1"/>
              <a:t>uživatele</a:t>
            </a:r>
            <a:endParaRPr lang="en-GB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0C6E09A-933F-DF24-18D2-782050E91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719"/>
            <a:ext cx="7374147" cy="4147958"/>
          </a:xfrm>
        </p:spPr>
      </p:pic>
    </p:spTree>
    <p:extLst>
      <p:ext uri="{BB962C8B-B14F-4D97-AF65-F5344CB8AC3E}">
        <p14:creationId xmlns:p14="http://schemas.microsoft.com/office/powerpoint/2010/main" val="40961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7F0F8-070B-FB88-9FBD-541F7D6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Rozpracováno ve 2.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A567E-6E96-6F98-7EDE-353B8089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Převzetí článku</a:t>
            </a:r>
          </a:p>
          <a:p>
            <a:r>
              <a:rPr lang="cs-CZ" dirty="0"/>
              <a:t>Seznámení s posudky</a:t>
            </a:r>
          </a:p>
          <a:p>
            <a:r>
              <a:rPr lang="cs-CZ" dirty="0"/>
              <a:t>Přijetí článku</a:t>
            </a:r>
          </a:p>
          <a:p>
            <a:r>
              <a:rPr lang="cs-CZ" dirty="0"/>
              <a:t>Správa aplikace</a:t>
            </a:r>
          </a:p>
          <a:p>
            <a:r>
              <a:rPr lang="cs-CZ" dirty="0"/>
              <a:t>Komunikace s recenzenty</a:t>
            </a:r>
          </a:p>
          <a:p>
            <a:r>
              <a:rPr lang="cs-CZ" dirty="0"/>
              <a:t>Vytvoření recenzního posudku</a:t>
            </a:r>
          </a:p>
          <a:p>
            <a:r>
              <a:rPr lang="cs-CZ" dirty="0"/>
              <a:t>Vrácení článku autorovi</a:t>
            </a:r>
          </a:p>
          <a:p>
            <a:r>
              <a:rPr lang="cs-CZ" dirty="0"/>
              <a:t>Zpracování recenzních komentářů</a:t>
            </a:r>
          </a:p>
        </p:txBody>
      </p:sp>
    </p:spTree>
    <p:extLst>
      <p:ext uri="{BB962C8B-B14F-4D97-AF65-F5344CB8AC3E}">
        <p14:creationId xmlns:p14="http://schemas.microsoft.com/office/powerpoint/2010/main" val="177607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343E0-940D-346A-C466-066D334C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Práce s týmovými nástroji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25040D-6D14-0B82-82D3-C0A513A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MS Teams</a:t>
            </a:r>
          </a:p>
          <a:p>
            <a:endParaRPr lang="cs-CZ" dirty="0"/>
          </a:p>
          <a:p>
            <a:r>
              <a:rPr lang="cs-CZ" dirty="0" err="1"/>
              <a:t>ScrumDe</a:t>
            </a:r>
            <a:r>
              <a:rPr lang="en-GB" dirty="0"/>
              <a:t>s</a:t>
            </a:r>
            <a:r>
              <a:rPr lang="cs-CZ" dirty="0"/>
              <a:t>k</a:t>
            </a:r>
          </a:p>
          <a:p>
            <a:endParaRPr lang="cs-CZ" dirty="0"/>
          </a:p>
          <a:p>
            <a:r>
              <a:rPr lang="cs-CZ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4602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F0E9E-3BC9-C950-0A77-A3F5C3B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15F6A5-C1E6-188C-4827-2200DA15F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b="1" dirty="0"/>
              <a:t>Umíme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Plánovat ve </a:t>
            </a:r>
            <a:r>
              <a:rPr lang="cs-CZ" dirty="0" err="1"/>
              <a:t>ScrumDesku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Dodat části včas a hotové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Efektivně komunikovat</a:t>
            </a:r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EAE0B6-B256-7333-13D1-44F3C133C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b="1" dirty="0"/>
              <a:t>Budeme umět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en-GB" dirty="0" err="1"/>
              <a:t>Používat</a:t>
            </a:r>
            <a:r>
              <a:rPr lang="en-GB" dirty="0"/>
              <a:t> </a:t>
            </a:r>
            <a:r>
              <a:rPr lang="cs-CZ" dirty="0"/>
              <a:t>GitHub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Průběžně zapisovat hodiny a updatovat </a:t>
            </a:r>
            <a:r>
              <a:rPr lang="cs-CZ" dirty="0" err="1"/>
              <a:t>ScrumDesk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5613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119</Words>
  <Application>Microsoft Office PowerPoint</Application>
  <PresentationFormat>Širokoúhlá obrazovka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Footlight MT Light</vt:lpstr>
      <vt:lpstr>ArchVTI</vt:lpstr>
      <vt:lpstr>Lopaty xd</vt:lpstr>
      <vt:lpstr>Platforma</vt:lpstr>
      <vt:lpstr>Hotovo za 1. sprint</vt:lpstr>
      <vt:lpstr>Databáze ER diagram</vt:lpstr>
      <vt:lpstr>Webdesign</vt:lpstr>
      <vt:lpstr>Design správy uživatele</vt:lpstr>
      <vt:lpstr>Rozpracováno ve 2. sprintu</vt:lpstr>
      <vt:lpstr>Práce s týmovými nástroji</vt:lpstr>
      <vt:lpstr>Retrospektiva</vt:lpstr>
      <vt:lpstr>Čas na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Vojtěch Čížek</cp:lastModifiedBy>
  <cp:revision>191</cp:revision>
  <dcterms:created xsi:type="dcterms:W3CDTF">2022-11-07T20:49:50Z</dcterms:created>
  <dcterms:modified xsi:type="dcterms:W3CDTF">2022-11-08T20:10:26Z</dcterms:modified>
</cp:coreProperties>
</file>