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693400" cy="7556500"/>
  <p:notesSz cx="10693400" cy="75565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1" autoAdjust="0"/>
  </p:normalViewPr>
  <p:slideViewPr>
    <p:cSldViewPr>
      <p:cViewPr varScale="1">
        <p:scale>
          <a:sx n="99" d="100"/>
          <a:sy n="99" d="100"/>
        </p:scale>
        <p:origin x="146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261BA-BC43-4B43-ADF1-FC97AD0A64B4}" type="datetimeFigureOut">
              <a:rPr lang="tr-TR" smtClean="0"/>
              <a:t>19.03.2025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AE91-42A5-42CA-A837-B768A32636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48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AE91-42A5-42CA-A837-B768A326365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7713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AE91-42A5-42CA-A837-B768A326365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819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8192" y="601465"/>
            <a:ext cx="8637014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004" y="1432966"/>
            <a:ext cx="8771390" cy="495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9000" y="6835840"/>
            <a:ext cx="1107439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40437" y="6811457"/>
            <a:ext cx="1122679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98667" y="6791347"/>
            <a:ext cx="379729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52" y="348995"/>
            <a:ext cx="1332230" cy="6858000"/>
          </a:xfrm>
          <a:custGeom>
            <a:avLst/>
            <a:gdLst/>
            <a:ahLst/>
            <a:cxnLst/>
            <a:rect l="l" t="t" r="r" b="b"/>
            <a:pathLst>
              <a:path w="1332230" h="6858000">
                <a:moveTo>
                  <a:pt x="1331976" y="0"/>
                </a:moveTo>
                <a:lnTo>
                  <a:pt x="0" y="0"/>
                </a:lnTo>
                <a:lnTo>
                  <a:pt x="0" y="3429012"/>
                </a:lnTo>
                <a:lnTo>
                  <a:pt x="0" y="6858000"/>
                </a:lnTo>
                <a:lnTo>
                  <a:pt x="1331976" y="6858000"/>
                </a:lnTo>
                <a:lnTo>
                  <a:pt x="1331976" y="3429012"/>
                </a:lnTo>
                <a:lnTo>
                  <a:pt x="1331976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1314" y="3060292"/>
            <a:ext cx="3659504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20000"/>
              </a:lnSpc>
              <a:spcBef>
                <a:spcPts val="100"/>
              </a:spcBef>
            </a:pPr>
            <a:r>
              <a:rPr sz="3200" spc="-5" dirty="0">
                <a:solidFill>
                  <a:srgbClr val="000000"/>
                </a:solidFill>
              </a:rPr>
              <a:t>“Use-Case”</a:t>
            </a:r>
            <a:r>
              <a:rPr sz="3200" spc="-114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Esaslı  Gereksinim</a:t>
            </a:r>
            <a:r>
              <a:rPr sz="3200" spc="-8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Analizi</a:t>
            </a:r>
            <a:endParaRPr sz="320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5885">
              <a:lnSpc>
                <a:spcPts val="1435"/>
              </a:lnSpc>
            </a:pPr>
            <a:r>
              <a:rPr lang="tr-TR" smtClean="0"/>
              <a:t>- </a:t>
            </a:r>
            <a:fld id="{81D60167-4931-47E6-BA6A-407CBD079E47}" type="slidenum">
              <a:rPr spc="-5" smtClean="0"/>
              <a:t>1</a:t>
            </a:fld>
            <a:r>
              <a:rPr spc="-95" smtClean="0"/>
              <a:t> </a:t>
            </a:r>
            <a:r>
              <a:rPr smtClean="0"/>
              <a:t>-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3558540">
              <a:lnSpc>
                <a:spcPct val="100000"/>
              </a:lnSpc>
            </a:pPr>
            <a:r>
              <a:rPr sz="2800" spc="-5" dirty="0"/>
              <a:t>“Use-Case” </a:t>
            </a:r>
            <a:r>
              <a:rPr sz="2800" b="0" spc="25" dirty="0">
                <a:latin typeface="Arial"/>
                <a:cs typeface="Arial"/>
              </a:rPr>
              <a:t>İ</a:t>
            </a:r>
            <a:r>
              <a:rPr sz="2800" spc="25" dirty="0"/>
              <a:t>li</a:t>
            </a:r>
            <a:r>
              <a:rPr sz="2800" b="0" spc="25" dirty="0">
                <a:latin typeface="Arial"/>
                <a:cs typeface="Arial"/>
              </a:rPr>
              <a:t>ş</a:t>
            </a:r>
            <a:r>
              <a:rPr sz="2800" spc="25" dirty="0"/>
              <a:t>ki </a:t>
            </a:r>
            <a:r>
              <a:rPr sz="2800" spc="-5" dirty="0"/>
              <a:t>Türleri:</a:t>
            </a:r>
            <a:r>
              <a:rPr sz="2800" spc="-25" dirty="0"/>
              <a:t> </a:t>
            </a:r>
            <a:r>
              <a:rPr sz="2800" spc="-5" dirty="0"/>
              <a:t>Örnek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8239" y="1691639"/>
            <a:ext cx="7703807" cy="467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10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5673725">
              <a:lnSpc>
                <a:spcPct val="100000"/>
              </a:lnSpc>
            </a:pPr>
            <a:r>
              <a:rPr sz="2800" spc="-5" dirty="0"/>
              <a:t>“Use-Case”</a:t>
            </a:r>
            <a:r>
              <a:rPr sz="2800" spc="5" dirty="0"/>
              <a:t> </a:t>
            </a:r>
            <a:r>
              <a:rPr sz="2800" spc="-5" dirty="0"/>
              <a:t>Modeli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32632" y="1570735"/>
            <a:ext cx="8095615" cy="2306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Sistemin tüm </a:t>
            </a:r>
            <a:r>
              <a:rPr sz="2000" dirty="0">
                <a:latin typeface="Arial"/>
                <a:cs typeface="Arial"/>
              </a:rPr>
              <a:t>“use-case” </a:t>
            </a:r>
            <a:r>
              <a:rPr sz="2000" spc="-5" dirty="0">
                <a:latin typeface="Arial"/>
                <a:cs typeface="Arial"/>
              </a:rPr>
              <a:t>diyagramları, </a:t>
            </a:r>
            <a:r>
              <a:rPr sz="2000" dirty="0">
                <a:latin typeface="Arial"/>
                <a:cs typeface="Arial"/>
              </a:rPr>
              <a:t>“use-case” </a:t>
            </a:r>
            <a:r>
              <a:rPr sz="2000" spc="-5" dirty="0">
                <a:latin typeface="Arial"/>
                <a:cs typeface="Arial"/>
              </a:rPr>
              <a:t>modelini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0A18C"/>
              </a:buClr>
              <a:buFont typeface="DejaVu Sans"/>
              <a:buChar char="■"/>
            </a:pP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 belirli </a:t>
            </a:r>
            <a:r>
              <a:rPr sz="1800" spc="-10" dirty="0">
                <a:latin typeface="Arial"/>
                <a:cs typeface="Arial"/>
              </a:rPr>
              <a:t>büyüklüğün </a:t>
            </a:r>
            <a:r>
              <a:rPr sz="1800" spc="-5" dirty="0">
                <a:latin typeface="Arial"/>
                <a:cs typeface="Arial"/>
              </a:rPr>
              <a:t>üzerinde </a:t>
            </a:r>
            <a:r>
              <a:rPr sz="1800" spc="-10" dirty="0">
                <a:latin typeface="Arial"/>
                <a:cs typeface="Arial"/>
              </a:rPr>
              <a:t>olduğunda, </a:t>
            </a:r>
            <a:r>
              <a:rPr sz="1800" spc="-5" dirty="0">
                <a:latin typeface="Arial"/>
                <a:cs typeface="Arial"/>
              </a:rPr>
              <a:t>gereksinimler birden fazla  “use-case” </a:t>
            </a:r>
            <a:r>
              <a:rPr sz="1800" spc="-10" dirty="0">
                <a:latin typeface="Arial"/>
                <a:cs typeface="Arial"/>
              </a:rPr>
              <a:t>diyagramı </a:t>
            </a:r>
            <a:r>
              <a:rPr sz="1800" spc="-5" dirty="0">
                <a:latin typeface="Arial"/>
                <a:cs typeface="Arial"/>
              </a:rPr>
              <a:t>kullanılarak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tanımlanır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marL="756285" marR="6350" lvl="1" indent="-287020">
              <a:lnSpc>
                <a:spcPct val="100000"/>
              </a:lnSpc>
              <a:spcBef>
                <a:spcPts val="11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 sınırını gösteren dikdörtgen kutu sistemin içinde ve </a:t>
            </a:r>
            <a:r>
              <a:rPr sz="1800" spc="-10" dirty="0">
                <a:latin typeface="Arial"/>
                <a:cs typeface="Arial"/>
              </a:rPr>
              <a:t>dışında </a:t>
            </a:r>
            <a:r>
              <a:rPr sz="1800" spc="-5" dirty="0">
                <a:latin typeface="Arial"/>
                <a:cs typeface="Arial"/>
              </a:rPr>
              <a:t>kalan  öğeleri belirtmek için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kullanılır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11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9143999" y="999743"/>
                </a:moveTo>
                <a:lnTo>
                  <a:pt x="9143999" y="0"/>
                </a:lnTo>
                <a:lnTo>
                  <a:pt x="0" y="0"/>
                </a:lnTo>
                <a:lnTo>
                  <a:pt x="0" y="999743"/>
                </a:lnTo>
                <a:lnTo>
                  <a:pt x="9143999" y="999743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R="259079" algn="r">
              <a:lnSpc>
                <a:spcPct val="100000"/>
              </a:lnSpc>
              <a:spcBef>
                <a:spcPts val="425"/>
              </a:spcBef>
            </a:pP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“Activity</a:t>
            </a:r>
            <a:r>
              <a:rPr sz="2800" b="1" spc="-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Diagram”:</a:t>
            </a:r>
            <a:endParaRPr sz="2800">
              <a:latin typeface="Arial"/>
              <a:cs typeface="Arial"/>
            </a:endParaRPr>
          </a:p>
          <a:p>
            <a:pPr marR="259715" algn="r">
              <a:lnSpc>
                <a:spcPct val="100000"/>
              </a:lnSpc>
            </a:pPr>
            <a:r>
              <a:rPr sz="2800" b="1" spc="-10" dirty="0">
                <a:solidFill>
                  <a:srgbClr val="000099"/>
                </a:solidFill>
                <a:latin typeface="Arial"/>
                <a:cs typeface="Arial"/>
              </a:rPr>
              <a:t>Ö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2800" b="1" spc="-1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60" y="384041"/>
            <a:ext cx="9144000" cy="6823075"/>
            <a:chOff x="774060" y="384041"/>
            <a:chExt cx="9144000" cy="6823075"/>
          </a:xfrm>
        </p:grpSpPr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2167" y="384041"/>
              <a:ext cx="4821935" cy="68229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12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53975" rIns="0" bIns="0" rtlCol="0">
            <a:spAutoFit/>
          </a:bodyPr>
          <a:lstStyle/>
          <a:p>
            <a:pPr marL="5715000" marR="259079">
              <a:lnSpc>
                <a:spcPct val="100000"/>
              </a:lnSpc>
              <a:spcBef>
                <a:spcPts val="425"/>
              </a:spcBef>
            </a:pPr>
            <a:r>
              <a:rPr sz="2800" spc="-5" dirty="0"/>
              <a:t>“Activity</a:t>
            </a:r>
            <a:r>
              <a:rPr sz="2800" spc="-50" dirty="0"/>
              <a:t> </a:t>
            </a:r>
            <a:r>
              <a:rPr sz="2800" spc="-5" dirty="0"/>
              <a:t>Diagram”  Modelleme</a:t>
            </a:r>
            <a:r>
              <a:rPr sz="2800" spc="-35" dirty="0"/>
              <a:t> </a:t>
            </a:r>
            <a:r>
              <a:rPr sz="2800" spc="15" dirty="0"/>
              <a:t>Ö</a:t>
            </a:r>
            <a:r>
              <a:rPr sz="2800" b="0" spc="15" dirty="0">
                <a:latin typeface="Arial"/>
                <a:cs typeface="Arial"/>
              </a:rPr>
              <a:t>ğ</a:t>
            </a:r>
            <a:r>
              <a:rPr sz="2800" spc="15" dirty="0"/>
              <a:t>eleri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32632" y="1417934"/>
            <a:ext cx="8399145" cy="51028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Etkinlik (“activity”)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aktörler tarafından </a:t>
            </a:r>
            <a:r>
              <a:rPr sz="1600" spc="-10" dirty="0">
                <a:latin typeface="Arial"/>
                <a:cs typeface="Arial"/>
              </a:rPr>
              <a:t>yapılan </a:t>
            </a:r>
            <a:r>
              <a:rPr sz="1600" dirty="0">
                <a:latin typeface="Arial"/>
                <a:cs typeface="Arial"/>
              </a:rPr>
              <a:t>işleri </a:t>
            </a:r>
            <a:r>
              <a:rPr sz="1600" spc="-5" dirty="0">
                <a:latin typeface="Arial"/>
                <a:cs typeface="Arial"/>
              </a:rPr>
              <a:t>ifade etmek </a:t>
            </a:r>
            <a:r>
              <a:rPr sz="1600" dirty="0">
                <a:latin typeface="Arial"/>
                <a:cs typeface="Arial"/>
              </a:rPr>
              <a:t>için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kullanılır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“An </a:t>
            </a:r>
            <a:r>
              <a:rPr sz="1600" dirty="0">
                <a:latin typeface="Arial"/>
                <a:cs typeface="Arial"/>
              </a:rPr>
              <a:t>activity is </a:t>
            </a:r>
            <a:r>
              <a:rPr sz="1600" spc="-5" dirty="0">
                <a:latin typeface="Arial"/>
                <a:cs typeface="Arial"/>
              </a:rPr>
              <a:t>a state of doing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something”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Geçiş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(“transition”)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Etkinlikler arasındaki geçişleri ifade etmek </a:t>
            </a:r>
            <a:r>
              <a:rPr sz="1600" dirty="0">
                <a:latin typeface="Arial"/>
                <a:cs typeface="Arial"/>
              </a:rPr>
              <a:t>için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kullanılır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Geçişin </a:t>
            </a:r>
            <a:r>
              <a:rPr sz="1600" dirty="0">
                <a:latin typeface="Arial"/>
                <a:cs typeface="Arial"/>
              </a:rPr>
              <a:t>koşulu </a:t>
            </a:r>
            <a:r>
              <a:rPr sz="1600" spc="-5" dirty="0">
                <a:latin typeface="Arial"/>
                <a:cs typeface="Arial"/>
              </a:rPr>
              <a:t>varsa </a:t>
            </a:r>
            <a:r>
              <a:rPr sz="1600" dirty="0">
                <a:latin typeface="Arial"/>
                <a:cs typeface="Arial"/>
              </a:rPr>
              <a:t>geçişin </a:t>
            </a:r>
            <a:r>
              <a:rPr sz="1600" spc="-5" dirty="0">
                <a:latin typeface="Arial"/>
                <a:cs typeface="Arial"/>
              </a:rPr>
              <a:t>üzerine “guard” eklenerek ifade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edilir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“Branch”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“merge”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dirty="0">
                <a:latin typeface="Arial"/>
                <a:cs typeface="Arial"/>
              </a:rPr>
              <a:t>Koşullu </a:t>
            </a:r>
            <a:r>
              <a:rPr sz="1600" spc="-5" dirty="0">
                <a:latin typeface="Arial"/>
                <a:cs typeface="Arial"/>
              </a:rPr>
              <a:t>davranışı ifade etmek </a:t>
            </a:r>
            <a:r>
              <a:rPr sz="1600" dirty="0">
                <a:latin typeface="Arial"/>
                <a:cs typeface="Arial"/>
              </a:rPr>
              <a:t>için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kullanılır</a:t>
            </a:r>
            <a:endParaRPr sz="16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33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400" dirty="0">
                <a:latin typeface="Arial"/>
                <a:cs typeface="Arial"/>
              </a:rPr>
              <a:t>“A branch </a:t>
            </a:r>
            <a:r>
              <a:rPr sz="1400" spc="-5" dirty="0">
                <a:latin typeface="Arial"/>
                <a:cs typeface="Arial"/>
              </a:rPr>
              <a:t>has </a:t>
            </a:r>
            <a:r>
              <a:rPr sz="1400" dirty="0">
                <a:latin typeface="Arial"/>
                <a:cs typeface="Arial"/>
              </a:rPr>
              <a:t>a single </a:t>
            </a:r>
            <a:r>
              <a:rPr sz="1400" spc="-5" dirty="0">
                <a:latin typeface="Arial"/>
                <a:cs typeface="Arial"/>
              </a:rPr>
              <a:t>incoming </a:t>
            </a:r>
            <a:r>
              <a:rPr sz="1400" dirty="0">
                <a:latin typeface="Arial"/>
                <a:cs typeface="Arial"/>
              </a:rPr>
              <a:t>transitions </a:t>
            </a:r>
            <a:r>
              <a:rPr sz="1400" spc="-5" dirty="0">
                <a:latin typeface="Arial"/>
                <a:cs typeface="Arial"/>
              </a:rPr>
              <a:t>and several guarded outgoing </a:t>
            </a:r>
            <a:r>
              <a:rPr sz="1400" dirty="0">
                <a:latin typeface="Arial"/>
                <a:cs typeface="Arial"/>
              </a:rPr>
              <a:t>transitions …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only  one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outgoing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transitions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 </a:t>
            </a:r>
            <a:r>
              <a:rPr sz="1400" dirty="0">
                <a:latin typeface="Arial"/>
                <a:cs typeface="Arial"/>
              </a:rPr>
              <a:t>taken,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guards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mutually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exclusive”</a:t>
            </a:r>
            <a:endParaRPr sz="1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3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400" dirty="0">
                <a:latin typeface="Arial"/>
                <a:cs typeface="Arial"/>
              </a:rPr>
              <a:t>“A </a:t>
            </a:r>
            <a:r>
              <a:rPr sz="1400" spc="-5" dirty="0">
                <a:latin typeface="Arial"/>
                <a:cs typeface="Arial"/>
              </a:rPr>
              <a:t>merge has multiple input </a:t>
            </a:r>
            <a:r>
              <a:rPr sz="1400" dirty="0">
                <a:latin typeface="Arial"/>
                <a:cs typeface="Arial"/>
              </a:rPr>
              <a:t>transitions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a single </a:t>
            </a:r>
            <a:r>
              <a:rPr sz="1400" spc="-5" dirty="0">
                <a:latin typeface="Arial"/>
                <a:cs typeface="Arial"/>
              </a:rPr>
              <a:t>output </a:t>
            </a:r>
            <a:r>
              <a:rPr sz="1400" dirty="0">
                <a:latin typeface="Arial"/>
                <a:cs typeface="Arial"/>
              </a:rPr>
              <a:t>– the </a:t>
            </a:r>
            <a:r>
              <a:rPr sz="1400" spc="-5" dirty="0">
                <a:latin typeface="Arial"/>
                <a:cs typeface="Arial"/>
              </a:rPr>
              <a:t>end of conditional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behavior”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“Fork”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“join”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Paralel davranışı ifade etmek </a:t>
            </a:r>
            <a:r>
              <a:rPr sz="1600" dirty="0">
                <a:latin typeface="Arial"/>
                <a:cs typeface="Arial"/>
              </a:rPr>
              <a:t>için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kullanılır</a:t>
            </a:r>
            <a:endParaRPr sz="1600">
              <a:latin typeface="Arial"/>
              <a:cs typeface="Arial"/>
            </a:endParaRPr>
          </a:p>
          <a:p>
            <a:pPr marL="1155700" marR="198755" lvl="2" indent="-228600">
              <a:lnSpc>
                <a:spcPct val="100000"/>
              </a:lnSpc>
              <a:spcBef>
                <a:spcPts val="33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400" dirty="0">
                <a:latin typeface="Arial"/>
                <a:cs typeface="Arial"/>
              </a:rPr>
              <a:t>“A fork </a:t>
            </a:r>
            <a:r>
              <a:rPr sz="1400" spc="-5" dirty="0">
                <a:latin typeface="Arial"/>
                <a:cs typeface="Arial"/>
              </a:rPr>
              <a:t>has one incoming </a:t>
            </a:r>
            <a:r>
              <a:rPr sz="1400" dirty="0">
                <a:latin typeface="Arial"/>
                <a:cs typeface="Arial"/>
              </a:rPr>
              <a:t>transition </a:t>
            </a:r>
            <a:r>
              <a:rPr sz="1400" spc="-5" dirty="0">
                <a:latin typeface="Arial"/>
                <a:cs typeface="Arial"/>
              </a:rPr>
              <a:t>and several outgoing </a:t>
            </a:r>
            <a:r>
              <a:rPr sz="1400" dirty="0">
                <a:latin typeface="Arial"/>
                <a:cs typeface="Arial"/>
              </a:rPr>
              <a:t>transitions … </a:t>
            </a:r>
            <a:r>
              <a:rPr sz="1400" spc="-10" dirty="0">
                <a:latin typeface="Arial"/>
                <a:cs typeface="Arial"/>
              </a:rPr>
              <a:t>when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incoming  </a:t>
            </a:r>
            <a:r>
              <a:rPr sz="1400" dirty="0">
                <a:latin typeface="Arial"/>
                <a:cs typeface="Arial"/>
              </a:rPr>
              <a:t>transition is </a:t>
            </a:r>
            <a:r>
              <a:rPr sz="1400" spc="-5" dirty="0">
                <a:latin typeface="Arial"/>
                <a:cs typeface="Arial"/>
              </a:rPr>
              <a:t>triggerred, all of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outgoing </a:t>
            </a:r>
            <a:r>
              <a:rPr sz="1400" dirty="0">
                <a:latin typeface="Arial"/>
                <a:cs typeface="Arial"/>
              </a:rPr>
              <a:t>transitions are taken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parallel”</a:t>
            </a:r>
            <a:endParaRPr sz="1400">
              <a:latin typeface="Arial"/>
              <a:cs typeface="Arial"/>
            </a:endParaRPr>
          </a:p>
          <a:p>
            <a:pPr marL="1155700" marR="651510" lvl="2" indent="-228600">
              <a:lnSpc>
                <a:spcPct val="100000"/>
              </a:lnSpc>
              <a:spcBef>
                <a:spcPts val="34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400" spc="5" dirty="0">
                <a:latin typeface="Arial"/>
                <a:cs typeface="Arial"/>
              </a:rPr>
              <a:t>“With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join,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outgoing </a:t>
            </a:r>
            <a:r>
              <a:rPr sz="1400" dirty="0">
                <a:latin typeface="Arial"/>
                <a:cs typeface="Arial"/>
              </a:rPr>
              <a:t>transition is </a:t>
            </a:r>
            <a:r>
              <a:rPr sz="1400" spc="-5" dirty="0">
                <a:latin typeface="Arial"/>
                <a:cs typeface="Arial"/>
              </a:rPr>
              <a:t>only </a:t>
            </a:r>
            <a:r>
              <a:rPr sz="1400" dirty="0">
                <a:latin typeface="Arial"/>
                <a:cs typeface="Arial"/>
              </a:rPr>
              <a:t>taken </a:t>
            </a:r>
            <a:r>
              <a:rPr sz="1400" spc="-10" dirty="0">
                <a:latin typeface="Arial"/>
                <a:cs typeface="Arial"/>
              </a:rPr>
              <a:t>when </a:t>
            </a:r>
            <a:r>
              <a:rPr sz="1400" spc="-5" dirty="0">
                <a:latin typeface="Arial"/>
                <a:cs typeface="Arial"/>
              </a:rPr>
              <a:t>all </a:t>
            </a:r>
            <a:r>
              <a:rPr sz="1400" dirty="0">
                <a:latin typeface="Arial"/>
                <a:cs typeface="Arial"/>
              </a:rPr>
              <a:t>the states </a:t>
            </a:r>
            <a:r>
              <a:rPr sz="1400" spc="-5" dirty="0">
                <a:latin typeface="Arial"/>
                <a:cs typeface="Arial"/>
              </a:rPr>
              <a:t>on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incoming  </a:t>
            </a:r>
            <a:r>
              <a:rPr sz="1400" dirty="0">
                <a:latin typeface="Arial"/>
                <a:cs typeface="Arial"/>
              </a:rPr>
              <a:t>transitions </a:t>
            </a:r>
            <a:r>
              <a:rPr sz="1400" spc="-10" dirty="0">
                <a:latin typeface="Arial"/>
                <a:cs typeface="Arial"/>
              </a:rPr>
              <a:t>have </a:t>
            </a:r>
            <a:r>
              <a:rPr sz="1400" spc="-5" dirty="0">
                <a:latin typeface="Arial"/>
                <a:cs typeface="Arial"/>
              </a:rPr>
              <a:t>completed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activity”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13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9143999" y="999743"/>
                </a:moveTo>
                <a:lnTo>
                  <a:pt x="9143999" y="0"/>
                </a:lnTo>
                <a:lnTo>
                  <a:pt x="0" y="0"/>
                </a:lnTo>
                <a:lnTo>
                  <a:pt x="0" y="999743"/>
                </a:lnTo>
                <a:lnTo>
                  <a:pt x="9143999" y="999743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6301740" marR="258445" indent="-353695" algn="r">
              <a:lnSpc>
                <a:spcPct val="100000"/>
              </a:lnSpc>
              <a:spcBef>
                <a:spcPts val="1400"/>
              </a:spcBef>
            </a:pPr>
            <a:r>
              <a:rPr sz="2400" b="0" spc="-5" dirty="0">
                <a:latin typeface="Arial"/>
                <a:cs typeface="Arial"/>
              </a:rPr>
              <a:t>“Activity</a:t>
            </a:r>
            <a:r>
              <a:rPr sz="2400" b="0" spc="-5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Diagram</a:t>
            </a:r>
            <a:r>
              <a:rPr sz="2400" b="0" spc="5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with  Swimlanes”:</a:t>
            </a:r>
            <a:r>
              <a:rPr sz="2400" b="0" spc="-5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Örnek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60" y="384041"/>
            <a:ext cx="9144000" cy="6823075"/>
            <a:chOff x="774060" y="384041"/>
            <a:chExt cx="9144000" cy="6823075"/>
          </a:xfrm>
        </p:grpSpPr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0831" y="384041"/>
              <a:ext cx="4843271" cy="68229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14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52" y="348995"/>
            <a:ext cx="1332230" cy="6858000"/>
          </a:xfrm>
          <a:custGeom>
            <a:avLst/>
            <a:gdLst/>
            <a:ahLst/>
            <a:cxnLst/>
            <a:rect l="l" t="t" r="r" b="b"/>
            <a:pathLst>
              <a:path w="1332230" h="6858000">
                <a:moveTo>
                  <a:pt x="1331976" y="0"/>
                </a:moveTo>
                <a:lnTo>
                  <a:pt x="0" y="0"/>
                </a:lnTo>
                <a:lnTo>
                  <a:pt x="0" y="3429012"/>
                </a:lnTo>
                <a:lnTo>
                  <a:pt x="0" y="6858000"/>
                </a:lnTo>
                <a:lnTo>
                  <a:pt x="1331976" y="6858000"/>
                </a:lnTo>
                <a:lnTo>
                  <a:pt x="1331976" y="3429012"/>
                </a:lnTo>
                <a:lnTo>
                  <a:pt x="1331976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2254" y="2966719"/>
            <a:ext cx="3811904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2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“Use-Case”</a:t>
            </a:r>
            <a:r>
              <a:rPr sz="3600" b="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Esaslı  Gereksinim</a:t>
            </a:r>
            <a:r>
              <a:rPr sz="3600" b="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Analizi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5885">
              <a:lnSpc>
                <a:spcPts val="1435"/>
              </a:lnSpc>
            </a:pPr>
            <a:r>
              <a:rPr lang="tr-TR" smtClean="0"/>
              <a:t>- </a:t>
            </a:r>
            <a:fld id="{81D60167-4931-47E6-BA6A-407CBD079E47}" type="slidenum">
              <a:rPr spc="-5" smtClean="0"/>
              <a:t>15</a:t>
            </a:fld>
            <a:r>
              <a:rPr spc="-95" smtClean="0"/>
              <a:t> </a:t>
            </a:r>
            <a:r>
              <a:rPr smtClean="0"/>
              <a:t>-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1243330">
              <a:lnSpc>
                <a:spcPct val="100000"/>
              </a:lnSpc>
            </a:pPr>
            <a:r>
              <a:rPr sz="2800" spc="-5" dirty="0"/>
              <a:t>Gereksinim Analizinde “Use-Case”</a:t>
            </a:r>
            <a:r>
              <a:rPr sz="2800" spc="50" dirty="0"/>
              <a:t> </a:t>
            </a:r>
            <a:r>
              <a:rPr sz="2800" spc="15" dirty="0"/>
              <a:t>Yakla</a:t>
            </a:r>
            <a:r>
              <a:rPr sz="2800" b="0" spc="15" dirty="0">
                <a:latin typeface="Arial"/>
                <a:cs typeface="Arial"/>
              </a:rPr>
              <a:t>ş</a:t>
            </a:r>
            <a:r>
              <a:rPr sz="2800" spc="15" dirty="0"/>
              <a:t>ımı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632" y="1478094"/>
            <a:ext cx="7861300" cy="44900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Bakış açısı: Sistem, kullanıcısı </a:t>
            </a:r>
            <a:r>
              <a:rPr sz="2000" dirty="0">
                <a:latin typeface="Arial"/>
                <a:cs typeface="Arial"/>
              </a:rPr>
              <a:t>için “ne” yapacak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 kapalı bir kutu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(“black-box”)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Sistem-kullanıcı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etkileşimi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Sistemin dışarıdan görünen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davranışı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marL="355600" marR="5347335" indent="-355600" algn="r">
              <a:lnSpc>
                <a:spcPct val="100000"/>
              </a:lnSpc>
              <a:spcBef>
                <a:spcPts val="167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İl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5" dirty="0">
                <a:latin typeface="Arial"/>
                <a:cs typeface="Arial"/>
              </a:rPr>
              <a:t>imi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87020" marR="5324475" lvl="1" indent="-287020" algn="r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287020" algn="l"/>
              </a:tabLst>
            </a:pPr>
            <a:r>
              <a:rPr sz="1800" spc="-5" dirty="0">
                <a:latin typeface="Arial"/>
                <a:cs typeface="Arial"/>
              </a:rPr>
              <a:t>Sistemin iç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yapısı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 belirlenen davranışı “nasıl” </a:t>
            </a:r>
            <a:r>
              <a:rPr sz="1800" spc="-10" dirty="0">
                <a:latin typeface="Arial"/>
                <a:cs typeface="Arial"/>
              </a:rPr>
              <a:t>yapacak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Belirlenen davranış “nasıl” kodlanacak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1680"/>
              </a:spcBef>
            </a:pP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Bu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bakı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ş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açısı, sistemdeki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tüm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ş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levselli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ğ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ğ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il, </a:t>
            </a:r>
            <a:r>
              <a:rPr sz="20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kullanıcılar </a:t>
            </a:r>
            <a:r>
              <a:rPr sz="20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için </a:t>
            </a:r>
            <a:r>
              <a:rPr sz="20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artı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de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ğ</a:t>
            </a:r>
            <a:r>
              <a:rPr sz="20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er olu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ş</a:t>
            </a:r>
            <a:r>
              <a:rPr sz="20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turacak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ş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lemleri dü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ş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ünmemizi</a:t>
            </a:r>
            <a:r>
              <a:rPr sz="2000" i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sa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ğ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lar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16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4614545">
              <a:lnSpc>
                <a:spcPct val="100000"/>
              </a:lnSpc>
              <a:spcBef>
                <a:spcPts val="5"/>
              </a:spcBef>
            </a:pPr>
            <a:r>
              <a:rPr sz="3200" spc="-5" dirty="0"/>
              <a:t>“Use-Case” Nedir?</a:t>
            </a:r>
            <a:r>
              <a:rPr sz="3200" spc="-75" dirty="0"/>
              <a:t> </a:t>
            </a:r>
            <a:r>
              <a:rPr sz="3200" spc="-5" dirty="0"/>
              <a:t>(1)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32632" y="1537816"/>
            <a:ext cx="7987665" cy="415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37590" indent="-342900">
              <a:lnSpc>
                <a:spcPct val="12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Yazılım sisteminin kullanıcısına </a:t>
            </a:r>
            <a:r>
              <a:rPr sz="2000" dirty="0">
                <a:latin typeface="Arial"/>
                <a:cs typeface="Arial"/>
              </a:rPr>
              <a:t>değer döndüren, </a:t>
            </a:r>
            <a:r>
              <a:rPr sz="2000" spc="-5" dirty="0">
                <a:latin typeface="Arial"/>
                <a:cs typeface="Arial"/>
              </a:rPr>
              <a:t>dışarıdan  </a:t>
            </a:r>
            <a:r>
              <a:rPr sz="2000" dirty="0">
                <a:latin typeface="Arial"/>
                <a:cs typeface="Arial"/>
              </a:rPr>
              <a:t>gözlemlenebilen </a:t>
            </a:r>
            <a:r>
              <a:rPr sz="2000" spc="-5" dirty="0">
                <a:latin typeface="Arial"/>
                <a:cs typeface="Arial"/>
              </a:rPr>
              <a:t>davranışının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bütünüdür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b="1" spc="1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1800" spc="15" dirty="0">
                <a:solidFill>
                  <a:srgbClr val="0000FF"/>
                </a:solidFill>
                <a:latin typeface="Arial"/>
                <a:cs typeface="Arial"/>
              </a:rPr>
              <a:t>ğ</a:t>
            </a:r>
            <a:r>
              <a:rPr sz="1800" b="1" spc="15" dirty="0">
                <a:solidFill>
                  <a:srgbClr val="0000FF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  <a:p>
            <a:pPr marL="1155700" marR="327025" lvl="2" indent="-228600">
              <a:lnSpc>
                <a:spcPct val="120000"/>
              </a:lnSpc>
              <a:spcBef>
                <a:spcPts val="41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Sistem “use case” kapsamındaki </a:t>
            </a:r>
            <a:r>
              <a:rPr sz="1600" dirty="0">
                <a:latin typeface="Arial"/>
                <a:cs typeface="Arial"/>
              </a:rPr>
              <a:t>işleri </a:t>
            </a:r>
            <a:r>
              <a:rPr sz="1600" spc="-5" dirty="0">
                <a:latin typeface="Arial"/>
                <a:cs typeface="Arial"/>
              </a:rPr>
              <a:t>gerçekleştirdiğinde oluşacak çıktı,  sonuç </a:t>
            </a:r>
            <a:r>
              <a:rPr sz="1600" spc="-10" dirty="0">
                <a:latin typeface="Arial"/>
                <a:cs typeface="Arial"/>
              </a:rPr>
              <a:t>veya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durumdur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B0A18C"/>
              </a:buClr>
              <a:buFont typeface="IPAexGothic"/>
              <a:buChar char="◆"/>
            </a:pPr>
            <a:endParaRPr sz="21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Gözlemlenebilirlik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80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Kullanıcı </a:t>
            </a:r>
            <a:r>
              <a:rPr sz="1600" dirty="0">
                <a:latin typeface="Arial"/>
                <a:cs typeface="Arial"/>
              </a:rPr>
              <a:t>ve sistem </a:t>
            </a:r>
            <a:r>
              <a:rPr sz="1600" spc="-5" dirty="0">
                <a:latin typeface="Arial"/>
                <a:cs typeface="Arial"/>
              </a:rPr>
              <a:t>arasındaki </a:t>
            </a:r>
            <a:r>
              <a:rPr sz="1600" dirty="0">
                <a:latin typeface="Arial"/>
                <a:cs typeface="Arial"/>
              </a:rPr>
              <a:t>etkileşimi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tanımlar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B0A18C"/>
              </a:buClr>
              <a:buFont typeface="IPAexGothic"/>
              <a:buChar char="◆"/>
            </a:pPr>
            <a:endParaRPr sz="21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Bütünlük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155700" marR="5080" lvl="2" indent="-228600">
              <a:lnSpc>
                <a:spcPct val="120000"/>
              </a:lnSpc>
              <a:spcBef>
                <a:spcPts val="42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“Use-case” kullanıcının </a:t>
            </a:r>
            <a:r>
              <a:rPr sz="1600" dirty="0">
                <a:latin typeface="Arial"/>
                <a:cs typeface="Arial"/>
              </a:rPr>
              <a:t>istediği </a:t>
            </a:r>
            <a:r>
              <a:rPr sz="1600" spc="-5" dirty="0">
                <a:latin typeface="Arial"/>
                <a:cs typeface="Arial"/>
              </a:rPr>
              <a:t>değerin üretilebilmesi </a:t>
            </a:r>
            <a:r>
              <a:rPr sz="1600" dirty="0">
                <a:latin typeface="Arial"/>
                <a:cs typeface="Arial"/>
              </a:rPr>
              <a:t>için </a:t>
            </a:r>
            <a:r>
              <a:rPr sz="1600" spc="-5" dirty="0">
                <a:latin typeface="Arial"/>
                <a:cs typeface="Arial"/>
              </a:rPr>
              <a:t>gereken tüm </a:t>
            </a:r>
            <a:r>
              <a:rPr sz="1600" dirty="0">
                <a:latin typeface="Arial"/>
                <a:cs typeface="Arial"/>
              </a:rPr>
              <a:t>ilişkili  </a:t>
            </a:r>
            <a:r>
              <a:rPr sz="1600" spc="-5" dirty="0">
                <a:latin typeface="Arial"/>
                <a:cs typeface="Arial"/>
              </a:rPr>
              <a:t>adımları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içerir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17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4614545">
              <a:lnSpc>
                <a:spcPct val="100000"/>
              </a:lnSpc>
              <a:spcBef>
                <a:spcPts val="5"/>
              </a:spcBef>
            </a:pPr>
            <a:r>
              <a:rPr sz="3200" spc="-5" dirty="0"/>
              <a:t>“Use-Case” Nedir?</a:t>
            </a:r>
            <a:r>
              <a:rPr sz="3200" spc="-75" dirty="0"/>
              <a:t> </a:t>
            </a:r>
            <a:r>
              <a:rPr sz="3200" spc="-5" dirty="0"/>
              <a:t>(2)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10356" y="1508574"/>
            <a:ext cx="7003415" cy="377444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Her “use-case”in </a:t>
            </a:r>
            <a:r>
              <a:rPr sz="2000" spc="-5" dirty="0">
                <a:latin typeface="Arial"/>
                <a:cs typeface="Arial"/>
              </a:rPr>
              <a:t>bir </a:t>
            </a:r>
            <a:r>
              <a:rPr sz="2000" dirty="0">
                <a:latin typeface="Arial"/>
                <a:cs typeface="Arial"/>
              </a:rPr>
              <a:t>amacı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vardır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Niye </a:t>
            </a:r>
            <a:r>
              <a:rPr sz="1800" spc="-5" dirty="0">
                <a:latin typeface="Arial"/>
                <a:cs typeface="Arial"/>
              </a:rPr>
              <a:t>belirlendi ? Kullanıcının hangi işlemini gerçekleştirecek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Hangi davranışı </a:t>
            </a:r>
            <a:r>
              <a:rPr sz="1800" spc="-10" dirty="0">
                <a:latin typeface="Arial"/>
                <a:cs typeface="Arial"/>
              </a:rPr>
              <a:t>modelliyor </a:t>
            </a:r>
            <a:r>
              <a:rPr sz="1800" spc="-5" dirty="0">
                <a:latin typeface="Arial"/>
                <a:cs typeface="Arial"/>
              </a:rPr>
              <a:t>? Ne </a:t>
            </a:r>
            <a:r>
              <a:rPr sz="1800" spc="-10" dirty="0">
                <a:latin typeface="Arial"/>
                <a:cs typeface="Arial"/>
              </a:rPr>
              <a:t>yapacak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 zaman sonlanacak ? Hangi değeri üretecek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Örnekler: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Öğrencinin bir derse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kaydolması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Muhasebe görevlisinin </a:t>
            </a:r>
            <a:r>
              <a:rPr sz="1800" spc="-10" dirty="0">
                <a:latin typeface="Arial"/>
                <a:cs typeface="Arial"/>
              </a:rPr>
              <a:t>aylık </a:t>
            </a:r>
            <a:r>
              <a:rPr sz="1800" spc="-5" dirty="0">
                <a:latin typeface="Arial"/>
                <a:cs typeface="Arial"/>
              </a:rPr>
              <a:t>bordroları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hazırlaması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Banka müşterisinin ATM’den para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çekmesi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Bir kişinin asansörü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çağırması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18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1407795" marR="258445" indent="4201160">
              <a:lnSpc>
                <a:spcPct val="100000"/>
              </a:lnSpc>
              <a:spcBef>
                <a:spcPts val="1400"/>
              </a:spcBef>
            </a:pPr>
            <a:r>
              <a:rPr sz="2400" spc="-5" dirty="0"/>
              <a:t>Gereksinim Analizinde  Yapısal Yöntem </a:t>
            </a:r>
            <a:r>
              <a:rPr sz="2400" spc="-20" dirty="0"/>
              <a:t>ya </a:t>
            </a:r>
            <a:r>
              <a:rPr sz="2400" spc="-5" dirty="0"/>
              <a:t>da “Use-Case” </a:t>
            </a:r>
            <a:r>
              <a:rPr sz="2400" spc="10" dirty="0"/>
              <a:t>Yakla</a:t>
            </a:r>
            <a:r>
              <a:rPr sz="2400" b="0" spc="10" dirty="0">
                <a:latin typeface="Arial"/>
                <a:cs typeface="Arial"/>
              </a:rPr>
              <a:t>ş</a:t>
            </a:r>
            <a:r>
              <a:rPr sz="2400" spc="10" dirty="0"/>
              <a:t>ımı:</a:t>
            </a:r>
            <a:r>
              <a:rPr sz="2400" spc="50" dirty="0"/>
              <a:t> </a:t>
            </a:r>
            <a:r>
              <a:rPr sz="2400" spc="-5" dirty="0"/>
              <a:t>Örnek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0586" y="1832863"/>
            <a:ext cx="4170679" cy="315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Use case </a:t>
            </a:r>
            <a:r>
              <a:rPr sz="1800" spc="-10" dirty="0">
                <a:latin typeface="Arial"/>
                <a:cs typeface="Arial"/>
              </a:rPr>
              <a:t>yaklaşımı: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57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Müşteri kartını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yerleştirir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 şifreyi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sorar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Müşteri </a:t>
            </a:r>
            <a:r>
              <a:rPr sz="1600" dirty="0">
                <a:latin typeface="Arial"/>
                <a:cs typeface="Arial"/>
              </a:rPr>
              <a:t>şifresini</a:t>
            </a:r>
            <a:r>
              <a:rPr sz="1600" spc="-5" dirty="0">
                <a:latin typeface="Arial"/>
                <a:cs typeface="Arial"/>
              </a:rPr>
              <a:t> girer</a:t>
            </a:r>
            <a:endParaRPr sz="1600">
              <a:latin typeface="Arial"/>
              <a:cs typeface="Arial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57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Şifre doğruysa, </a:t>
            </a:r>
            <a:r>
              <a:rPr sz="1600" dirty="0">
                <a:latin typeface="Arial"/>
                <a:cs typeface="Arial"/>
              </a:rPr>
              <a:t>sistem </a:t>
            </a:r>
            <a:r>
              <a:rPr sz="1600" spc="-5" dirty="0">
                <a:latin typeface="Arial"/>
                <a:cs typeface="Arial"/>
              </a:rPr>
              <a:t>para çekme </a:t>
            </a:r>
            <a:r>
              <a:rPr sz="1600" dirty="0">
                <a:latin typeface="Arial"/>
                <a:cs typeface="Arial"/>
              </a:rPr>
              <a:t>ve  </a:t>
            </a:r>
            <a:r>
              <a:rPr sz="1600" spc="-5" dirty="0">
                <a:latin typeface="Arial"/>
                <a:cs typeface="Arial"/>
              </a:rPr>
              <a:t>para </a:t>
            </a:r>
            <a:r>
              <a:rPr sz="1600" spc="-10" dirty="0">
                <a:latin typeface="Arial"/>
                <a:cs typeface="Arial"/>
              </a:rPr>
              <a:t>yatırma </a:t>
            </a:r>
            <a:r>
              <a:rPr sz="1600" spc="-5" dirty="0">
                <a:latin typeface="Arial"/>
                <a:cs typeface="Arial"/>
              </a:rPr>
              <a:t>seçeneklerini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sunar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Müşteri para çekme </a:t>
            </a:r>
            <a:r>
              <a:rPr sz="1600" dirty="0">
                <a:latin typeface="Arial"/>
                <a:cs typeface="Arial"/>
              </a:rPr>
              <a:t>işlemini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seçer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......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680" y="1848103"/>
            <a:ext cx="3796029" cy="3376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Yapısal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yöntem: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57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 müşteri kartını kabul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eder.</a:t>
            </a:r>
            <a:endParaRPr sz="1600">
              <a:latin typeface="Arial"/>
              <a:cs typeface="Arial"/>
            </a:endParaRPr>
          </a:p>
          <a:p>
            <a:pPr marL="756285" marR="45085" lvl="1" indent="-287020">
              <a:lnSpc>
                <a:spcPct val="120000"/>
              </a:lnSpc>
              <a:spcBef>
                <a:spcPts val="57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Sistemde </a:t>
            </a:r>
            <a:r>
              <a:rPr sz="1600" dirty="0">
                <a:latin typeface="Arial"/>
                <a:cs typeface="Arial"/>
              </a:rPr>
              <a:t>işlemlerin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yapılabilmesi  </a:t>
            </a:r>
            <a:r>
              <a:rPr sz="1600" dirty="0">
                <a:latin typeface="Arial"/>
                <a:cs typeface="Arial"/>
              </a:rPr>
              <a:t>için </a:t>
            </a:r>
            <a:r>
              <a:rPr sz="1600" spc="-5" dirty="0">
                <a:latin typeface="Arial"/>
                <a:cs typeface="Arial"/>
              </a:rPr>
              <a:t>şifre geçerli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olmalıdır.</a:t>
            </a:r>
            <a:endParaRPr sz="1600">
              <a:latin typeface="Arial"/>
              <a:cs typeface="Arial"/>
            </a:endParaRPr>
          </a:p>
          <a:p>
            <a:pPr marL="756285" marR="265430" lvl="1" indent="-287020">
              <a:lnSpc>
                <a:spcPct val="120000"/>
              </a:lnSpc>
              <a:spcBef>
                <a:spcPts val="5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Sistemde para çekme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para  </a:t>
            </a:r>
            <a:r>
              <a:rPr sz="1600" spc="-10" dirty="0">
                <a:latin typeface="Arial"/>
                <a:cs typeface="Arial"/>
              </a:rPr>
              <a:t>yatırma </a:t>
            </a:r>
            <a:r>
              <a:rPr sz="1600" spc="-5" dirty="0">
                <a:latin typeface="Arial"/>
                <a:cs typeface="Arial"/>
              </a:rPr>
              <a:t>seçenekleri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mevcuttur.</a:t>
            </a:r>
            <a:endParaRPr sz="1600">
              <a:latin typeface="Arial"/>
              <a:cs typeface="Arial"/>
            </a:endParaRPr>
          </a:p>
          <a:p>
            <a:pPr marL="756285" marR="356870" lvl="1" indent="-287020">
              <a:lnSpc>
                <a:spcPct val="120000"/>
              </a:lnSpc>
              <a:spcBef>
                <a:spcPts val="57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 istendiğinde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işlemlerin  </a:t>
            </a:r>
            <a:r>
              <a:rPr sz="1600" spc="-5" dirty="0">
                <a:latin typeface="Arial"/>
                <a:cs typeface="Arial"/>
              </a:rPr>
              <a:t>makbuzunu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verir.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……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19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R="257810" algn="r">
              <a:lnSpc>
                <a:spcPct val="100000"/>
              </a:lnSpc>
              <a:spcBef>
                <a:spcPts val="5"/>
              </a:spcBef>
            </a:pPr>
            <a:r>
              <a:rPr sz="3200" b="0" spc="-5" dirty="0">
                <a:latin typeface="Arial"/>
                <a:cs typeface="Arial"/>
              </a:rPr>
              <a:t>İ</a:t>
            </a:r>
            <a:r>
              <a:rPr sz="3200" spc="-10" dirty="0"/>
              <a:t>çe</a:t>
            </a:r>
            <a:r>
              <a:rPr sz="3200" dirty="0"/>
              <a:t>r</a:t>
            </a:r>
            <a:r>
              <a:rPr sz="3200" spc="-5" dirty="0"/>
              <a:t>i</a:t>
            </a:r>
            <a:r>
              <a:rPr sz="3200" dirty="0"/>
              <a:t>k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601215"/>
            <a:ext cx="6920865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UML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Giriş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9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Gereksinim Analizi İçin </a:t>
            </a:r>
            <a:r>
              <a:rPr sz="2000" spc="-5" dirty="0">
                <a:latin typeface="Arial"/>
                <a:cs typeface="Arial"/>
              </a:rPr>
              <a:t>Kullanılan Başlıca </a:t>
            </a:r>
            <a:r>
              <a:rPr sz="2000" dirty="0">
                <a:latin typeface="Arial"/>
                <a:cs typeface="Arial"/>
              </a:rPr>
              <a:t>UML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Elemanları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9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“Use-Case” Esaslı Gereksinim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Analizi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9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Örnek Çözümleme: Kütüphane Destek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Sistemi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R="258445" algn="r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“Use-Case” Esaslı Gereksinim Analizi</a:t>
            </a:r>
            <a:r>
              <a:rPr sz="24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Ka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z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ç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632" y="1628647"/>
            <a:ext cx="8082280" cy="354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Kullanıcının </a:t>
            </a:r>
            <a:r>
              <a:rPr sz="2000" dirty="0">
                <a:latin typeface="Arial"/>
                <a:cs typeface="Arial"/>
              </a:rPr>
              <a:t>gereksinimi </a:t>
            </a:r>
            <a:r>
              <a:rPr sz="2000" spc="-5" dirty="0">
                <a:latin typeface="Arial"/>
                <a:cs typeface="Arial"/>
              </a:rPr>
              <a:t>olmayan </a:t>
            </a:r>
            <a:r>
              <a:rPr sz="2000" dirty="0">
                <a:latin typeface="Arial"/>
                <a:cs typeface="Arial"/>
              </a:rPr>
              <a:t>özellikleri </a:t>
            </a:r>
            <a:r>
              <a:rPr sz="2000" spc="-5" dirty="0">
                <a:latin typeface="Arial"/>
                <a:cs typeface="Arial"/>
              </a:rPr>
              <a:t>tanımlamamızı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engeller</a:t>
            </a:r>
            <a:endParaRPr sz="2000">
              <a:latin typeface="Arial"/>
              <a:cs typeface="Arial"/>
            </a:endParaRPr>
          </a:p>
          <a:p>
            <a:pPr marL="355600" marR="549910" indent="-342900">
              <a:lnSpc>
                <a:spcPct val="12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Kullanıcının </a:t>
            </a:r>
            <a:r>
              <a:rPr sz="2000" dirty="0">
                <a:latin typeface="Arial"/>
                <a:cs typeface="Arial"/>
              </a:rPr>
              <a:t>da anlayabileceği şekilde </a:t>
            </a:r>
            <a:r>
              <a:rPr sz="2000" spc="-5" dirty="0">
                <a:latin typeface="Arial"/>
                <a:cs typeface="Arial"/>
              </a:rPr>
              <a:t>sistemin davranışlarını ve  sorumluluklarını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1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Kullanıcı ile iletişimi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kolaylaştırır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Kullanıcı </a:t>
            </a:r>
            <a:r>
              <a:rPr sz="2000" dirty="0">
                <a:latin typeface="Arial"/>
                <a:cs typeface="Arial"/>
              </a:rPr>
              <a:t>arayüzlerinin </a:t>
            </a:r>
            <a:r>
              <a:rPr sz="2000" spc="-5" dirty="0">
                <a:latin typeface="Arial"/>
                <a:cs typeface="Arial"/>
              </a:rPr>
              <a:t>tasarlanmasını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kolaylaştırır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Kullanıcı kılavuzlarını </a:t>
            </a:r>
            <a:r>
              <a:rPr sz="2000" dirty="0">
                <a:latin typeface="Arial"/>
                <a:cs typeface="Arial"/>
              </a:rPr>
              <a:t>yazarken </a:t>
            </a:r>
            <a:r>
              <a:rPr sz="2000" spc="-5" dirty="0">
                <a:latin typeface="Arial"/>
                <a:cs typeface="Arial"/>
              </a:rPr>
              <a:t>başlangıç noktasını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oluşturur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Geliştirme </a:t>
            </a:r>
            <a:r>
              <a:rPr sz="2000" dirty="0">
                <a:latin typeface="Arial"/>
                <a:cs typeface="Arial"/>
              </a:rPr>
              <a:t>sürecini </a:t>
            </a:r>
            <a:r>
              <a:rPr sz="2000" spc="-5" dirty="0">
                <a:latin typeface="Arial"/>
                <a:cs typeface="Arial"/>
              </a:rPr>
              <a:t>başlatır ve tüm temel iş adımlarını birbirine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bağlar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Tasarlanacak test </a:t>
            </a:r>
            <a:r>
              <a:rPr sz="2000" spc="-5" dirty="0">
                <a:latin typeface="Arial"/>
                <a:cs typeface="Arial"/>
              </a:rPr>
              <a:t>durumlarına </a:t>
            </a:r>
            <a:r>
              <a:rPr sz="2000" dirty="0">
                <a:latin typeface="Arial"/>
                <a:cs typeface="Arial"/>
              </a:rPr>
              <a:t>esas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oluşturur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20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R="258445" algn="r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“Use-Case” Esaslı Gereksinim Analizi</a:t>
            </a:r>
            <a:r>
              <a:rPr sz="24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Dikkat Edilecek</a:t>
            </a:r>
            <a:r>
              <a:rPr sz="2400" b="1" spc="-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Noktalar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356" y="1441051"/>
            <a:ext cx="8186420" cy="464439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“Use-case”ler </a:t>
            </a:r>
            <a:r>
              <a:rPr sz="2000" spc="-5" dirty="0">
                <a:latin typeface="Arial"/>
                <a:cs typeface="Arial"/>
              </a:rPr>
              <a:t>sistemin iç yapısını tanımlamaz </a:t>
            </a:r>
            <a:r>
              <a:rPr sz="2000" dirty="0">
                <a:latin typeface="Arial"/>
                <a:cs typeface="Arial"/>
              </a:rPr>
              <a:t>(sistem kapalı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kutu)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Tasarım öğeleri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belirsizdir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80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Tipik olarak birden çok tasarım öğesi,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5" dirty="0">
                <a:latin typeface="Arial"/>
                <a:cs typeface="Arial"/>
              </a:rPr>
              <a:t>use </a:t>
            </a:r>
            <a:r>
              <a:rPr sz="1600" dirty="0">
                <a:latin typeface="Arial"/>
                <a:cs typeface="Arial"/>
              </a:rPr>
              <a:t>case’in işletilmesi için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kullanılır</a:t>
            </a:r>
            <a:endParaRPr sz="1600">
              <a:latin typeface="Arial"/>
              <a:cs typeface="Arial"/>
            </a:endParaRPr>
          </a:p>
          <a:p>
            <a:pPr marL="756285" marR="464184" lvl="1" indent="-287020">
              <a:lnSpc>
                <a:spcPct val="120000"/>
              </a:lnSpc>
              <a:spcBef>
                <a:spcPts val="62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Yapısal </a:t>
            </a:r>
            <a:r>
              <a:rPr sz="1800" spc="-10" dirty="0">
                <a:latin typeface="Arial"/>
                <a:cs typeface="Arial"/>
              </a:rPr>
              <a:t>veya </a:t>
            </a:r>
            <a:r>
              <a:rPr sz="1800" spc="-5" dirty="0">
                <a:latin typeface="Arial"/>
                <a:cs typeface="Arial"/>
              </a:rPr>
              <a:t>nesne </a:t>
            </a:r>
            <a:r>
              <a:rPr sz="1800" spc="-10" dirty="0">
                <a:latin typeface="Arial"/>
                <a:cs typeface="Arial"/>
              </a:rPr>
              <a:t>yönelimli </a:t>
            </a:r>
            <a:r>
              <a:rPr sz="1800" spc="-5" dirty="0">
                <a:latin typeface="Arial"/>
                <a:cs typeface="Arial"/>
              </a:rPr>
              <a:t>yaklaşımlarda kullanılabilmesinin temel  nedeni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budur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B0A18C"/>
              </a:buClr>
              <a:buFont typeface="DejaVu Sans"/>
              <a:buChar char="◗"/>
            </a:pPr>
            <a:endParaRPr sz="1700">
              <a:latin typeface="Arial"/>
              <a:cs typeface="Arial"/>
            </a:endParaRPr>
          </a:p>
          <a:p>
            <a:pPr marL="355600" marR="206375" indent="-342900">
              <a:lnSpc>
                <a:spcPct val="12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“Use case”ler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sadece işlevsel gereksinimleri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kullanıcı bakış</a:t>
            </a:r>
            <a:r>
              <a:rPr sz="2000" u="heavy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açısıyla </a:t>
            </a:r>
            <a:r>
              <a:rPr sz="2000" spc="-5" dirty="0">
                <a:latin typeface="Arial"/>
                <a:cs typeface="Arial"/>
              </a:rPr>
              <a:t> tanımlar</a:t>
            </a:r>
            <a:endParaRPr sz="2000">
              <a:latin typeface="Arial"/>
              <a:cs typeface="Arial"/>
            </a:endParaRPr>
          </a:p>
          <a:p>
            <a:pPr marL="756285" marR="581660" lvl="1" indent="-287020">
              <a:lnSpc>
                <a:spcPct val="120000"/>
              </a:lnSpc>
              <a:spcBef>
                <a:spcPts val="6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Sistemin iç davranışına ilişkin gereksinimler, kullanıcı gereksinimleri  gerçekleştirilirken daha sonraki adımlarda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karşılanır</a:t>
            </a:r>
            <a:endParaRPr sz="1800">
              <a:latin typeface="Arial"/>
              <a:cs typeface="Arial"/>
            </a:endParaRPr>
          </a:p>
          <a:p>
            <a:pPr marL="1155700" marR="5080" lvl="2" indent="-228600">
              <a:lnSpc>
                <a:spcPct val="120000"/>
              </a:lnSpc>
              <a:spcBef>
                <a:spcPts val="41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Bu tür gereksinimler sıklıkla, </a:t>
            </a:r>
            <a:r>
              <a:rPr sz="1600" dirty="0">
                <a:latin typeface="Arial"/>
                <a:cs typeface="Arial"/>
              </a:rPr>
              <a:t>iş </a:t>
            </a:r>
            <a:r>
              <a:rPr sz="1600" spc="-5" dirty="0">
                <a:latin typeface="Arial"/>
                <a:cs typeface="Arial"/>
              </a:rPr>
              <a:t>kuralı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tasarım kısıtı olarak “use-case”lerle  ilişkilendirilir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21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2103120">
              <a:lnSpc>
                <a:spcPct val="100000"/>
              </a:lnSpc>
            </a:pPr>
            <a:r>
              <a:rPr sz="2400" spc="-5" dirty="0"/>
              <a:t>“Use-Case” Esaslı Gereksinim Analizi:</a:t>
            </a:r>
            <a:r>
              <a:rPr sz="2400" spc="5" dirty="0"/>
              <a:t> </a:t>
            </a:r>
            <a:r>
              <a:rPr sz="2400" spc="-5" dirty="0"/>
              <a:t>Yöntem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06724" y="1508574"/>
            <a:ext cx="8002905" cy="43681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292100" algn="l"/>
              </a:tabLst>
            </a:pPr>
            <a:r>
              <a:rPr sz="2000" spc="-5" dirty="0">
                <a:latin typeface="Arial"/>
                <a:cs typeface="Arial"/>
              </a:rPr>
              <a:t>Aktörleri ve “use-case”leri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belirle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Amaç: Sisteminin aktörlerini ve “use-case”lerini belirlemek ve üst </a:t>
            </a:r>
            <a:r>
              <a:rPr sz="1800" spc="-10" dirty="0">
                <a:latin typeface="Arial"/>
                <a:cs typeface="Arial"/>
              </a:rPr>
              <a:t>seviye  </a:t>
            </a:r>
            <a:r>
              <a:rPr sz="1800" spc="-5" dirty="0">
                <a:latin typeface="Arial"/>
                <a:cs typeface="Arial"/>
              </a:rPr>
              <a:t>“use-case” modelini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oluşturmak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Aktörler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belirlenir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“Use-case”ler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belirlenir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4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Her aktör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“use case” kısaca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tanımlanır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Üst seviye “use-case” modeli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tanımlanır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har char="◆"/>
            </a:pP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har char="◆"/>
            </a:pPr>
            <a:endParaRPr sz="1900">
              <a:latin typeface="Arial"/>
              <a:cs typeface="Arial"/>
            </a:endParaRPr>
          </a:p>
          <a:p>
            <a:pPr marL="291465" indent="-279400">
              <a:lnSpc>
                <a:spcPct val="100000"/>
              </a:lnSpc>
              <a:buAutoNum type="arabicPeriod"/>
              <a:tabLst>
                <a:tab pos="292100" algn="l"/>
              </a:tabLst>
            </a:pPr>
            <a:r>
              <a:rPr sz="2000" dirty="0">
                <a:latin typeface="Arial"/>
                <a:cs typeface="Arial"/>
              </a:rPr>
              <a:t>“Use-case”leri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detaylandır</a:t>
            </a:r>
            <a:endParaRPr sz="2000">
              <a:latin typeface="Arial"/>
              <a:cs typeface="Arial"/>
            </a:endParaRPr>
          </a:p>
          <a:p>
            <a:pPr marL="756285" marR="479425" lvl="1" indent="-287020">
              <a:lnSpc>
                <a:spcPct val="100000"/>
              </a:lnSpc>
              <a:spcBef>
                <a:spcPts val="69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900" spc="-5" dirty="0">
                <a:latin typeface="Arial"/>
                <a:cs typeface="Arial"/>
              </a:rPr>
              <a:t>Amaç: Belirlenen tüm “use-case”lerin iş akışlarını detaylı olarak  tanımlamak</a:t>
            </a:r>
            <a:endParaRPr sz="19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1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700" dirty="0">
                <a:latin typeface="Arial"/>
                <a:cs typeface="Arial"/>
              </a:rPr>
              <a:t>Ana </a:t>
            </a:r>
            <a:r>
              <a:rPr sz="1700" spc="-5" dirty="0">
                <a:latin typeface="Arial"/>
                <a:cs typeface="Arial"/>
              </a:rPr>
              <a:t>akış tanımlanır</a:t>
            </a:r>
            <a:endParaRPr sz="17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9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700" dirty="0">
                <a:latin typeface="Arial"/>
                <a:cs typeface="Arial"/>
              </a:rPr>
              <a:t>Alternatif akışlar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tanımlanır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22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764540">
              <a:lnSpc>
                <a:spcPct val="100000"/>
              </a:lnSpc>
            </a:pPr>
            <a:r>
              <a:rPr sz="2400" spc="-5" dirty="0"/>
              <a:t>“Use-Case” Esaslı Gereksinim Analizi: Yöntem</a:t>
            </a:r>
            <a:r>
              <a:rPr sz="2400" spc="15" dirty="0"/>
              <a:t> </a:t>
            </a:r>
            <a:r>
              <a:rPr sz="2400" spc="-5" dirty="0"/>
              <a:t>(devamı)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06724" y="1508574"/>
            <a:ext cx="8191500" cy="37115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830"/>
              </a:spcBef>
              <a:buAutoNum type="arabicPeriod" startAt="3"/>
              <a:tabLst>
                <a:tab pos="292100" algn="l"/>
              </a:tabLst>
            </a:pPr>
            <a:r>
              <a:rPr sz="2000" dirty="0">
                <a:latin typeface="Arial"/>
                <a:cs typeface="Arial"/>
              </a:rPr>
              <a:t>“Use-case” </a:t>
            </a:r>
            <a:r>
              <a:rPr sz="2000" spc="-5" dirty="0">
                <a:latin typeface="Arial"/>
                <a:cs typeface="Arial"/>
              </a:rPr>
              <a:t>modelini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yapılandır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Amaç: Oluşturulan use case modelini ortak noktaları en aza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indirecek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şekilde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yapılandırmak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Gereken </a:t>
            </a:r>
            <a:r>
              <a:rPr sz="1600" spc="-10" dirty="0">
                <a:latin typeface="Arial"/>
                <a:cs typeface="Arial"/>
              </a:rPr>
              <a:t>yerlerde </a:t>
            </a:r>
            <a:r>
              <a:rPr sz="1600" spc="-5" dirty="0">
                <a:latin typeface="Arial"/>
                <a:cs typeface="Arial"/>
              </a:rPr>
              <a:t>“extend”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“include” </a:t>
            </a:r>
            <a:r>
              <a:rPr sz="1600" dirty="0">
                <a:latin typeface="Arial"/>
                <a:cs typeface="Arial"/>
              </a:rPr>
              <a:t>ilişkileri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kullanılabilir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10" dirty="0">
                <a:latin typeface="Arial"/>
                <a:cs typeface="Arial"/>
              </a:rPr>
              <a:t>Yapılandırılan </a:t>
            </a:r>
            <a:r>
              <a:rPr sz="1600" spc="-5" dirty="0">
                <a:latin typeface="Arial"/>
                <a:cs typeface="Arial"/>
              </a:rPr>
              <a:t>“use-case” modeli, </a:t>
            </a:r>
            <a:r>
              <a:rPr sz="1600" dirty="0">
                <a:latin typeface="Arial"/>
                <a:cs typeface="Arial"/>
              </a:rPr>
              <a:t>iş </a:t>
            </a:r>
            <a:r>
              <a:rPr sz="1600" spc="-5" dirty="0">
                <a:latin typeface="Arial"/>
                <a:cs typeface="Arial"/>
              </a:rPr>
              <a:t>süreçlerini referans alınarak</a:t>
            </a:r>
            <a:r>
              <a:rPr sz="1600" spc="2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değerlendirilir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B0A18C"/>
              </a:buClr>
              <a:buFont typeface="IPAexGothic"/>
              <a:buChar char="◆"/>
            </a:pP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B0A18C"/>
              </a:buClr>
              <a:buFont typeface="IPAexGothic"/>
              <a:buChar char="◆"/>
            </a:pPr>
            <a:endParaRPr sz="1900">
              <a:latin typeface="Arial"/>
              <a:cs typeface="Arial"/>
            </a:endParaRPr>
          </a:p>
          <a:p>
            <a:pPr marL="291465" indent="-2794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92100" algn="l"/>
              </a:tabLst>
            </a:pPr>
            <a:r>
              <a:rPr sz="2000" spc="-5" dirty="0">
                <a:latin typeface="Arial"/>
                <a:cs typeface="Arial"/>
              </a:rPr>
              <a:t>Kullanıcı </a:t>
            </a:r>
            <a:r>
              <a:rPr sz="2000" dirty="0">
                <a:latin typeface="Arial"/>
                <a:cs typeface="Arial"/>
              </a:rPr>
              <a:t>arayüzlerini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</a:t>
            </a:r>
            <a:endParaRPr sz="2000">
              <a:latin typeface="Arial"/>
              <a:cs typeface="Arial"/>
            </a:endParaRPr>
          </a:p>
          <a:p>
            <a:pPr marL="756285" marR="8064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Amaç: Use case tanımları esas alınarak kullanıcı arayüzlerini üst </a:t>
            </a:r>
            <a:r>
              <a:rPr sz="1800" spc="-10" dirty="0">
                <a:latin typeface="Arial"/>
                <a:cs typeface="Arial"/>
              </a:rPr>
              <a:t>seviyeli  </a:t>
            </a:r>
            <a:r>
              <a:rPr sz="1800" spc="-5" dirty="0">
                <a:latin typeface="Arial"/>
                <a:cs typeface="Arial"/>
              </a:rPr>
              <a:t>olarak tanımlamak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Kağıt üzerinde </a:t>
            </a:r>
            <a:r>
              <a:rPr sz="1600" dirty="0">
                <a:latin typeface="Arial"/>
                <a:cs typeface="Arial"/>
              </a:rPr>
              <a:t>çizim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yapılabilir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10" dirty="0">
                <a:latin typeface="Arial"/>
                <a:cs typeface="Arial"/>
              </a:rPr>
              <a:t>Arayüz </a:t>
            </a:r>
            <a:r>
              <a:rPr sz="1600" spc="-5" dirty="0">
                <a:latin typeface="Arial"/>
                <a:cs typeface="Arial"/>
              </a:rPr>
              <a:t>prototipleme aracı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kullanılabilir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23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312420" rIns="0" bIns="0" rtlCol="0">
            <a:spAutoFit/>
          </a:bodyPr>
          <a:lstStyle/>
          <a:p>
            <a:pPr marL="4185920">
              <a:lnSpc>
                <a:spcPct val="100000"/>
              </a:lnSpc>
              <a:spcBef>
                <a:spcPts val="2460"/>
              </a:spcBef>
            </a:pPr>
            <a:r>
              <a:rPr sz="3200" spc="-5" dirty="0"/>
              <a:t>Örnek: </a:t>
            </a:r>
            <a:r>
              <a:rPr sz="3200" dirty="0"/>
              <a:t>ATM</a:t>
            </a:r>
            <a:r>
              <a:rPr sz="3200" spc="-85" dirty="0"/>
              <a:t> </a:t>
            </a:r>
            <a:r>
              <a:rPr sz="3200" spc="-5" dirty="0"/>
              <a:t>Uygulaması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06724" y="1545436"/>
            <a:ext cx="820737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Bir </a:t>
            </a:r>
            <a:r>
              <a:rPr sz="2000" dirty="0">
                <a:latin typeface="Arial"/>
                <a:cs typeface="Arial"/>
              </a:rPr>
              <a:t>bankanın </a:t>
            </a:r>
            <a:r>
              <a:rPr sz="2000" spc="-5" dirty="0">
                <a:latin typeface="Arial"/>
                <a:cs typeface="Arial"/>
              </a:rPr>
              <a:t>ATM </a:t>
            </a:r>
            <a:r>
              <a:rPr sz="2000" dirty="0">
                <a:latin typeface="Arial"/>
                <a:cs typeface="Arial"/>
              </a:rPr>
              <a:t>cihazı için </a:t>
            </a:r>
            <a:r>
              <a:rPr sz="2000" spc="-10" dirty="0">
                <a:latin typeface="Arial"/>
                <a:cs typeface="Arial"/>
              </a:rPr>
              <a:t>yazılım </a:t>
            </a:r>
            <a:r>
              <a:rPr sz="2000" spc="-5" dirty="0">
                <a:latin typeface="Arial"/>
                <a:cs typeface="Arial"/>
              </a:rPr>
              <a:t>geliştirilecektir. ATM, </a:t>
            </a:r>
            <a:r>
              <a:rPr sz="2000" dirty="0">
                <a:latin typeface="Arial"/>
                <a:cs typeface="Arial"/>
              </a:rPr>
              <a:t>banka kartı  olan </a:t>
            </a:r>
            <a:r>
              <a:rPr sz="2000" spc="-5" dirty="0">
                <a:latin typeface="Arial"/>
                <a:cs typeface="Arial"/>
              </a:rPr>
              <a:t>müşterilerin </a:t>
            </a:r>
            <a:r>
              <a:rPr sz="2000" dirty="0">
                <a:latin typeface="Arial"/>
                <a:cs typeface="Arial"/>
              </a:rPr>
              <a:t>hesaplarından para çekmelerine, </a:t>
            </a:r>
            <a:r>
              <a:rPr sz="2000" spc="-5" dirty="0">
                <a:latin typeface="Arial"/>
                <a:cs typeface="Arial"/>
              </a:rPr>
              <a:t>hesaplarına </a:t>
            </a:r>
            <a:r>
              <a:rPr sz="2000" dirty="0">
                <a:latin typeface="Arial"/>
                <a:cs typeface="Arial"/>
              </a:rPr>
              <a:t>para  </a:t>
            </a:r>
            <a:r>
              <a:rPr sz="2000" spc="-5" dirty="0">
                <a:latin typeface="Arial"/>
                <a:cs typeface="Arial"/>
              </a:rPr>
              <a:t>yatırmalarına ve </a:t>
            </a:r>
            <a:r>
              <a:rPr sz="2000" dirty="0">
                <a:latin typeface="Arial"/>
                <a:cs typeface="Arial"/>
              </a:rPr>
              <a:t>hesapları </a:t>
            </a:r>
            <a:r>
              <a:rPr sz="2000" spc="-5" dirty="0">
                <a:latin typeface="Arial"/>
                <a:cs typeface="Arial"/>
              </a:rPr>
              <a:t>arasında </a:t>
            </a:r>
            <a:r>
              <a:rPr sz="2000" dirty="0">
                <a:latin typeface="Arial"/>
                <a:cs typeface="Arial"/>
              </a:rPr>
              <a:t>para </a:t>
            </a:r>
            <a:r>
              <a:rPr sz="2000" spc="-5" dirty="0">
                <a:latin typeface="Arial"/>
                <a:cs typeface="Arial"/>
              </a:rPr>
              <a:t>transferi yapmalarına </a:t>
            </a:r>
            <a:r>
              <a:rPr sz="2000" dirty="0">
                <a:latin typeface="Arial"/>
                <a:cs typeface="Arial"/>
              </a:rPr>
              <a:t>olanak  </a:t>
            </a:r>
            <a:r>
              <a:rPr sz="2000" spc="-5" dirty="0">
                <a:latin typeface="Arial"/>
                <a:cs typeface="Arial"/>
              </a:rPr>
              <a:t>sağlayacaktır. ATM, </a:t>
            </a:r>
            <a:r>
              <a:rPr sz="2000" dirty="0">
                <a:latin typeface="Arial"/>
                <a:cs typeface="Arial"/>
              </a:rPr>
              <a:t>banka müşterisi </a:t>
            </a:r>
            <a:r>
              <a:rPr sz="2000" spc="-5" dirty="0">
                <a:latin typeface="Arial"/>
                <a:cs typeface="Arial"/>
              </a:rPr>
              <a:t>ve </a:t>
            </a:r>
            <a:r>
              <a:rPr sz="2000" dirty="0">
                <a:latin typeface="Arial"/>
                <a:cs typeface="Arial"/>
              </a:rPr>
              <a:t>hesapları </a:t>
            </a:r>
            <a:r>
              <a:rPr sz="2000" spc="-5" dirty="0">
                <a:latin typeface="Arial"/>
                <a:cs typeface="Arial"/>
              </a:rPr>
              <a:t>ile ilgili bilgileri,  </a:t>
            </a:r>
            <a:r>
              <a:rPr sz="2000" dirty="0">
                <a:latin typeface="Arial"/>
                <a:cs typeface="Arial"/>
              </a:rPr>
              <a:t>gerektiğinde merkezi banka sisteminden </a:t>
            </a:r>
            <a:r>
              <a:rPr sz="2000" spc="-5" dirty="0">
                <a:latin typeface="Arial"/>
                <a:cs typeface="Arial"/>
              </a:rPr>
              <a:t>alacaktır. </a:t>
            </a:r>
            <a:r>
              <a:rPr sz="2000" dirty="0">
                <a:latin typeface="Arial"/>
                <a:cs typeface="Arial"/>
              </a:rPr>
              <a:t>Banka sistemi  </a:t>
            </a:r>
            <a:r>
              <a:rPr sz="2000" spc="-5" dirty="0">
                <a:latin typeface="Arial"/>
                <a:cs typeface="Arial"/>
              </a:rPr>
              <a:t>ayrıca </a:t>
            </a:r>
            <a:r>
              <a:rPr sz="2000" dirty="0">
                <a:latin typeface="Arial"/>
                <a:cs typeface="Arial"/>
              </a:rPr>
              <a:t>her günün sonunda, </a:t>
            </a:r>
            <a:r>
              <a:rPr sz="2000" spc="-5" dirty="0">
                <a:latin typeface="Arial"/>
                <a:cs typeface="Arial"/>
              </a:rPr>
              <a:t>ATM’den </a:t>
            </a:r>
            <a:r>
              <a:rPr sz="2000" dirty="0">
                <a:latin typeface="Arial"/>
                <a:cs typeface="Arial"/>
              </a:rPr>
              <a:t>günlük </a:t>
            </a:r>
            <a:r>
              <a:rPr sz="2000" spc="-5" dirty="0">
                <a:latin typeface="Arial"/>
                <a:cs typeface="Arial"/>
              </a:rPr>
              <a:t>işlemlerin bir </a:t>
            </a:r>
            <a:r>
              <a:rPr sz="2000" dirty="0">
                <a:latin typeface="Arial"/>
                <a:cs typeface="Arial"/>
              </a:rPr>
              <a:t>özetini  </a:t>
            </a:r>
            <a:r>
              <a:rPr sz="2000" spc="-5" dirty="0">
                <a:latin typeface="Arial"/>
                <a:cs typeface="Arial"/>
              </a:rPr>
              <a:t>isteyecektir.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24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312420" rIns="0" bIns="0" rtlCol="0">
            <a:spAutoFit/>
          </a:bodyPr>
          <a:lstStyle/>
          <a:p>
            <a:pPr marL="3576320">
              <a:lnSpc>
                <a:spcPct val="100000"/>
              </a:lnSpc>
              <a:spcBef>
                <a:spcPts val="2460"/>
              </a:spcBef>
            </a:pPr>
            <a:r>
              <a:rPr sz="3200" dirty="0"/>
              <a:t>ATM </a:t>
            </a:r>
            <a:r>
              <a:rPr sz="3200" spc="-5" dirty="0"/>
              <a:t>Uygulaması </a:t>
            </a:r>
            <a:r>
              <a:rPr sz="3200" dirty="0"/>
              <a:t>–</a:t>
            </a:r>
            <a:r>
              <a:rPr sz="3200" spc="-100" dirty="0"/>
              <a:t> </a:t>
            </a:r>
            <a:r>
              <a:rPr sz="3200" spc="-5" dirty="0"/>
              <a:t>Kapsam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3666" y="2482595"/>
            <a:ext cx="7848600" cy="2749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8675" y="5876033"/>
            <a:ext cx="296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Arial"/>
                <a:cs typeface="Arial"/>
              </a:rPr>
              <a:t>Ba</a:t>
            </a:r>
            <a:r>
              <a:rPr sz="1800" spc="-10" dirty="0">
                <a:latin typeface="Arial"/>
                <a:cs typeface="Arial"/>
              </a:rPr>
              <a:t>ğ</a:t>
            </a:r>
            <a:r>
              <a:rPr sz="1800" i="1" spc="-10" dirty="0">
                <a:latin typeface="Arial"/>
                <a:cs typeface="Arial"/>
              </a:rPr>
              <a:t>lam </a:t>
            </a:r>
            <a:r>
              <a:rPr sz="1800" i="1" spc="-5" dirty="0">
                <a:latin typeface="Arial"/>
                <a:cs typeface="Arial"/>
              </a:rPr>
              <a:t>(“context”)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diyagramı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25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ATM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Uygulaması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(Adım 1. Aktörleri 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ve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 Case”leri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Belirle)</a:t>
            </a:r>
            <a:r>
              <a:rPr sz="2000" b="1" spc="-1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kt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ö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172" y="1601215"/>
            <a:ext cx="6575425" cy="182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Soru: </a:t>
            </a:r>
            <a:r>
              <a:rPr sz="2000" spc="-5" dirty="0">
                <a:latin typeface="Arial"/>
                <a:cs typeface="Arial"/>
              </a:rPr>
              <a:t>ATM uygulama </a:t>
            </a:r>
            <a:r>
              <a:rPr sz="2000" spc="-10" dirty="0">
                <a:latin typeface="Arial"/>
                <a:cs typeface="Arial"/>
              </a:rPr>
              <a:t>yazılımının </a:t>
            </a:r>
            <a:r>
              <a:rPr sz="2000" spc="-5" dirty="0">
                <a:latin typeface="Arial"/>
                <a:cs typeface="Arial"/>
              </a:rPr>
              <a:t>kullanıcıları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kimlerdir?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49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Banka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müşterisi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Merkezi Banka Sistemi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26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ATM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Uygulaması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(Adım 1. Aktörleri 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ve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 Case”leri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Belirle)</a:t>
            </a:r>
            <a:r>
              <a:rPr sz="2000" b="1" spc="-1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</a:t>
            </a:r>
            <a:r>
              <a:rPr sz="2000" b="1" spc="-1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Case”ler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172" y="1601215"/>
            <a:ext cx="5758815" cy="292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Soru: </a:t>
            </a:r>
            <a:r>
              <a:rPr sz="2000" spc="-5" dirty="0">
                <a:latin typeface="Arial"/>
                <a:cs typeface="Arial"/>
              </a:rPr>
              <a:t>Belirlenen </a:t>
            </a:r>
            <a:r>
              <a:rPr sz="2000" dirty="0">
                <a:latin typeface="Arial"/>
                <a:cs typeface="Arial"/>
              </a:rPr>
              <a:t>aktörler </a:t>
            </a:r>
            <a:r>
              <a:rPr sz="2000" spc="-5" dirty="0">
                <a:latin typeface="Arial"/>
                <a:cs typeface="Arial"/>
              </a:rPr>
              <a:t>ATM’den </a:t>
            </a:r>
            <a:r>
              <a:rPr sz="2000" dirty="0">
                <a:latin typeface="Arial"/>
                <a:cs typeface="Arial"/>
              </a:rPr>
              <a:t>ne </a:t>
            </a:r>
            <a:r>
              <a:rPr sz="2000" spc="-5" dirty="0">
                <a:latin typeface="Arial"/>
                <a:cs typeface="Arial"/>
              </a:rPr>
              <a:t>istiyorlar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0A18C"/>
              </a:buClr>
              <a:buFont typeface="DejaVu Sans"/>
              <a:buChar char="■"/>
            </a:pP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Aktör: Banka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müşterisi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Para çekme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4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Para </a:t>
            </a:r>
            <a:r>
              <a:rPr sz="1600" spc="-10" dirty="0">
                <a:latin typeface="Arial"/>
                <a:cs typeface="Arial"/>
              </a:rPr>
              <a:t>yatırma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Para transferi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B0A18C"/>
              </a:buClr>
              <a:buFont typeface="IPAexGothic"/>
              <a:buChar char="◆"/>
            </a:pP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Aktör: Merkezi Banka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Sistemi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Günlük özet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27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ATM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Uygulaması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(Adım 1. Aktörleri 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ve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 Case”leri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Belirle)</a:t>
            </a:r>
            <a:r>
              <a:rPr sz="2000" b="1" spc="-1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Kısa</a:t>
            </a:r>
            <a:r>
              <a:rPr sz="2000" b="1" spc="-114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Tanımlar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172" y="1508574"/>
            <a:ext cx="7143115" cy="281432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Aktör: Banka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müşterisi</a:t>
            </a:r>
            <a:endParaRPr sz="2000">
              <a:latin typeface="Arial"/>
              <a:cs typeface="Arial"/>
            </a:endParaRPr>
          </a:p>
          <a:p>
            <a:pPr marL="756285" marR="35242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Bankada hesabı ve banka kartı olan, ATM’den işlem </a:t>
            </a:r>
            <a:r>
              <a:rPr sz="1800" spc="-10" dirty="0">
                <a:latin typeface="Arial"/>
                <a:cs typeface="Arial"/>
              </a:rPr>
              <a:t>yapma  </a:t>
            </a:r>
            <a:r>
              <a:rPr sz="1800" spc="-5" dirty="0">
                <a:latin typeface="Arial"/>
                <a:cs typeface="Arial"/>
              </a:rPr>
              <a:t>hakkı olan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kişi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B0A18C"/>
              </a:buClr>
              <a:buFont typeface="DejaVu Sans"/>
              <a:buChar char="◗"/>
            </a:pP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case: Para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çekme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Banka müşterisinin nasıl para çekeceğini tanımlar. Para çekme  işlemi sırasında banka müşterisinin istediği tutarı belirtmesi ve  hesabında bu tutarın mevcut olması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gerekir.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28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3990" rIns="0" bIns="0" rtlCol="0">
            <a:spAutoFit/>
          </a:bodyPr>
          <a:lstStyle/>
          <a:p>
            <a:pPr marR="259079" algn="r">
              <a:lnSpc>
                <a:spcPct val="100000"/>
              </a:lnSpc>
              <a:spcBef>
                <a:spcPts val="137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ATM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Uygulaması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(Adım 1. Aktörleri 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ve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 Case”leri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Belirle)</a:t>
            </a:r>
            <a:r>
              <a:rPr sz="2000" b="1" spc="-1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257810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“Use-Case”</a:t>
            </a:r>
            <a:r>
              <a:rPr sz="2000" b="1" spc="-1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Diyagramı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6132" y="3049536"/>
            <a:ext cx="391795" cy="601980"/>
          </a:xfrm>
          <a:custGeom>
            <a:avLst/>
            <a:gdLst/>
            <a:ahLst/>
            <a:cxnLst/>
            <a:rect l="l" t="t" r="r" b="b"/>
            <a:pathLst>
              <a:path w="391794" h="601979">
                <a:moveTo>
                  <a:pt x="237744" y="9144"/>
                </a:moveTo>
                <a:lnTo>
                  <a:pt x="230124" y="4572"/>
                </a:lnTo>
                <a:lnTo>
                  <a:pt x="220980" y="1524"/>
                </a:lnTo>
                <a:lnTo>
                  <a:pt x="210312" y="0"/>
                </a:lnTo>
                <a:lnTo>
                  <a:pt x="192024" y="0"/>
                </a:lnTo>
                <a:lnTo>
                  <a:pt x="181356" y="1524"/>
                </a:lnTo>
                <a:lnTo>
                  <a:pt x="172212" y="4572"/>
                </a:lnTo>
                <a:lnTo>
                  <a:pt x="164592" y="9144"/>
                </a:lnTo>
                <a:lnTo>
                  <a:pt x="182880" y="3048"/>
                </a:lnTo>
                <a:lnTo>
                  <a:pt x="192024" y="1524"/>
                </a:lnTo>
                <a:lnTo>
                  <a:pt x="210312" y="1524"/>
                </a:lnTo>
                <a:lnTo>
                  <a:pt x="219456" y="3048"/>
                </a:lnTo>
                <a:lnTo>
                  <a:pt x="237744" y="9144"/>
                </a:lnTo>
                <a:close/>
              </a:path>
              <a:path w="391794" h="601979">
                <a:moveTo>
                  <a:pt x="338328" y="256019"/>
                </a:moveTo>
                <a:lnTo>
                  <a:pt x="192430" y="255244"/>
                </a:lnTo>
                <a:lnTo>
                  <a:pt x="192125" y="217957"/>
                </a:lnTo>
                <a:lnTo>
                  <a:pt x="201168" y="219456"/>
                </a:lnTo>
                <a:lnTo>
                  <a:pt x="210312" y="217932"/>
                </a:lnTo>
                <a:lnTo>
                  <a:pt x="246888" y="205740"/>
                </a:lnTo>
                <a:lnTo>
                  <a:pt x="274320" y="178308"/>
                </a:lnTo>
                <a:lnTo>
                  <a:pt x="280416" y="170688"/>
                </a:lnTo>
                <a:lnTo>
                  <a:pt x="289560" y="152400"/>
                </a:lnTo>
                <a:lnTo>
                  <a:pt x="292608" y="141732"/>
                </a:lnTo>
                <a:lnTo>
                  <a:pt x="295656" y="120396"/>
                </a:lnTo>
                <a:lnTo>
                  <a:pt x="297180" y="109728"/>
                </a:lnTo>
                <a:lnTo>
                  <a:pt x="289560" y="67056"/>
                </a:lnTo>
                <a:lnTo>
                  <a:pt x="262128" y="24384"/>
                </a:lnTo>
                <a:lnTo>
                  <a:pt x="237744" y="9144"/>
                </a:lnTo>
                <a:lnTo>
                  <a:pt x="245364" y="13716"/>
                </a:lnTo>
                <a:lnTo>
                  <a:pt x="260604" y="25908"/>
                </a:lnTo>
                <a:lnTo>
                  <a:pt x="288036" y="67056"/>
                </a:lnTo>
                <a:lnTo>
                  <a:pt x="295656" y="109728"/>
                </a:lnTo>
                <a:lnTo>
                  <a:pt x="291084" y="141732"/>
                </a:lnTo>
                <a:lnTo>
                  <a:pt x="288036" y="150876"/>
                </a:lnTo>
                <a:lnTo>
                  <a:pt x="283464" y="161544"/>
                </a:lnTo>
                <a:lnTo>
                  <a:pt x="278892" y="169164"/>
                </a:lnTo>
                <a:lnTo>
                  <a:pt x="272796" y="178308"/>
                </a:lnTo>
                <a:lnTo>
                  <a:pt x="268224" y="185928"/>
                </a:lnTo>
                <a:lnTo>
                  <a:pt x="260604" y="192024"/>
                </a:lnTo>
                <a:lnTo>
                  <a:pt x="252984" y="199644"/>
                </a:lnTo>
                <a:lnTo>
                  <a:pt x="237744" y="208788"/>
                </a:lnTo>
                <a:lnTo>
                  <a:pt x="219456" y="214884"/>
                </a:lnTo>
                <a:lnTo>
                  <a:pt x="201168" y="217932"/>
                </a:lnTo>
                <a:lnTo>
                  <a:pt x="192112" y="216433"/>
                </a:lnTo>
                <a:lnTo>
                  <a:pt x="192024" y="205727"/>
                </a:lnTo>
                <a:lnTo>
                  <a:pt x="190500" y="205727"/>
                </a:lnTo>
                <a:lnTo>
                  <a:pt x="190576" y="216179"/>
                </a:lnTo>
                <a:lnTo>
                  <a:pt x="182880" y="214884"/>
                </a:lnTo>
                <a:lnTo>
                  <a:pt x="164592" y="208788"/>
                </a:lnTo>
                <a:lnTo>
                  <a:pt x="129540" y="178308"/>
                </a:lnTo>
                <a:lnTo>
                  <a:pt x="111252" y="141732"/>
                </a:lnTo>
                <a:lnTo>
                  <a:pt x="108204" y="120396"/>
                </a:lnTo>
                <a:lnTo>
                  <a:pt x="108204" y="97536"/>
                </a:lnTo>
                <a:lnTo>
                  <a:pt x="123444" y="48768"/>
                </a:lnTo>
                <a:lnTo>
                  <a:pt x="156972" y="13716"/>
                </a:lnTo>
                <a:lnTo>
                  <a:pt x="164592" y="9144"/>
                </a:lnTo>
                <a:lnTo>
                  <a:pt x="155448" y="13716"/>
                </a:lnTo>
                <a:lnTo>
                  <a:pt x="121920" y="48768"/>
                </a:lnTo>
                <a:lnTo>
                  <a:pt x="106680" y="97536"/>
                </a:lnTo>
                <a:lnTo>
                  <a:pt x="106680" y="120396"/>
                </a:lnTo>
                <a:lnTo>
                  <a:pt x="108204" y="131064"/>
                </a:lnTo>
                <a:lnTo>
                  <a:pt x="109728" y="141732"/>
                </a:lnTo>
                <a:lnTo>
                  <a:pt x="114300" y="152400"/>
                </a:lnTo>
                <a:lnTo>
                  <a:pt x="117348" y="161544"/>
                </a:lnTo>
                <a:lnTo>
                  <a:pt x="121920" y="170688"/>
                </a:lnTo>
                <a:lnTo>
                  <a:pt x="128016" y="178308"/>
                </a:lnTo>
                <a:lnTo>
                  <a:pt x="134112" y="187452"/>
                </a:lnTo>
                <a:lnTo>
                  <a:pt x="140208" y="193548"/>
                </a:lnTo>
                <a:lnTo>
                  <a:pt x="181356" y="216408"/>
                </a:lnTo>
                <a:lnTo>
                  <a:pt x="190601" y="217741"/>
                </a:lnTo>
                <a:lnTo>
                  <a:pt x="190919" y="255231"/>
                </a:lnTo>
                <a:lnTo>
                  <a:pt x="54864" y="254495"/>
                </a:lnTo>
                <a:lnTo>
                  <a:pt x="54864" y="256019"/>
                </a:lnTo>
                <a:lnTo>
                  <a:pt x="190931" y="256755"/>
                </a:lnTo>
                <a:lnTo>
                  <a:pt x="192024" y="385559"/>
                </a:lnTo>
                <a:lnTo>
                  <a:pt x="193548" y="385559"/>
                </a:lnTo>
                <a:lnTo>
                  <a:pt x="192443" y="256768"/>
                </a:lnTo>
                <a:lnTo>
                  <a:pt x="338328" y="257543"/>
                </a:lnTo>
                <a:lnTo>
                  <a:pt x="338328" y="256019"/>
                </a:lnTo>
                <a:close/>
              </a:path>
              <a:path w="391794" h="601979">
                <a:moveTo>
                  <a:pt x="391668" y="601980"/>
                </a:moveTo>
                <a:lnTo>
                  <a:pt x="190500" y="385572"/>
                </a:lnTo>
                <a:lnTo>
                  <a:pt x="0" y="601980"/>
                </a:lnTo>
                <a:lnTo>
                  <a:pt x="1524" y="601980"/>
                </a:lnTo>
                <a:lnTo>
                  <a:pt x="190500" y="387096"/>
                </a:lnTo>
                <a:lnTo>
                  <a:pt x="390144" y="601980"/>
                </a:lnTo>
                <a:lnTo>
                  <a:pt x="391668" y="60198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277731" y="1906524"/>
            <a:ext cx="739140" cy="448309"/>
            <a:chOff x="4277731" y="1906524"/>
            <a:chExt cx="739140" cy="448309"/>
          </a:xfrm>
        </p:grpSpPr>
        <p:sp>
          <p:nvSpPr>
            <p:cNvPr id="5" name="object 5"/>
            <p:cNvSpPr/>
            <p:nvPr/>
          </p:nvSpPr>
          <p:spPr>
            <a:xfrm>
              <a:off x="4277731" y="1906524"/>
              <a:ext cx="739140" cy="447040"/>
            </a:xfrm>
            <a:custGeom>
              <a:avLst/>
              <a:gdLst/>
              <a:ahLst/>
              <a:cxnLst/>
              <a:rect l="l" t="t" r="r" b="b"/>
              <a:pathLst>
                <a:path w="739139" h="447039">
                  <a:moveTo>
                    <a:pt x="739140" y="224028"/>
                  </a:moveTo>
                  <a:lnTo>
                    <a:pt x="720242" y="153326"/>
                  </a:lnTo>
                  <a:lnTo>
                    <a:pt x="697786" y="121199"/>
                  </a:lnTo>
                  <a:lnTo>
                    <a:pt x="667694" y="91842"/>
                  </a:lnTo>
                  <a:lnTo>
                    <a:pt x="630745" y="65722"/>
                  </a:lnTo>
                  <a:lnTo>
                    <a:pt x="587715" y="43305"/>
                  </a:lnTo>
                  <a:lnTo>
                    <a:pt x="539381" y="25059"/>
                  </a:lnTo>
                  <a:lnTo>
                    <a:pt x="486521" y="11448"/>
                  </a:lnTo>
                  <a:lnTo>
                    <a:pt x="429912" y="2939"/>
                  </a:lnTo>
                  <a:lnTo>
                    <a:pt x="370332" y="0"/>
                  </a:lnTo>
                  <a:lnTo>
                    <a:pt x="310338" y="2939"/>
                  </a:lnTo>
                  <a:lnTo>
                    <a:pt x="253398" y="11448"/>
                  </a:lnTo>
                  <a:lnTo>
                    <a:pt x="200281" y="25059"/>
                  </a:lnTo>
                  <a:lnTo>
                    <a:pt x="151753" y="43305"/>
                  </a:lnTo>
                  <a:lnTo>
                    <a:pt x="108585" y="65722"/>
                  </a:lnTo>
                  <a:lnTo>
                    <a:pt x="71542" y="91842"/>
                  </a:lnTo>
                  <a:lnTo>
                    <a:pt x="41394" y="121199"/>
                  </a:lnTo>
                  <a:lnTo>
                    <a:pt x="18909" y="153326"/>
                  </a:lnTo>
                  <a:lnTo>
                    <a:pt x="0" y="224028"/>
                  </a:lnTo>
                  <a:lnTo>
                    <a:pt x="4855" y="260255"/>
                  </a:lnTo>
                  <a:lnTo>
                    <a:pt x="41394" y="326527"/>
                  </a:lnTo>
                  <a:lnTo>
                    <a:pt x="71542" y="355677"/>
                  </a:lnTo>
                  <a:lnTo>
                    <a:pt x="108585" y="381571"/>
                  </a:lnTo>
                  <a:lnTo>
                    <a:pt x="151753" y="403762"/>
                  </a:lnTo>
                  <a:lnTo>
                    <a:pt x="200281" y="421802"/>
                  </a:lnTo>
                  <a:lnTo>
                    <a:pt x="253398" y="435242"/>
                  </a:lnTo>
                  <a:lnTo>
                    <a:pt x="310338" y="443634"/>
                  </a:lnTo>
                  <a:lnTo>
                    <a:pt x="370332" y="446532"/>
                  </a:lnTo>
                  <a:lnTo>
                    <a:pt x="429912" y="443634"/>
                  </a:lnTo>
                  <a:lnTo>
                    <a:pt x="486521" y="435242"/>
                  </a:lnTo>
                  <a:lnTo>
                    <a:pt x="539381" y="421802"/>
                  </a:lnTo>
                  <a:lnTo>
                    <a:pt x="587715" y="403762"/>
                  </a:lnTo>
                  <a:lnTo>
                    <a:pt x="630745" y="381571"/>
                  </a:lnTo>
                  <a:lnTo>
                    <a:pt x="667694" y="355677"/>
                  </a:lnTo>
                  <a:lnTo>
                    <a:pt x="697786" y="326527"/>
                  </a:lnTo>
                  <a:lnTo>
                    <a:pt x="720242" y="294570"/>
                  </a:lnTo>
                  <a:lnTo>
                    <a:pt x="739140" y="22402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77731" y="1906524"/>
              <a:ext cx="739140" cy="448309"/>
            </a:xfrm>
            <a:custGeom>
              <a:avLst/>
              <a:gdLst/>
              <a:ahLst/>
              <a:cxnLst/>
              <a:rect l="l" t="t" r="r" b="b"/>
              <a:pathLst>
                <a:path w="739139" h="448310">
                  <a:moveTo>
                    <a:pt x="64008" y="99060"/>
                  </a:moveTo>
                  <a:lnTo>
                    <a:pt x="36576" y="126492"/>
                  </a:lnTo>
                  <a:lnTo>
                    <a:pt x="7620" y="178308"/>
                  </a:lnTo>
                  <a:lnTo>
                    <a:pt x="0" y="211836"/>
                  </a:lnTo>
                  <a:lnTo>
                    <a:pt x="0" y="234696"/>
                  </a:lnTo>
                  <a:lnTo>
                    <a:pt x="1524" y="246888"/>
                  </a:lnTo>
                  <a:lnTo>
                    <a:pt x="1524" y="211836"/>
                  </a:lnTo>
                  <a:lnTo>
                    <a:pt x="3048" y="201168"/>
                  </a:lnTo>
                  <a:lnTo>
                    <a:pt x="6096" y="190500"/>
                  </a:lnTo>
                  <a:lnTo>
                    <a:pt x="9144" y="178308"/>
                  </a:lnTo>
                  <a:lnTo>
                    <a:pt x="18288" y="156972"/>
                  </a:lnTo>
                  <a:lnTo>
                    <a:pt x="24384" y="147828"/>
                  </a:lnTo>
                  <a:lnTo>
                    <a:pt x="30480" y="137160"/>
                  </a:lnTo>
                  <a:lnTo>
                    <a:pt x="38100" y="128016"/>
                  </a:lnTo>
                  <a:lnTo>
                    <a:pt x="45720" y="117348"/>
                  </a:lnTo>
                  <a:lnTo>
                    <a:pt x="64008" y="99060"/>
                  </a:lnTo>
                  <a:close/>
                </a:path>
                <a:path w="739139" h="448310">
                  <a:moveTo>
                    <a:pt x="121920" y="388620"/>
                  </a:moveTo>
                  <a:lnTo>
                    <a:pt x="97536" y="373380"/>
                  </a:lnTo>
                  <a:lnTo>
                    <a:pt x="85344" y="364236"/>
                  </a:lnTo>
                  <a:lnTo>
                    <a:pt x="74676" y="356616"/>
                  </a:lnTo>
                  <a:lnTo>
                    <a:pt x="45720" y="329184"/>
                  </a:lnTo>
                  <a:lnTo>
                    <a:pt x="18288" y="289560"/>
                  </a:lnTo>
                  <a:lnTo>
                    <a:pt x="3048" y="246888"/>
                  </a:lnTo>
                  <a:lnTo>
                    <a:pt x="1524" y="234696"/>
                  </a:lnTo>
                  <a:lnTo>
                    <a:pt x="1524" y="246888"/>
                  </a:lnTo>
                  <a:lnTo>
                    <a:pt x="7620" y="268224"/>
                  </a:lnTo>
                  <a:lnTo>
                    <a:pt x="16764" y="289560"/>
                  </a:lnTo>
                  <a:lnTo>
                    <a:pt x="28956" y="310896"/>
                  </a:lnTo>
                  <a:lnTo>
                    <a:pt x="36576" y="320040"/>
                  </a:lnTo>
                  <a:lnTo>
                    <a:pt x="44196" y="330708"/>
                  </a:lnTo>
                  <a:lnTo>
                    <a:pt x="53340" y="339852"/>
                  </a:lnTo>
                  <a:lnTo>
                    <a:pt x="64008" y="348996"/>
                  </a:lnTo>
                  <a:lnTo>
                    <a:pt x="73152" y="358140"/>
                  </a:lnTo>
                  <a:lnTo>
                    <a:pt x="83820" y="365760"/>
                  </a:lnTo>
                  <a:lnTo>
                    <a:pt x="96012" y="374904"/>
                  </a:lnTo>
                  <a:lnTo>
                    <a:pt x="108204" y="382524"/>
                  </a:lnTo>
                  <a:lnTo>
                    <a:pt x="121920" y="388620"/>
                  </a:lnTo>
                  <a:close/>
                </a:path>
                <a:path w="739139" h="448310">
                  <a:moveTo>
                    <a:pt x="722376" y="156972"/>
                  </a:moveTo>
                  <a:lnTo>
                    <a:pt x="694944" y="117348"/>
                  </a:lnTo>
                  <a:lnTo>
                    <a:pt x="676656" y="99060"/>
                  </a:lnTo>
                  <a:lnTo>
                    <a:pt x="655320" y="80772"/>
                  </a:lnTo>
                  <a:lnTo>
                    <a:pt x="618744" y="57912"/>
                  </a:lnTo>
                  <a:lnTo>
                    <a:pt x="576072" y="38100"/>
                  </a:lnTo>
                  <a:lnTo>
                    <a:pt x="513588" y="16764"/>
                  </a:lnTo>
                  <a:lnTo>
                    <a:pt x="445008" y="4572"/>
                  </a:lnTo>
                  <a:lnTo>
                    <a:pt x="406908" y="1524"/>
                  </a:lnTo>
                  <a:lnTo>
                    <a:pt x="388620" y="0"/>
                  </a:lnTo>
                  <a:lnTo>
                    <a:pt x="350520" y="0"/>
                  </a:lnTo>
                  <a:lnTo>
                    <a:pt x="295656" y="4572"/>
                  </a:lnTo>
                  <a:lnTo>
                    <a:pt x="225552" y="16764"/>
                  </a:lnTo>
                  <a:lnTo>
                    <a:pt x="163068" y="38100"/>
                  </a:lnTo>
                  <a:lnTo>
                    <a:pt x="121920" y="57912"/>
                  </a:lnTo>
                  <a:lnTo>
                    <a:pt x="108204" y="65532"/>
                  </a:lnTo>
                  <a:lnTo>
                    <a:pt x="83820" y="80772"/>
                  </a:lnTo>
                  <a:lnTo>
                    <a:pt x="73152" y="89916"/>
                  </a:lnTo>
                  <a:lnTo>
                    <a:pt x="64008" y="99060"/>
                  </a:lnTo>
                  <a:lnTo>
                    <a:pt x="74676" y="91440"/>
                  </a:lnTo>
                  <a:lnTo>
                    <a:pt x="85344" y="82296"/>
                  </a:lnTo>
                  <a:lnTo>
                    <a:pt x="121920" y="59436"/>
                  </a:lnTo>
                  <a:lnTo>
                    <a:pt x="163068" y="39624"/>
                  </a:lnTo>
                  <a:lnTo>
                    <a:pt x="227076" y="18288"/>
                  </a:lnTo>
                  <a:lnTo>
                    <a:pt x="295656" y="6096"/>
                  </a:lnTo>
                  <a:lnTo>
                    <a:pt x="350520" y="1524"/>
                  </a:lnTo>
                  <a:lnTo>
                    <a:pt x="388620" y="1524"/>
                  </a:lnTo>
                  <a:lnTo>
                    <a:pt x="443484" y="6096"/>
                  </a:lnTo>
                  <a:lnTo>
                    <a:pt x="513588" y="18288"/>
                  </a:lnTo>
                  <a:lnTo>
                    <a:pt x="576072" y="39624"/>
                  </a:lnTo>
                  <a:lnTo>
                    <a:pt x="617220" y="59436"/>
                  </a:lnTo>
                  <a:lnTo>
                    <a:pt x="630936" y="67056"/>
                  </a:lnTo>
                  <a:lnTo>
                    <a:pt x="643128" y="74676"/>
                  </a:lnTo>
                  <a:lnTo>
                    <a:pt x="653796" y="82296"/>
                  </a:lnTo>
                  <a:lnTo>
                    <a:pt x="664464" y="91440"/>
                  </a:lnTo>
                  <a:lnTo>
                    <a:pt x="675132" y="99060"/>
                  </a:lnTo>
                  <a:lnTo>
                    <a:pt x="693420" y="117348"/>
                  </a:lnTo>
                  <a:lnTo>
                    <a:pt x="702564" y="128016"/>
                  </a:lnTo>
                  <a:lnTo>
                    <a:pt x="708660" y="137160"/>
                  </a:lnTo>
                  <a:lnTo>
                    <a:pt x="716280" y="147828"/>
                  </a:lnTo>
                  <a:lnTo>
                    <a:pt x="722376" y="156972"/>
                  </a:lnTo>
                  <a:close/>
                </a:path>
                <a:path w="739139" h="448310">
                  <a:moveTo>
                    <a:pt x="702564" y="320040"/>
                  </a:moveTo>
                  <a:lnTo>
                    <a:pt x="675132" y="347472"/>
                  </a:lnTo>
                  <a:lnTo>
                    <a:pt x="664464" y="356616"/>
                  </a:lnTo>
                  <a:lnTo>
                    <a:pt x="653796" y="364236"/>
                  </a:lnTo>
                  <a:lnTo>
                    <a:pt x="643128" y="373380"/>
                  </a:lnTo>
                  <a:lnTo>
                    <a:pt x="630936" y="381000"/>
                  </a:lnTo>
                  <a:lnTo>
                    <a:pt x="617220" y="388620"/>
                  </a:lnTo>
                  <a:lnTo>
                    <a:pt x="603504" y="394716"/>
                  </a:lnTo>
                  <a:lnTo>
                    <a:pt x="576072" y="408432"/>
                  </a:lnTo>
                  <a:lnTo>
                    <a:pt x="513588" y="428244"/>
                  </a:lnTo>
                  <a:lnTo>
                    <a:pt x="443484" y="441960"/>
                  </a:lnTo>
                  <a:lnTo>
                    <a:pt x="406908" y="445008"/>
                  </a:lnTo>
                  <a:lnTo>
                    <a:pt x="388620" y="445008"/>
                  </a:lnTo>
                  <a:lnTo>
                    <a:pt x="370332" y="446532"/>
                  </a:lnTo>
                  <a:lnTo>
                    <a:pt x="350520" y="445008"/>
                  </a:lnTo>
                  <a:lnTo>
                    <a:pt x="332232" y="445008"/>
                  </a:lnTo>
                  <a:lnTo>
                    <a:pt x="295656" y="441960"/>
                  </a:lnTo>
                  <a:lnTo>
                    <a:pt x="227076" y="428244"/>
                  </a:lnTo>
                  <a:lnTo>
                    <a:pt x="163068" y="408432"/>
                  </a:lnTo>
                  <a:lnTo>
                    <a:pt x="135636" y="394716"/>
                  </a:lnTo>
                  <a:lnTo>
                    <a:pt x="121920" y="388620"/>
                  </a:lnTo>
                  <a:lnTo>
                    <a:pt x="163068" y="409956"/>
                  </a:lnTo>
                  <a:lnTo>
                    <a:pt x="225552" y="429768"/>
                  </a:lnTo>
                  <a:lnTo>
                    <a:pt x="295656" y="443484"/>
                  </a:lnTo>
                  <a:lnTo>
                    <a:pt x="332232" y="446532"/>
                  </a:lnTo>
                  <a:lnTo>
                    <a:pt x="350520" y="446532"/>
                  </a:lnTo>
                  <a:lnTo>
                    <a:pt x="370332" y="448056"/>
                  </a:lnTo>
                  <a:lnTo>
                    <a:pt x="388620" y="446532"/>
                  </a:lnTo>
                  <a:lnTo>
                    <a:pt x="406908" y="446532"/>
                  </a:lnTo>
                  <a:lnTo>
                    <a:pt x="445008" y="443484"/>
                  </a:lnTo>
                  <a:lnTo>
                    <a:pt x="513588" y="429768"/>
                  </a:lnTo>
                  <a:lnTo>
                    <a:pt x="576072" y="409956"/>
                  </a:lnTo>
                  <a:lnTo>
                    <a:pt x="618744" y="388620"/>
                  </a:lnTo>
                  <a:lnTo>
                    <a:pt x="630936" y="382524"/>
                  </a:lnTo>
                  <a:lnTo>
                    <a:pt x="643128" y="374904"/>
                  </a:lnTo>
                  <a:lnTo>
                    <a:pt x="655320" y="365760"/>
                  </a:lnTo>
                  <a:lnTo>
                    <a:pt x="665988" y="358140"/>
                  </a:lnTo>
                  <a:lnTo>
                    <a:pt x="676656" y="348996"/>
                  </a:lnTo>
                  <a:lnTo>
                    <a:pt x="694944" y="330708"/>
                  </a:lnTo>
                  <a:lnTo>
                    <a:pt x="702564" y="320040"/>
                  </a:lnTo>
                  <a:close/>
                </a:path>
                <a:path w="739139" h="448310">
                  <a:moveTo>
                    <a:pt x="722376" y="289560"/>
                  </a:moveTo>
                  <a:lnTo>
                    <a:pt x="716280" y="300228"/>
                  </a:lnTo>
                  <a:lnTo>
                    <a:pt x="708660" y="309372"/>
                  </a:lnTo>
                  <a:lnTo>
                    <a:pt x="702564" y="320040"/>
                  </a:lnTo>
                  <a:lnTo>
                    <a:pt x="710184" y="310896"/>
                  </a:lnTo>
                  <a:lnTo>
                    <a:pt x="717804" y="300228"/>
                  </a:lnTo>
                  <a:lnTo>
                    <a:pt x="722376" y="289560"/>
                  </a:lnTo>
                  <a:close/>
                </a:path>
                <a:path w="739139" h="448310">
                  <a:moveTo>
                    <a:pt x="739140" y="234696"/>
                  </a:moveTo>
                  <a:lnTo>
                    <a:pt x="739140" y="211836"/>
                  </a:lnTo>
                  <a:lnTo>
                    <a:pt x="737616" y="201168"/>
                  </a:lnTo>
                  <a:lnTo>
                    <a:pt x="736092" y="188976"/>
                  </a:lnTo>
                  <a:lnTo>
                    <a:pt x="731520" y="178308"/>
                  </a:lnTo>
                  <a:lnTo>
                    <a:pt x="728472" y="167640"/>
                  </a:lnTo>
                  <a:lnTo>
                    <a:pt x="722376" y="156972"/>
                  </a:lnTo>
                  <a:lnTo>
                    <a:pt x="726948" y="167640"/>
                  </a:lnTo>
                  <a:lnTo>
                    <a:pt x="729996" y="178308"/>
                  </a:lnTo>
                  <a:lnTo>
                    <a:pt x="734568" y="190500"/>
                  </a:lnTo>
                  <a:lnTo>
                    <a:pt x="737616" y="211836"/>
                  </a:lnTo>
                  <a:lnTo>
                    <a:pt x="737616" y="246888"/>
                  </a:lnTo>
                  <a:lnTo>
                    <a:pt x="739140" y="234696"/>
                  </a:lnTo>
                  <a:close/>
                </a:path>
                <a:path w="739139" h="448310">
                  <a:moveTo>
                    <a:pt x="737616" y="246888"/>
                  </a:moveTo>
                  <a:lnTo>
                    <a:pt x="737616" y="234696"/>
                  </a:lnTo>
                  <a:lnTo>
                    <a:pt x="736092" y="246888"/>
                  </a:lnTo>
                  <a:lnTo>
                    <a:pt x="734568" y="257556"/>
                  </a:lnTo>
                  <a:lnTo>
                    <a:pt x="729996" y="268224"/>
                  </a:lnTo>
                  <a:lnTo>
                    <a:pt x="726948" y="278892"/>
                  </a:lnTo>
                  <a:lnTo>
                    <a:pt x="722376" y="289560"/>
                  </a:lnTo>
                  <a:lnTo>
                    <a:pt x="728472" y="278892"/>
                  </a:lnTo>
                  <a:lnTo>
                    <a:pt x="731520" y="268224"/>
                  </a:lnTo>
                  <a:lnTo>
                    <a:pt x="736092" y="257556"/>
                  </a:lnTo>
                  <a:lnTo>
                    <a:pt x="737616" y="24688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49215" y="2442462"/>
            <a:ext cx="1084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[1]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Çekme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66278" y="2389631"/>
            <a:ext cx="2451100" cy="1388745"/>
            <a:chOff x="2566278" y="2389631"/>
            <a:chExt cx="2451100" cy="1388745"/>
          </a:xfrm>
        </p:grpSpPr>
        <p:sp>
          <p:nvSpPr>
            <p:cNvPr id="9" name="object 9"/>
            <p:cNvSpPr/>
            <p:nvPr/>
          </p:nvSpPr>
          <p:spPr>
            <a:xfrm>
              <a:off x="2566276" y="2810255"/>
              <a:ext cx="783590" cy="422275"/>
            </a:xfrm>
            <a:custGeom>
              <a:avLst/>
              <a:gdLst/>
              <a:ahLst/>
              <a:cxnLst/>
              <a:rect l="l" t="t" r="r" b="b"/>
              <a:pathLst>
                <a:path w="783589" h="422275">
                  <a:moveTo>
                    <a:pt x="783336" y="0"/>
                  </a:moveTo>
                  <a:lnTo>
                    <a:pt x="0" y="420624"/>
                  </a:lnTo>
                  <a:lnTo>
                    <a:pt x="1524" y="422148"/>
                  </a:lnTo>
                  <a:lnTo>
                    <a:pt x="783336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730" y="3136391"/>
              <a:ext cx="739140" cy="443865"/>
            </a:xfrm>
            <a:custGeom>
              <a:avLst/>
              <a:gdLst/>
              <a:ahLst/>
              <a:cxnLst/>
              <a:rect l="l" t="t" r="r" b="b"/>
              <a:pathLst>
                <a:path w="739139" h="443864">
                  <a:moveTo>
                    <a:pt x="739140" y="220980"/>
                  </a:moveTo>
                  <a:lnTo>
                    <a:pt x="720242" y="151180"/>
                  </a:lnTo>
                  <a:lnTo>
                    <a:pt x="697786" y="119481"/>
                  </a:lnTo>
                  <a:lnTo>
                    <a:pt x="667694" y="90525"/>
                  </a:lnTo>
                  <a:lnTo>
                    <a:pt x="630745" y="64770"/>
                  </a:lnTo>
                  <a:lnTo>
                    <a:pt x="587715" y="42672"/>
                  </a:lnTo>
                  <a:lnTo>
                    <a:pt x="539381" y="24688"/>
                  </a:lnTo>
                  <a:lnTo>
                    <a:pt x="486521" y="11277"/>
                  </a:lnTo>
                  <a:lnTo>
                    <a:pt x="429912" y="2895"/>
                  </a:lnTo>
                  <a:lnTo>
                    <a:pt x="370332" y="0"/>
                  </a:lnTo>
                  <a:lnTo>
                    <a:pt x="310338" y="2895"/>
                  </a:lnTo>
                  <a:lnTo>
                    <a:pt x="253398" y="11277"/>
                  </a:lnTo>
                  <a:lnTo>
                    <a:pt x="200281" y="24688"/>
                  </a:lnTo>
                  <a:lnTo>
                    <a:pt x="151753" y="42672"/>
                  </a:lnTo>
                  <a:lnTo>
                    <a:pt x="108585" y="64770"/>
                  </a:lnTo>
                  <a:lnTo>
                    <a:pt x="71542" y="90525"/>
                  </a:lnTo>
                  <a:lnTo>
                    <a:pt x="41394" y="119481"/>
                  </a:lnTo>
                  <a:lnTo>
                    <a:pt x="18909" y="151180"/>
                  </a:lnTo>
                  <a:lnTo>
                    <a:pt x="0" y="220980"/>
                  </a:lnTo>
                  <a:lnTo>
                    <a:pt x="4855" y="257207"/>
                  </a:lnTo>
                  <a:lnTo>
                    <a:pt x="41394" y="323479"/>
                  </a:lnTo>
                  <a:lnTo>
                    <a:pt x="71542" y="352629"/>
                  </a:lnTo>
                  <a:lnTo>
                    <a:pt x="108585" y="378523"/>
                  </a:lnTo>
                  <a:lnTo>
                    <a:pt x="151753" y="400714"/>
                  </a:lnTo>
                  <a:lnTo>
                    <a:pt x="200281" y="418754"/>
                  </a:lnTo>
                  <a:lnTo>
                    <a:pt x="253398" y="432194"/>
                  </a:lnTo>
                  <a:lnTo>
                    <a:pt x="310338" y="440586"/>
                  </a:lnTo>
                  <a:lnTo>
                    <a:pt x="370332" y="443484"/>
                  </a:lnTo>
                  <a:lnTo>
                    <a:pt x="429912" y="440586"/>
                  </a:lnTo>
                  <a:lnTo>
                    <a:pt x="486521" y="432194"/>
                  </a:lnTo>
                  <a:lnTo>
                    <a:pt x="539381" y="418754"/>
                  </a:lnTo>
                  <a:lnTo>
                    <a:pt x="587715" y="400714"/>
                  </a:lnTo>
                  <a:lnTo>
                    <a:pt x="630745" y="378523"/>
                  </a:lnTo>
                  <a:lnTo>
                    <a:pt x="667694" y="352629"/>
                  </a:lnTo>
                  <a:lnTo>
                    <a:pt x="697786" y="323479"/>
                  </a:lnTo>
                  <a:lnTo>
                    <a:pt x="720242" y="291522"/>
                  </a:lnTo>
                  <a:lnTo>
                    <a:pt x="739140" y="22098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6276" y="3134880"/>
              <a:ext cx="2451100" cy="643255"/>
            </a:xfrm>
            <a:custGeom>
              <a:avLst/>
              <a:gdLst/>
              <a:ahLst/>
              <a:cxnLst/>
              <a:rect l="l" t="t" r="r" b="b"/>
              <a:pathLst>
                <a:path w="2451100" h="643254">
                  <a:moveTo>
                    <a:pt x="504863" y="643128"/>
                  </a:moveTo>
                  <a:lnTo>
                    <a:pt x="1524" y="324599"/>
                  </a:lnTo>
                  <a:lnTo>
                    <a:pt x="0" y="326123"/>
                  </a:lnTo>
                  <a:lnTo>
                    <a:pt x="501827" y="643128"/>
                  </a:lnTo>
                  <a:lnTo>
                    <a:pt x="504863" y="643128"/>
                  </a:lnTo>
                  <a:close/>
                </a:path>
                <a:path w="2451100" h="643254">
                  <a:moveTo>
                    <a:pt x="1700784" y="217919"/>
                  </a:moveTo>
                  <a:lnTo>
                    <a:pt x="845820" y="216395"/>
                  </a:lnTo>
                  <a:lnTo>
                    <a:pt x="1524" y="217919"/>
                  </a:lnTo>
                  <a:lnTo>
                    <a:pt x="1524" y="219443"/>
                  </a:lnTo>
                  <a:lnTo>
                    <a:pt x="845820" y="217919"/>
                  </a:lnTo>
                  <a:lnTo>
                    <a:pt x="1700784" y="219443"/>
                  </a:lnTo>
                  <a:lnTo>
                    <a:pt x="1700784" y="217919"/>
                  </a:lnTo>
                  <a:close/>
                </a:path>
                <a:path w="2451100" h="643254">
                  <a:moveTo>
                    <a:pt x="1775460" y="99060"/>
                  </a:moveTo>
                  <a:lnTo>
                    <a:pt x="1740408" y="135636"/>
                  </a:lnTo>
                  <a:lnTo>
                    <a:pt x="1719072" y="178308"/>
                  </a:lnTo>
                  <a:lnTo>
                    <a:pt x="1711452" y="211836"/>
                  </a:lnTo>
                  <a:lnTo>
                    <a:pt x="1711452" y="234696"/>
                  </a:lnTo>
                  <a:lnTo>
                    <a:pt x="1728216" y="289560"/>
                  </a:lnTo>
                  <a:lnTo>
                    <a:pt x="1755648" y="329184"/>
                  </a:lnTo>
                  <a:lnTo>
                    <a:pt x="1775460" y="347472"/>
                  </a:lnTo>
                  <a:lnTo>
                    <a:pt x="1757172" y="329184"/>
                  </a:lnTo>
                  <a:lnTo>
                    <a:pt x="1749552" y="318516"/>
                  </a:lnTo>
                  <a:lnTo>
                    <a:pt x="1741932" y="309372"/>
                  </a:lnTo>
                  <a:lnTo>
                    <a:pt x="1735836" y="298704"/>
                  </a:lnTo>
                  <a:lnTo>
                    <a:pt x="1729740" y="289560"/>
                  </a:lnTo>
                  <a:lnTo>
                    <a:pt x="1720596" y="268224"/>
                  </a:lnTo>
                  <a:lnTo>
                    <a:pt x="1717548" y="257556"/>
                  </a:lnTo>
                  <a:lnTo>
                    <a:pt x="1714500" y="245364"/>
                  </a:lnTo>
                  <a:lnTo>
                    <a:pt x="1712976" y="234696"/>
                  </a:lnTo>
                  <a:lnTo>
                    <a:pt x="1712976" y="211836"/>
                  </a:lnTo>
                  <a:lnTo>
                    <a:pt x="1729740" y="156972"/>
                  </a:lnTo>
                  <a:lnTo>
                    <a:pt x="1735836" y="147828"/>
                  </a:lnTo>
                  <a:lnTo>
                    <a:pt x="1741932" y="137160"/>
                  </a:lnTo>
                  <a:lnTo>
                    <a:pt x="1749552" y="128016"/>
                  </a:lnTo>
                  <a:lnTo>
                    <a:pt x="1757172" y="117348"/>
                  </a:lnTo>
                  <a:lnTo>
                    <a:pt x="1775460" y="99060"/>
                  </a:lnTo>
                  <a:close/>
                </a:path>
                <a:path w="2451100" h="643254">
                  <a:moveTo>
                    <a:pt x="2433828" y="289560"/>
                  </a:moveTo>
                  <a:lnTo>
                    <a:pt x="2427732" y="298704"/>
                  </a:lnTo>
                  <a:lnTo>
                    <a:pt x="2420112" y="309372"/>
                  </a:lnTo>
                  <a:lnTo>
                    <a:pt x="2414016" y="318516"/>
                  </a:lnTo>
                  <a:lnTo>
                    <a:pt x="2404872" y="329184"/>
                  </a:lnTo>
                  <a:lnTo>
                    <a:pt x="2386584" y="347472"/>
                  </a:lnTo>
                  <a:lnTo>
                    <a:pt x="2375916" y="355092"/>
                  </a:lnTo>
                  <a:lnTo>
                    <a:pt x="2365248" y="364236"/>
                  </a:lnTo>
                  <a:lnTo>
                    <a:pt x="2314956" y="394716"/>
                  </a:lnTo>
                  <a:lnTo>
                    <a:pt x="2257044" y="417576"/>
                  </a:lnTo>
                  <a:lnTo>
                    <a:pt x="2191512" y="434340"/>
                  </a:lnTo>
                  <a:lnTo>
                    <a:pt x="2100072" y="445008"/>
                  </a:lnTo>
                  <a:lnTo>
                    <a:pt x="2061972" y="445008"/>
                  </a:lnTo>
                  <a:lnTo>
                    <a:pt x="2007108" y="440436"/>
                  </a:lnTo>
                  <a:lnTo>
                    <a:pt x="1938528" y="426720"/>
                  </a:lnTo>
                  <a:lnTo>
                    <a:pt x="1874520" y="406908"/>
                  </a:lnTo>
                  <a:lnTo>
                    <a:pt x="1833372" y="387096"/>
                  </a:lnTo>
                  <a:lnTo>
                    <a:pt x="1796796" y="364236"/>
                  </a:lnTo>
                  <a:lnTo>
                    <a:pt x="1786128" y="355092"/>
                  </a:lnTo>
                  <a:lnTo>
                    <a:pt x="1775460" y="347472"/>
                  </a:lnTo>
                  <a:lnTo>
                    <a:pt x="1819656" y="381000"/>
                  </a:lnTo>
                  <a:lnTo>
                    <a:pt x="1874520" y="408432"/>
                  </a:lnTo>
                  <a:lnTo>
                    <a:pt x="1937004" y="428244"/>
                  </a:lnTo>
                  <a:lnTo>
                    <a:pt x="2007108" y="441960"/>
                  </a:lnTo>
                  <a:lnTo>
                    <a:pt x="2061972" y="446532"/>
                  </a:lnTo>
                  <a:lnTo>
                    <a:pt x="2100072" y="446532"/>
                  </a:lnTo>
                  <a:lnTo>
                    <a:pt x="2118360" y="445008"/>
                  </a:lnTo>
                  <a:lnTo>
                    <a:pt x="2156460" y="441960"/>
                  </a:lnTo>
                  <a:lnTo>
                    <a:pt x="2225040" y="428244"/>
                  </a:lnTo>
                  <a:lnTo>
                    <a:pt x="2287524" y="408432"/>
                  </a:lnTo>
                  <a:lnTo>
                    <a:pt x="2316480" y="394716"/>
                  </a:lnTo>
                  <a:lnTo>
                    <a:pt x="2330196" y="388620"/>
                  </a:lnTo>
                  <a:lnTo>
                    <a:pt x="2366772" y="365760"/>
                  </a:lnTo>
                  <a:lnTo>
                    <a:pt x="2406396" y="329184"/>
                  </a:lnTo>
                  <a:lnTo>
                    <a:pt x="2421636" y="309372"/>
                  </a:lnTo>
                  <a:lnTo>
                    <a:pt x="2429256" y="300228"/>
                  </a:lnTo>
                  <a:lnTo>
                    <a:pt x="2433828" y="289560"/>
                  </a:lnTo>
                  <a:close/>
                </a:path>
                <a:path w="2451100" h="643254">
                  <a:moveTo>
                    <a:pt x="2433828" y="156972"/>
                  </a:moveTo>
                  <a:lnTo>
                    <a:pt x="2406396" y="117348"/>
                  </a:lnTo>
                  <a:lnTo>
                    <a:pt x="2388108" y="99060"/>
                  </a:lnTo>
                  <a:lnTo>
                    <a:pt x="2366772" y="80772"/>
                  </a:lnTo>
                  <a:lnTo>
                    <a:pt x="2330196" y="57912"/>
                  </a:lnTo>
                  <a:lnTo>
                    <a:pt x="2287524" y="38100"/>
                  </a:lnTo>
                  <a:lnTo>
                    <a:pt x="2225040" y="18288"/>
                  </a:lnTo>
                  <a:lnTo>
                    <a:pt x="2156460" y="4572"/>
                  </a:lnTo>
                  <a:lnTo>
                    <a:pt x="2118360" y="1524"/>
                  </a:lnTo>
                  <a:lnTo>
                    <a:pt x="2100072" y="0"/>
                  </a:lnTo>
                  <a:lnTo>
                    <a:pt x="2061972" y="0"/>
                  </a:lnTo>
                  <a:lnTo>
                    <a:pt x="2007108" y="4572"/>
                  </a:lnTo>
                  <a:lnTo>
                    <a:pt x="1937004" y="18288"/>
                  </a:lnTo>
                  <a:lnTo>
                    <a:pt x="1874520" y="38100"/>
                  </a:lnTo>
                  <a:lnTo>
                    <a:pt x="1833372" y="57912"/>
                  </a:lnTo>
                  <a:lnTo>
                    <a:pt x="1819656" y="65532"/>
                  </a:lnTo>
                  <a:lnTo>
                    <a:pt x="1795272" y="80772"/>
                  </a:lnTo>
                  <a:lnTo>
                    <a:pt x="1784604" y="89916"/>
                  </a:lnTo>
                  <a:lnTo>
                    <a:pt x="1775460" y="99060"/>
                  </a:lnTo>
                  <a:lnTo>
                    <a:pt x="1786128" y="91440"/>
                  </a:lnTo>
                  <a:lnTo>
                    <a:pt x="1796796" y="82296"/>
                  </a:lnTo>
                  <a:lnTo>
                    <a:pt x="1833372" y="59436"/>
                  </a:lnTo>
                  <a:lnTo>
                    <a:pt x="1874520" y="39624"/>
                  </a:lnTo>
                  <a:lnTo>
                    <a:pt x="1938528" y="19812"/>
                  </a:lnTo>
                  <a:lnTo>
                    <a:pt x="2007108" y="6096"/>
                  </a:lnTo>
                  <a:lnTo>
                    <a:pt x="2061972" y="1524"/>
                  </a:lnTo>
                  <a:lnTo>
                    <a:pt x="2100072" y="1524"/>
                  </a:lnTo>
                  <a:lnTo>
                    <a:pt x="2154936" y="6096"/>
                  </a:lnTo>
                  <a:lnTo>
                    <a:pt x="2225040" y="19812"/>
                  </a:lnTo>
                  <a:lnTo>
                    <a:pt x="2287524" y="39624"/>
                  </a:lnTo>
                  <a:lnTo>
                    <a:pt x="2328672" y="59436"/>
                  </a:lnTo>
                  <a:lnTo>
                    <a:pt x="2342388" y="67056"/>
                  </a:lnTo>
                  <a:lnTo>
                    <a:pt x="2354580" y="74676"/>
                  </a:lnTo>
                  <a:lnTo>
                    <a:pt x="2365248" y="82296"/>
                  </a:lnTo>
                  <a:lnTo>
                    <a:pt x="2375916" y="91440"/>
                  </a:lnTo>
                  <a:lnTo>
                    <a:pt x="2386584" y="99060"/>
                  </a:lnTo>
                  <a:lnTo>
                    <a:pt x="2404872" y="117348"/>
                  </a:lnTo>
                  <a:lnTo>
                    <a:pt x="2414016" y="128016"/>
                  </a:lnTo>
                  <a:lnTo>
                    <a:pt x="2420112" y="137160"/>
                  </a:lnTo>
                  <a:lnTo>
                    <a:pt x="2427732" y="147828"/>
                  </a:lnTo>
                  <a:lnTo>
                    <a:pt x="2433828" y="156972"/>
                  </a:lnTo>
                  <a:close/>
                </a:path>
                <a:path w="2451100" h="643254">
                  <a:moveTo>
                    <a:pt x="2450592" y="211836"/>
                  </a:moveTo>
                  <a:lnTo>
                    <a:pt x="2449068" y="199644"/>
                  </a:lnTo>
                  <a:lnTo>
                    <a:pt x="2447544" y="188976"/>
                  </a:lnTo>
                  <a:lnTo>
                    <a:pt x="2442972" y="178308"/>
                  </a:lnTo>
                  <a:lnTo>
                    <a:pt x="2439924" y="167640"/>
                  </a:lnTo>
                  <a:lnTo>
                    <a:pt x="2433828" y="156972"/>
                  </a:lnTo>
                  <a:lnTo>
                    <a:pt x="2438400" y="167640"/>
                  </a:lnTo>
                  <a:lnTo>
                    <a:pt x="2441448" y="178308"/>
                  </a:lnTo>
                  <a:lnTo>
                    <a:pt x="2446020" y="188976"/>
                  </a:lnTo>
                  <a:lnTo>
                    <a:pt x="2447544" y="201168"/>
                  </a:lnTo>
                  <a:lnTo>
                    <a:pt x="2449068" y="211836"/>
                  </a:lnTo>
                  <a:lnTo>
                    <a:pt x="2449068" y="234696"/>
                  </a:lnTo>
                  <a:lnTo>
                    <a:pt x="2447544" y="245364"/>
                  </a:lnTo>
                  <a:lnTo>
                    <a:pt x="2446020" y="257556"/>
                  </a:lnTo>
                  <a:lnTo>
                    <a:pt x="2441448" y="268224"/>
                  </a:lnTo>
                  <a:lnTo>
                    <a:pt x="2438400" y="278892"/>
                  </a:lnTo>
                  <a:lnTo>
                    <a:pt x="2433828" y="289560"/>
                  </a:lnTo>
                  <a:lnTo>
                    <a:pt x="2439924" y="278892"/>
                  </a:lnTo>
                  <a:lnTo>
                    <a:pt x="2442972" y="268224"/>
                  </a:lnTo>
                  <a:lnTo>
                    <a:pt x="2447544" y="257556"/>
                  </a:lnTo>
                  <a:lnTo>
                    <a:pt x="2449068" y="245364"/>
                  </a:lnTo>
                  <a:lnTo>
                    <a:pt x="2450592" y="234696"/>
                  </a:lnTo>
                  <a:lnTo>
                    <a:pt x="2450592" y="21183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412596" y="2810268"/>
            <a:ext cx="391795" cy="601980"/>
          </a:xfrm>
          <a:custGeom>
            <a:avLst/>
            <a:gdLst/>
            <a:ahLst/>
            <a:cxnLst/>
            <a:rect l="l" t="t" r="r" b="b"/>
            <a:pathLst>
              <a:path w="391795" h="601979">
                <a:moveTo>
                  <a:pt x="339852" y="252971"/>
                </a:moveTo>
                <a:lnTo>
                  <a:pt x="202107" y="252247"/>
                </a:lnTo>
                <a:lnTo>
                  <a:pt x="201549" y="216408"/>
                </a:lnTo>
                <a:lnTo>
                  <a:pt x="217932" y="216408"/>
                </a:lnTo>
                <a:lnTo>
                  <a:pt x="228600" y="214884"/>
                </a:lnTo>
                <a:lnTo>
                  <a:pt x="271272" y="192024"/>
                </a:lnTo>
                <a:lnTo>
                  <a:pt x="300228" y="150876"/>
                </a:lnTo>
                <a:lnTo>
                  <a:pt x="307848" y="118872"/>
                </a:lnTo>
                <a:lnTo>
                  <a:pt x="307848" y="97536"/>
                </a:lnTo>
                <a:lnTo>
                  <a:pt x="306324" y="86868"/>
                </a:lnTo>
                <a:lnTo>
                  <a:pt x="306324" y="97536"/>
                </a:lnTo>
                <a:lnTo>
                  <a:pt x="306324" y="118872"/>
                </a:lnTo>
                <a:lnTo>
                  <a:pt x="289560" y="167640"/>
                </a:lnTo>
                <a:lnTo>
                  <a:pt x="263652" y="196596"/>
                </a:lnTo>
                <a:lnTo>
                  <a:pt x="227076" y="213360"/>
                </a:lnTo>
                <a:lnTo>
                  <a:pt x="217932" y="214884"/>
                </a:lnTo>
                <a:lnTo>
                  <a:pt x="201523" y="214884"/>
                </a:lnTo>
                <a:lnTo>
                  <a:pt x="201168" y="192011"/>
                </a:lnTo>
                <a:lnTo>
                  <a:pt x="199644" y="192011"/>
                </a:lnTo>
                <a:lnTo>
                  <a:pt x="199999" y="214884"/>
                </a:lnTo>
                <a:lnTo>
                  <a:pt x="196596" y="214884"/>
                </a:lnTo>
                <a:lnTo>
                  <a:pt x="160020" y="202692"/>
                </a:lnTo>
                <a:lnTo>
                  <a:pt x="131064" y="176784"/>
                </a:lnTo>
                <a:lnTo>
                  <a:pt x="112776" y="140208"/>
                </a:lnTo>
                <a:lnTo>
                  <a:pt x="108204" y="118872"/>
                </a:lnTo>
                <a:lnTo>
                  <a:pt x="108204" y="97536"/>
                </a:lnTo>
                <a:lnTo>
                  <a:pt x="120396" y="56388"/>
                </a:lnTo>
                <a:lnTo>
                  <a:pt x="160020" y="13716"/>
                </a:lnTo>
                <a:lnTo>
                  <a:pt x="198120" y="1524"/>
                </a:lnTo>
                <a:lnTo>
                  <a:pt x="217932" y="1524"/>
                </a:lnTo>
                <a:lnTo>
                  <a:pt x="254508" y="13716"/>
                </a:lnTo>
                <a:lnTo>
                  <a:pt x="283464" y="39624"/>
                </a:lnTo>
                <a:lnTo>
                  <a:pt x="301752" y="76200"/>
                </a:lnTo>
                <a:lnTo>
                  <a:pt x="306324" y="97536"/>
                </a:lnTo>
                <a:lnTo>
                  <a:pt x="306324" y="86868"/>
                </a:lnTo>
                <a:lnTo>
                  <a:pt x="300228" y="65532"/>
                </a:lnTo>
                <a:lnTo>
                  <a:pt x="291084" y="47244"/>
                </a:lnTo>
                <a:lnTo>
                  <a:pt x="284988" y="39624"/>
                </a:lnTo>
                <a:lnTo>
                  <a:pt x="278892" y="30480"/>
                </a:lnTo>
                <a:lnTo>
                  <a:pt x="246888" y="7620"/>
                </a:lnTo>
                <a:lnTo>
                  <a:pt x="217932" y="0"/>
                </a:lnTo>
                <a:lnTo>
                  <a:pt x="196596" y="0"/>
                </a:lnTo>
                <a:lnTo>
                  <a:pt x="160020" y="12192"/>
                </a:lnTo>
                <a:lnTo>
                  <a:pt x="123444" y="47244"/>
                </a:lnTo>
                <a:lnTo>
                  <a:pt x="108204" y="86868"/>
                </a:lnTo>
                <a:lnTo>
                  <a:pt x="106680" y="97536"/>
                </a:lnTo>
                <a:lnTo>
                  <a:pt x="106680" y="118872"/>
                </a:lnTo>
                <a:lnTo>
                  <a:pt x="123444" y="169164"/>
                </a:lnTo>
                <a:lnTo>
                  <a:pt x="150876" y="198120"/>
                </a:lnTo>
                <a:lnTo>
                  <a:pt x="178308" y="211836"/>
                </a:lnTo>
                <a:lnTo>
                  <a:pt x="187452" y="214884"/>
                </a:lnTo>
                <a:lnTo>
                  <a:pt x="196596" y="216408"/>
                </a:lnTo>
                <a:lnTo>
                  <a:pt x="200025" y="216408"/>
                </a:lnTo>
                <a:lnTo>
                  <a:pt x="200583" y="252234"/>
                </a:lnTo>
                <a:lnTo>
                  <a:pt x="53340" y="251447"/>
                </a:lnTo>
                <a:lnTo>
                  <a:pt x="53340" y="252971"/>
                </a:lnTo>
                <a:lnTo>
                  <a:pt x="200609" y="253758"/>
                </a:lnTo>
                <a:lnTo>
                  <a:pt x="202692" y="384035"/>
                </a:lnTo>
                <a:lnTo>
                  <a:pt x="204216" y="384035"/>
                </a:lnTo>
                <a:lnTo>
                  <a:pt x="202133" y="253771"/>
                </a:lnTo>
                <a:lnTo>
                  <a:pt x="339852" y="254495"/>
                </a:lnTo>
                <a:lnTo>
                  <a:pt x="339852" y="252971"/>
                </a:lnTo>
                <a:close/>
              </a:path>
              <a:path w="391795" h="601979">
                <a:moveTo>
                  <a:pt x="391668" y="601980"/>
                </a:moveTo>
                <a:lnTo>
                  <a:pt x="202692" y="384048"/>
                </a:lnTo>
                <a:lnTo>
                  <a:pt x="201168" y="384048"/>
                </a:lnTo>
                <a:lnTo>
                  <a:pt x="0" y="601980"/>
                </a:lnTo>
                <a:lnTo>
                  <a:pt x="1524" y="601980"/>
                </a:lnTo>
                <a:lnTo>
                  <a:pt x="201904" y="384886"/>
                </a:lnTo>
                <a:lnTo>
                  <a:pt x="391668" y="60198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37567" y="3201923"/>
            <a:ext cx="1026794" cy="576580"/>
          </a:xfrm>
          <a:custGeom>
            <a:avLst/>
            <a:gdLst/>
            <a:ahLst/>
            <a:cxnLst/>
            <a:rect l="l" t="t" r="r" b="b"/>
            <a:pathLst>
              <a:path w="1026795" h="576579">
                <a:moveTo>
                  <a:pt x="1026261" y="1524"/>
                </a:moveTo>
                <a:lnTo>
                  <a:pt x="1024737" y="0"/>
                </a:lnTo>
                <a:lnTo>
                  <a:pt x="0" y="576084"/>
                </a:lnTo>
                <a:lnTo>
                  <a:pt x="2882" y="576084"/>
                </a:lnTo>
                <a:lnTo>
                  <a:pt x="1026261" y="1524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16442" y="3506214"/>
            <a:ext cx="1032510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5080" indent="-251460">
              <a:lnSpc>
                <a:spcPct val="105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Merkezi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Banka  Sistemi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72232" y="6101585"/>
            <a:ext cx="564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Her use case biricik 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(“unique”)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olarak</a:t>
            </a:r>
            <a:r>
              <a:rPr sz="1800" i="1" spc="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numaralandırılmı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ş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7120" y="3754626"/>
            <a:ext cx="1106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Banka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Müşterisi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6355" y="3670806"/>
            <a:ext cx="1119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[2]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Yatırma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68109" y="3777996"/>
            <a:ext cx="1948814" cy="1222375"/>
            <a:chOff x="3068109" y="3777996"/>
            <a:chExt cx="1948814" cy="1222375"/>
          </a:xfrm>
        </p:grpSpPr>
        <p:sp>
          <p:nvSpPr>
            <p:cNvPr id="20" name="object 20"/>
            <p:cNvSpPr/>
            <p:nvPr/>
          </p:nvSpPr>
          <p:spPr>
            <a:xfrm>
              <a:off x="4277730" y="4555236"/>
              <a:ext cx="739140" cy="445134"/>
            </a:xfrm>
            <a:custGeom>
              <a:avLst/>
              <a:gdLst/>
              <a:ahLst/>
              <a:cxnLst/>
              <a:rect l="l" t="t" r="r" b="b"/>
              <a:pathLst>
                <a:path w="739139" h="445135">
                  <a:moveTo>
                    <a:pt x="739140" y="222504"/>
                  </a:moveTo>
                  <a:lnTo>
                    <a:pt x="720242" y="151961"/>
                  </a:lnTo>
                  <a:lnTo>
                    <a:pt x="697786" y="120004"/>
                  </a:lnTo>
                  <a:lnTo>
                    <a:pt x="667694" y="90854"/>
                  </a:lnTo>
                  <a:lnTo>
                    <a:pt x="630745" y="64960"/>
                  </a:lnTo>
                  <a:lnTo>
                    <a:pt x="587715" y="42769"/>
                  </a:lnTo>
                  <a:lnTo>
                    <a:pt x="539381" y="24729"/>
                  </a:lnTo>
                  <a:lnTo>
                    <a:pt x="486521" y="11289"/>
                  </a:lnTo>
                  <a:lnTo>
                    <a:pt x="429912" y="2897"/>
                  </a:lnTo>
                  <a:lnTo>
                    <a:pt x="370332" y="0"/>
                  </a:lnTo>
                  <a:lnTo>
                    <a:pt x="310338" y="2897"/>
                  </a:lnTo>
                  <a:lnTo>
                    <a:pt x="253398" y="11289"/>
                  </a:lnTo>
                  <a:lnTo>
                    <a:pt x="200281" y="24729"/>
                  </a:lnTo>
                  <a:lnTo>
                    <a:pt x="151753" y="42769"/>
                  </a:lnTo>
                  <a:lnTo>
                    <a:pt x="108585" y="64960"/>
                  </a:lnTo>
                  <a:lnTo>
                    <a:pt x="71542" y="90854"/>
                  </a:lnTo>
                  <a:lnTo>
                    <a:pt x="41394" y="120004"/>
                  </a:lnTo>
                  <a:lnTo>
                    <a:pt x="18909" y="151961"/>
                  </a:lnTo>
                  <a:lnTo>
                    <a:pt x="0" y="222504"/>
                  </a:lnTo>
                  <a:lnTo>
                    <a:pt x="4855" y="258360"/>
                  </a:lnTo>
                  <a:lnTo>
                    <a:pt x="41394" y="324331"/>
                  </a:lnTo>
                  <a:lnTo>
                    <a:pt x="71542" y="353494"/>
                  </a:lnTo>
                  <a:lnTo>
                    <a:pt x="108585" y="379476"/>
                  </a:lnTo>
                  <a:lnTo>
                    <a:pt x="151753" y="401799"/>
                  </a:lnTo>
                  <a:lnTo>
                    <a:pt x="200281" y="419990"/>
                  </a:lnTo>
                  <a:lnTo>
                    <a:pt x="253398" y="433571"/>
                  </a:lnTo>
                  <a:lnTo>
                    <a:pt x="310338" y="442069"/>
                  </a:lnTo>
                  <a:lnTo>
                    <a:pt x="370332" y="445008"/>
                  </a:lnTo>
                  <a:lnTo>
                    <a:pt x="429912" y="442069"/>
                  </a:lnTo>
                  <a:lnTo>
                    <a:pt x="486521" y="433571"/>
                  </a:lnTo>
                  <a:lnTo>
                    <a:pt x="539381" y="419990"/>
                  </a:lnTo>
                  <a:lnTo>
                    <a:pt x="587715" y="401799"/>
                  </a:lnTo>
                  <a:lnTo>
                    <a:pt x="630745" y="379476"/>
                  </a:lnTo>
                  <a:lnTo>
                    <a:pt x="667694" y="353494"/>
                  </a:lnTo>
                  <a:lnTo>
                    <a:pt x="697786" y="324331"/>
                  </a:lnTo>
                  <a:lnTo>
                    <a:pt x="720242" y="292461"/>
                  </a:lnTo>
                  <a:lnTo>
                    <a:pt x="739140" y="2225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68104" y="3778008"/>
              <a:ext cx="1948814" cy="1222375"/>
            </a:xfrm>
            <a:custGeom>
              <a:avLst/>
              <a:gdLst/>
              <a:ahLst/>
              <a:cxnLst/>
              <a:rect l="l" t="t" r="r" b="b"/>
              <a:pathLst>
                <a:path w="1948814" h="1222375">
                  <a:moveTo>
                    <a:pt x="1220292" y="763511"/>
                  </a:moveTo>
                  <a:lnTo>
                    <a:pt x="354660" y="222504"/>
                  </a:lnTo>
                  <a:lnTo>
                    <a:pt x="3035" y="0"/>
                  </a:lnTo>
                  <a:lnTo>
                    <a:pt x="0" y="0"/>
                  </a:lnTo>
                  <a:lnTo>
                    <a:pt x="354660" y="224028"/>
                  </a:lnTo>
                  <a:lnTo>
                    <a:pt x="1218768" y="765035"/>
                  </a:lnTo>
                  <a:lnTo>
                    <a:pt x="1220292" y="763511"/>
                  </a:lnTo>
                  <a:close/>
                </a:path>
                <a:path w="1948814" h="1222375">
                  <a:moveTo>
                    <a:pt x="1932000" y="1065276"/>
                  </a:moveTo>
                  <a:lnTo>
                    <a:pt x="1925904" y="1075944"/>
                  </a:lnTo>
                  <a:lnTo>
                    <a:pt x="1918284" y="1085088"/>
                  </a:lnTo>
                  <a:lnTo>
                    <a:pt x="1912188" y="1095756"/>
                  </a:lnTo>
                  <a:lnTo>
                    <a:pt x="1919808" y="1086612"/>
                  </a:lnTo>
                  <a:lnTo>
                    <a:pt x="1927428" y="1075944"/>
                  </a:lnTo>
                  <a:lnTo>
                    <a:pt x="1932000" y="1065276"/>
                  </a:lnTo>
                  <a:close/>
                </a:path>
                <a:path w="1948814" h="1222375">
                  <a:moveTo>
                    <a:pt x="1948764" y="987552"/>
                  </a:moveTo>
                  <a:lnTo>
                    <a:pt x="1947240" y="976884"/>
                  </a:lnTo>
                  <a:lnTo>
                    <a:pt x="1945716" y="964692"/>
                  </a:lnTo>
                  <a:lnTo>
                    <a:pt x="1941144" y="954024"/>
                  </a:lnTo>
                  <a:lnTo>
                    <a:pt x="1938096" y="943356"/>
                  </a:lnTo>
                  <a:lnTo>
                    <a:pt x="1932000" y="932688"/>
                  </a:lnTo>
                  <a:lnTo>
                    <a:pt x="1927428" y="922020"/>
                  </a:lnTo>
                  <a:lnTo>
                    <a:pt x="1919808" y="912876"/>
                  </a:lnTo>
                  <a:lnTo>
                    <a:pt x="1912188" y="902208"/>
                  </a:lnTo>
                  <a:lnTo>
                    <a:pt x="1904568" y="893064"/>
                  </a:lnTo>
                  <a:lnTo>
                    <a:pt x="1886280" y="874776"/>
                  </a:lnTo>
                  <a:lnTo>
                    <a:pt x="1864944" y="856488"/>
                  </a:lnTo>
                  <a:lnTo>
                    <a:pt x="1828368" y="833628"/>
                  </a:lnTo>
                  <a:lnTo>
                    <a:pt x="1814652" y="827532"/>
                  </a:lnTo>
                  <a:lnTo>
                    <a:pt x="1785696" y="813816"/>
                  </a:lnTo>
                  <a:lnTo>
                    <a:pt x="1723212" y="794004"/>
                  </a:lnTo>
                  <a:lnTo>
                    <a:pt x="1654632" y="780288"/>
                  </a:lnTo>
                  <a:lnTo>
                    <a:pt x="1616532" y="777240"/>
                  </a:lnTo>
                  <a:lnTo>
                    <a:pt x="1598244" y="777240"/>
                  </a:lnTo>
                  <a:lnTo>
                    <a:pt x="1579956" y="775716"/>
                  </a:lnTo>
                  <a:lnTo>
                    <a:pt x="1560144" y="777240"/>
                  </a:lnTo>
                  <a:lnTo>
                    <a:pt x="1541856" y="777240"/>
                  </a:lnTo>
                  <a:lnTo>
                    <a:pt x="1505280" y="780288"/>
                  </a:lnTo>
                  <a:lnTo>
                    <a:pt x="1435176" y="794004"/>
                  </a:lnTo>
                  <a:lnTo>
                    <a:pt x="1372692" y="813816"/>
                  </a:lnTo>
                  <a:lnTo>
                    <a:pt x="1331544" y="833628"/>
                  </a:lnTo>
                  <a:lnTo>
                    <a:pt x="1293444" y="858012"/>
                  </a:lnTo>
                  <a:lnTo>
                    <a:pt x="1282776" y="865632"/>
                  </a:lnTo>
                  <a:lnTo>
                    <a:pt x="1273632" y="874776"/>
                  </a:lnTo>
                  <a:lnTo>
                    <a:pt x="1262964" y="883920"/>
                  </a:lnTo>
                  <a:lnTo>
                    <a:pt x="1253820" y="893064"/>
                  </a:lnTo>
                  <a:lnTo>
                    <a:pt x="1226388" y="932688"/>
                  </a:lnTo>
                  <a:lnTo>
                    <a:pt x="1211148" y="976884"/>
                  </a:lnTo>
                  <a:lnTo>
                    <a:pt x="1209624" y="987552"/>
                  </a:lnTo>
                  <a:lnTo>
                    <a:pt x="1209624" y="1010412"/>
                  </a:lnTo>
                  <a:lnTo>
                    <a:pt x="1226388" y="1065276"/>
                  </a:lnTo>
                  <a:lnTo>
                    <a:pt x="1246200" y="1095756"/>
                  </a:lnTo>
                  <a:lnTo>
                    <a:pt x="1253820" y="1106424"/>
                  </a:lnTo>
                  <a:lnTo>
                    <a:pt x="1262964" y="1115568"/>
                  </a:lnTo>
                  <a:lnTo>
                    <a:pt x="1273632" y="1124712"/>
                  </a:lnTo>
                  <a:lnTo>
                    <a:pt x="1282776" y="1132332"/>
                  </a:lnTo>
                  <a:lnTo>
                    <a:pt x="1293444" y="1141476"/>
                  </a:lnTo>
                  <a:lnTo>
                    <a:pt x="1317828" y="1156716"/>
                  </a:lnTo>
                  <a:lnTo>
                    <a:pt x="1331544" y="1164336"/>
                  </a:lnTo>
                  <a:lnTo>
                    <a:pt x="1343736" y="1171956"/>
                  </a:lnTo>
                  <a:lnTo>
                    <a:pt x="1403172" y="1194816"/>
                  </a:lnTo>
                  <a:lnTo>
                    <a:pt x="1505280" y="1217676"/>
                  </a:lnTo>
                  <a:lnTo>
                    <a:pt x="1560144" y="1222248"/>
                  </a:lnTo>
                  <a:lnTo>
                    <a:pt x="1598244" y="1222248"/>
                  </a:lnTo>
                  <a:lnTo>
                    <a:pt x="1616532" y="1220724"/>
                  </a:lnTo>
                  <a:lnTo>
                    <a:pt x="1654632" y="1217676"/>
                  </a:lnTo>
                  <a:lnTo>
                    <a:pt x="1723212" y="1205484"/>
                  </a:lnTo>
                  <a:lnTo>
                    <a:pt x="1785696" y="1184148"/>
                  </a:lnTo>
                  <a:lnTo>
                    <a:pt x="1828368" y="1164336"/>
                  </a:lnTo>
                  <a:lnTo>
                    <a:pt x="1864944" y="1141476"/>
                  </a:lnTo>
                  <a:lnTo>
                    <a:pt x="1875612" y="1132332"/>
                  </a:lnTo>
                  <a:lnTo>
                    <a:pt x="1886280" y="1124712"/>
                  </a:lnTo>
                  <a:lnTo>
                    <a:pt x="1904568" y="1106424"/>
                  </a:lnTo>
                  <a:lnTo>
                    <a:pt x="1912188" y="1095756"/>
                  </a:lnTo>
                  <a:lnTo>
                    <a:pt x="1884756" y="1123188"/>
                  </a:lnTo>
                  <a:lnTo>
                    <a:pt x="1874088" y="1132332"/>
                  </a:lnTo>
                  <a:lnTo>
                    <a:pt x="1840560" y="1155192"/>
                  </a:lnTo>
                  <a:lnTo>
                    <a:pt x="1785696" y="1182624"/>
                  </a:lnTo>
                  <a:lnTo>
                    <a:pt x="1723212" y="1203960"/>
                  </a:lnTo>
                  <a:lnTo>
                    <a:pt x="1653108" y="1216152"/>
                  </a:lnTo>
                  <a:lnTo>
                    <a:pt x="1598244" y="1220724"/>
                  </a:lnTo>
                  <a:lnTo>
                    <a:pt x="1560144" y="1220724"/>
                  </a:lnTo>
                  <a:lnTo>
                    <a:pt x="1505280" y="1216152"/>
                  </a:lnTo>
                  <a:lnTo>
                    <a:pt x="1436700" y="1203960"/>
                  </a:lnTo>
                  <a:lnTo>
                    <a:pt x="1372692" y="1182624"/>
                  </a:lnTo>
                  <a:lnTo>
                    <a:pt x="1331544" y="1162812"/>
                  </a:lnTo>
                  <a:lnTo>
                    <a:pt x="1294968" y="1139952"/>
                  </a:lnTo>
                  <a:lnTo>
                    <a:pt x="1255344" y="1104900"/>
                  </a:lnTo>
                  <a:lnTo>
                    <a:pt x="1227912" y="1065276"/>
                  </a:lnTo>
                  <a:lnTo>
                    <a:pt x="1212672" y="1021080"/>
                  </a:lnTo>
                  <a:lnTo>
                    <a:pt x="1211148" y="1010412"/>
                  </a:lnTo>
                  <a:lnTo>
                    <a:pt x="1211148" y="987552"/>
                  </a:lnTo>
                  <a:lnTo>
                    <a:pt x="1212672" y="976884"/>
                  </a:lnTo>
                  <a:lnTo>
                    <a:pt x="1215720" y="966216"/>
                  </a:lnTo>
                  <a:lnTo>
                    <a:pt x="1218768" y="954024"/>
                  </a:lnTo>
                  <a:lnTo>
                    <a:pt x="1223340" y="943356"/>
                  </a:lnTo>
                  <a:lnTo>
                    <a:pt x="1227912" y="934212"/>
                  </a:lnTo>
                  <a:lnTo>
                    <a:pt x="1240104" y="912876"/>
                  </a:lnTo>
                  <a:lnTo>
                    <a:pt x="1247724" y="903732"/>
                  </a:lnTo>
                  <a:lnTo>
                    <a:pt x="1255344" y="893064"/>
                  </a:lnTo>
                  <a:lnTo>
                    <a:pt x="1264488" y="883920"/>
                  </a:lnTo>
                  <a:lnTo>
                    <a:pt x="1273632" y="876300"/>
                  </a:lnTo>
                  <a:lnTo>
                    <a:pt x="1294968" y="858012"/>
                  </a:lnTo>
                  <a:lnTo>
                    <a:pt x="1331544" y="835152"/>
                  </a:lnTo>
                  <a:lnTo>
                    <a:pt x="1345260" y="829056"/>
                  </a:lnTo>
                  <a:lnTo>
                    <a:pt x="1372692" y="815340"/>
                  </a:lnTo>
                  <a:lnTo>
                    <a:pt x="1436700" y="795528"/>
                  </a:lnTo>
                  <a:lnTo>
                    <a:pt x="1505280" y="781812"/>
                  </a:lnTo>
                  <a:lnTo>
                    <a:pt x="1541856" y="778764"/>
                  </a:lnTo>
                  <a:lnTo>
                    <a:pt x="1560144" y="778764"/>
                  </a:lnTo>
                  <a:lnTo>
                    <a:pt x="1579956" y="777240"/>
                  </a:lnTo>
                  <a:lnTo>
                    <a:pt x="1598244" y="778764"/>
                  </a:lnTo>
                  <a:lnTo>
                    <a:pt x="1616532" y="778764"/>
                  </a:lnTo>
                  <a:lnTo>
                    <a:pt x="1653108" y="781812"/>
                  </a:lnTo>
                  <a:lnTo>
                    <a:pt x="1723212" y="795528"/>
                  </a:lnTo>
                  <a:lnTo>
                    <a:pt x="1785696" y="815340"/>
                  </a:lnTo>
                  <a:lnTo>
                    <a:pt x="1826844" y="835152"/>
                  </a:lnTo>
                  <a:lnTo>
                    <a:pt x="1863420" y="858012"/>
                  </a:lnTo>
                  <a:lnTo>
                    <a:pt x="1884756" y="876300"/>
                  </a:lnTo>
                  <a:lnTo>
                    <a:pt x="1893900" y="883920"/>
                  </a:lnTo>
                  <a:lnTo>
                    <a:pt x="1903044" y="894588"/>
                  </a:lnTo>
                  <a:lnTo>
                    <a:pt x="1912188" y="903732"/>
                  </a:lnTo>
                  <a:lnTo>
                    <a:pt x="1918284" y="912876"/>
                  </a:lnTo>
                  <a:lnTo>
                    <a:pt x="1925904" y="923544"/>
                  </a:lnTo>
                  <a:lnTo>
                    <a:pt x="1932000" y="934212"/>
                  </a:lnTo>
                  <a:lnTo>
                    <a:pt x="1936572" y="943356"/>
                  </a:lnTo>
                  <a:lnTo>
                    <a:pt x="1939620" y="954024"/>
                  </a:lnTo>
                  <a:lnTo>
                    <a:pt x="1944192" y="966216"/>
                  </a:lnTo>
                  <a:lnTo>
                    <a:pt x="1947240" y="987552"/>
                  </a:lnTo>
                  <a:lnTo>
                    <a:pt x="1947240" y="1010412"/>
                  </a:lnTo>
                  <a:lnTo>
                    <a:pt x="1945716" y="1022604"/>
                  </a:lnTo>
                  <a:lnTo>
                    <a:pt x="1944192" y="1033272"/>
                  </a:lnTo>
                  <a:lnTo>
                    <a:pt x="1939620" y="1043940"/>
                  </a:lnTo>
                  <a:lnTo>
                    <a:pt x="1936572" y="1054608"/>
                  </a:lnTo>
                  <a:lnTo>
                    <a:pt x="1932000" y="1065276"/>
                  </a:lnTo>
                  <a:lnTo>
                    <a:pt x="1938096" y="1054608"/>
                  </a:lnTo>
                  <a:lnTo>
                    <a:pt x="1941144" y="1043940"/>
                  </a:lnTo>
                  <a:lnTo>
                    <a:pt x="1945716" y="1033272"/>
                  </a:lnTo>
                  <a:lnTo>
                    <a:pt x="1947240" y="1022604"/>
                  </a:lnTo>
                  <a:lnTo>
                    <a:pt x="1948764" y="1010412"/>
                  </a:lnTo>
                  <a:lnTo>
                    <a:pt x="1948764" y="98755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6543" y="5091174"/>
            <a:ext cx="1196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[3]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Transferi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62463" y="3777996"/>
            <a:ext cx="778510" cy="447040"/>
            <a:chOff x="5562463" y="3777996"/>
            <a:chExt cx="778510" cy="447040"/>
          </a:xfrm>
        </p:grpSpPr>
        <p:sp>
          <p:nvSpPr>
            <p:cNvPr id="24" name="object 24"/>
            <p:cNvSpPr/>
            <p:nvPr/>
          </p:nvSpPr>
          <p:spPr>
            <a:xfrm>
              <a:off x="5562463" y="3777996"/>
              <a:ext cx="739140" cy="445134"/>
            </a:xfrm>
            <a:custGeom>
              <a:avLst/>
              <a:gdLst/>
              <a:ahLst/>
              <a:cxnLst/>
              <a:rect l="l" t="t" r="r" b="b"/>
              <a:pathLst>
                <a:path w="739139" h="445135">
                  <a:moveTo>
                    <a:pt x="739140" y="222504"/>
                  </a:moveTo>
                  <a:lnTo>
                    <a:pt x="720230" y="152546"/>
                  </a:lnTo>
                  <a:lnTo>
                    <a:pt x="697745" y="120676"/>
                  </a:lnTo>
                  <a:lnTo>
                    <a:pt x="667597" y="91513"/>
                  </a:lnTo>
                  <a:lnTo>
                    <a:pt x="630555" y="65532"/>
                  </a:lnTo>
                  <a:lnTo>
                    <a:pt x="587386" y="43208"/>
                  </a:lnTo>
                  <a:lnTo>
                    <a:pt x="538858" y="25017"/>
                  </a:lnTo>
                  <a:lnTo>
                    <a:pt x="485741" y="11436"/>
                  </a:lnTo>
                  <a:lnTo>
                    <a:pt x="428801" y="2938"/>
                  </a:lnTo>
                  <a:lnTo>
                    <a:pt x="368808" y="0"/>
                  </a:lnTo>
                  <a:lnTo>
                    <a:pt x="309227" y="2938"/>
                  </a:lnTo>
                  <a:lnTo>
                    <a:pt x="252618" y="11436"/>
                  </a:lnTo>
                  <a:lnTo>
                    <a:pt x="199758" y="25017"/>
                  </a:lnTo>
                  <a:lnTo>
                    <a:pt x="151424" y="43208"/>
                  </a:lnTo>
                  <a:lnTo>
                    <a:pt x="108394" y="65532"/>
                  </a:lnTo>
                  <a:lnTo>
                    <a:pt x="71445" y="91513"/>
                  </a:lnTo>
                  <a:lnTo>
                    <a:pt x="41353" y="120676"/>
                  </a:lnTo>
                  <a:lnTo>
                    <a:pt x="18897" y="152546"/>
                  </a:lnTo>
                  <a:lnTo>
                    <a:pt x="0" y="222504"/>
                  </a:lnTo>
                  <a:lnTo>
                    <a:pt x="4853" y="258731"/>
                  </a:lnTo>
                  <a:lnTo>
                    <a:pt x="41353" y="325003"/>
                  </a:lnTo>
                  <a:lnTo>
                    <a:pt x="71445" y="354153"/>
                  </a:lnTo>
                  <a:lnTo>
                    <a:pt x="108394" y="380047"/>
                  </a:lnTo>
                  <a:lnTo>
                    <a:pt x="151424" y="402238"/>
                  </a:lnTo>
                  <a:lnTo>
                    <a:pt x="199758" y="420278"/>
                  </a:lnTo>
                  <a:lnTo>
                    <a:pt x="252618" y="433718"/>
                  </a:lnTo>
                  <a:lnTo>
                    <a:pt x="309227" y="442110"/>
                  </a:lnTo>
                  <a:lnTo>
                    <a:pt x="368808" y="445008"/>
                  </a:lnTo>
                  <a:lnTo>
                    <a:pt x="428801" y="442110"/>
                  </a:lnTo>
                  <a:lnTo>
                    <a:pt x="485741" y="433718"/>
                  </a:lnTo>
                  <a:lnTo>
                    <a:pt x="538858" y="420278"/>
                  </a:lnTo>
                  <a:lnTo>
                    <a:pt x="587386" y="402238"/>
                  </a:lnTo>
                  <a:lnTo>
                    <a:pt x="630555" y="380047"/>
                  </a:lnTo>
                  <a:lnTo>
                    <a:pt x="667597" y="354153"/>
                  </a:lnTo>
                  <a:lnTo>
                    <a:pt x="697745" y="325003"/>
                  </a:lnTo>
                  <a:lnTo>
                    <a:pt x="720230" y="293046"/>
                  </a:lnTo>
                  <a:lnTo>
                    <a:pt x="739140" y="2225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62460" y="3778008"/>
              <a:ext cx="778510" cy="447040"/>
            </a:xfrm>
            <a:custGeom>
              <a:avLst/>
              <a:gdLst/>
              <a:ahLst/>
              <a:cxnLst/>
              <a:rect l="l" t="t" r="r" b="b"/>
              <a:pathLst>
                <a:path w="778510" h="447039">
                  <a:moveTo>
                    <a:pt x="36576" y="126492"/>
                  </a:moveTo>
                  <a:lnTo>
                    <a:pt x="28956" y="135636"/>
                  </a:lnTo>
                  <a:lnTo>
                    <a:pt x="21336" y="146304"/>
                  </a:lnTo>
                  <a:lnTo>
                    <a:pt x="16764" y="156972"/>
                  </a:lnTo>
                  <a:lnTo>
                    <a:pt x="22860" y="146304"/>
                  </a:lnTo>
                  <a:lnTo>
                    <a:pt x="30480" y="137160"/>
                  </a:lnTo>
                  <a:lnTo>
                    <a:pt x="36576" y="126492"/>
                  </a:lnTo>
                  <a:close/>
                </a:path>
                <a:path w="778510" h="447039">
                  <a:moveTo>
                    <a:pt x="739140" y="211836"/>
                  </a:moveTo>
                  <a:lnTo>
                    <a:pt x="722376" y="156972"/>
                  </a:lnTo>
                  <a:lnTo>
                    <a:pt x="702564" y="126492"/>
                  </a:lnTo>
                  <a:lnTo>
                    <a:pt x="694944" y="115824"/>
                  </a:lnTo>
                  <a:lnTo>
                    <a:pt x="685800" y="106680"/>
                  </a:lnTo>
                  <a:lnTo>
                    <a:pt x="675132" y="97536"/>
                  </a:lnTo>
                  <a:lnTo>
                    <a:pt x="665988" y="89916"/>
                  </a:lnTo>
                  <a:lnTo>
                    <a:pt x="655320" y="80772"/>
                  </a:lnTo>
                  <a:lnTo>
                    <a:pt x="630936" y="65532"/>
                  </a:lnTo>
                  <a:lnTo>
                    <a:pt x="617220" y="57912"/>
                  </a:lnTo>
                  <a:lnTo>
                    <a:pt x="605028" y="50292"/>
                  </a:lnTo>
                  <a:lnTo>
                    <a:pt x="545592" y="27432"/>
                  </a:lnTo>
                  <a:lnTo>
                    <a:pt x="443484" y="4572"/>
                  </a:lnTo>
                  <a:lnTo>
                    <a:pt x="388620" y="0"/>
                  </a:lnTo>
                  <a:lnTo>
                    <a:pt x="350520" y="0"/>
                  </a:lnTo>
                  <a:lnTo>
                    <a:pt x="332232" y="1524"/>
                  </a:lnTo>
                  <a:lnTo>
                    <a:pt x="294132" y="4572"/>
                  </a:lnTo>
                  <a:lnTo>
                    <a:pt x="225552" y="16764"/>
                  </a:lnTo>
                  <a:lnTo>
                    <a:pt x="163068" y="38100"/>
                  </a:lnTo>
                  <a:lnTo>
                    <a:pt x="120396" y="57912"/>
                  </a:lnTo>
                  <a:lnTo>
                    <a:pt x="83820" y="80772"/>
                  </a:lnTo>
                  <a:lnTo>
                    <a:pt x="73152" y="89916"/>
                  </a:lnTo>
                  <a:lnTo>
                    <a:pt x="62484" y="97536"/>
                  </a:lnTo>
                  <a:lnTo>
                    <a:pt x="44196" y="115824"/>
                  </a:lnTo>
                  <a:lnTo>
                    <a:pt x="36576" y="126492"/>
                  </a:lnTo>
                  <a:lnTo>
                    <a:pt x="64008" y="99060"/>
                  </a:lnTo>
                  <a:lnTo>
                    <a:pt x="74676" y="89916"/>
                  </a:lnTo>
                  <a:lnTo>
                    <a:pt x="108204" y="67056"/>
                  </a:lnTo>
                  <a:lnTo>
                    <a:pt x="163068" y="39624"/>
                  </a:lnTo>
                  <a:lnTo>
                    <a:pt x="225552" y="18288"/>
                  </a:lnTo>
                  <a:lnTo>
                    <a:pt x="295656" y="6096"/>
                  </a:lnTo>
                  <a:lnTo>
                    <a:pt x="350520" y="1524"/>
                  </a:lnTo>
                  <a:lnTo>
                    <a:pt x="388620" y="1524"/>
                  </a:lnTo>
                  <a:lnTo>
                    <a:pt x="443484" y="6096"/>
                  </a:lnTo>
                  <a:lnTo>
                    <a:pt x="512064" y="18288"/>
                  </a:lnTo>
                  <a:lnTo>
                    <a:pt x="576072" y="39624"/>
                  </a:lnTo>
                  <a:lnTo>
                    <a:pt x="617220" y="59436"/>
                  </a:lnTo>
                  <a:lnTo>
                    <a:pt x="653796" y="82296"/>
                  </a:lnTo>
                  <a:lnTo>
                    <a:pt x="693420" y="117348"/>
                  </a:lnTo>
                  <a:lnTo>
                    <a:pt x="720852" y="156972"/>
                  </a:lnTo>
                  <a:lnTo>
                    <a:pt x="736092" y="201168"/>
                  </a:lnTo>
                  <a:lnTo>
                    <a:pt x="737616" y="211836"/>
                  </a:lnTo>
                  <a:lnTo>
                    <a:pt x="737616" y="234696"/>
                  </a:lnTo>
                  <a:lnTo>
                    <a:pt x="736092" y="245364"/>
                  </a:lnTo>
                  <a:lnTo>
                    <a:pt x="733044" y="256032"/>
                  </a:lnTo>
                  <a:lnTo>
                    <a:pt x="729996" y="268224"/>
                  </a:lnTo>
                  <a:lnTo>
                    <a:pt x="720852" y="289560"/>
                  </a:lnTo>
                  <a:lnTo>
                    <a:pt x="714756" y="298704"/>
                  </a:lnTo>
                  <a:lnTo>
                    <a:pt x="708660" y="309372"/>
                  </a:lnTo>
                  <a:lnTo>
                    <a:pt x="701040" y="318516"/>
                  </a:lnTo>
                  <a:lnTo>
                    <a:pt x="693420" y="329184"/>
                  </a:lnTo>
                  <a:lnTo>
                    <a:pt x="684276" y="338328"/>
                  </a:lnTo>
                  <a:lnTo>
                    <a:pt x="675132" y="345948"/>
                  </a:lnTo>
                  <a:lnTo>
                    <a:pt x="653796" y="364236"/>
                  </a:lnTo>
                  <a:lnTo>
                    <a:pt x="617220" y="387096"/>
                  </a:lnTo>
                  <a:lnTo>
                    <a:pt x="603504" y="393192"/>
                  </a:lnTo>
                  <a:lnTo>
                    <a:pt x="576072" y="406908"/>
                  </a:lnTo>
                  <a:lnTo>
                    <a:pt x="545592" y="417576"/>
                  </a:lnTo>
                  <a:lnTo>
                    <a:pt x="512064" y="426720"/>
                  </a:lnTo>
                  <a:lnTo>
                    <a:pt x="478536" y="434340"/>
                  </a:lnTo>
                  <a:lnTo>
                    <a:pt x="443484" y="440436"/>
                  </a:lnTo>
                  <a:lnTo>
                    <a:pt x="406908" y="443484"/>
                  </a:lnTo>
                  <a:lnTo>
                    <a:pt x="388620" y="443484"/>
                  </a:lnTo>
                  <a:lnTo>
                    <a:pt x="368808" y="445008"/>
                  </a:lnTo>
                  <a:lnTo>
                    <a:pt x="350520" y="443484"/>
                  </a:lnTo>
                  <a:lnTo>
                    <a:pt x="332232" y="443484"/>
                  </a:lnTo>
                  <a:lnTo>
                    <a:pt x="295656" y="440436"/>
                  </a:lnTo>
                  <a:lnTo>
                    <a:pt x="225552" y="426720"/>
                  </a:lnTo>
                  <a:lnTo>
                    <a:pt x="163068" y="406908"/>
                  </a:lnTo>
                  <a:lnTo>
                    <a:pt x="121920" y="387096"/>
                  </a:lnTo>
                  <a:lnTo>
                    <a:pt x="85344" y="364236"/>
                  </a:lnTo>
                  <a:lnTo>
                    <a:pt x="64008" y="345948"/>
                  </a:lnTo>
                  <a:lnTo>
                    <a:pt x="54864" y="338328"/>
                  </a:lnTo>
                  <a:lnTo>
                    <a:pt x="45720" y="327660"/>
                  </a:lnTo>
                  <a:lnTo>
                    <a:pt x="36576" y="318516"/>
                  </a:lnTo>
                  <a:lnTo>
                    <a:pt x="30480" y="309372"/>
                  </a:lnTo>
                  <a:lnTo>
                    <a:pt x="22860" y="298704"/>
                  </a:lnTo>
                  <a:lnTo>
                    <a:pt x="16764" y="288036"/>
                  </a:lnTo>
                  <a:lnTo>
                    <a:pt x="12192" y="278892"/>
                  </a:lnTo>
                  <a:lnTo>
                    <a:pt x="9144" y="268224"/>
                  </a:lnTo>
                  <a:lnTo>
                    <a:pt x="4572" y="256032"/>
                  </a:lnTo>
                  <a:lnTo>
                    <a:pt x="1524" y="234696"/>
                  </a:lnTo>
                  <a:lnTo>
                    <a:pt x="1524" y="211836"/>
                  </a:lnTo>
                  <a:lnTo>
                    <a:pt x="3048" y="199644"/>
                  </a:lnTo>
                  <a:lnTo>
                    <a:pt x="4572" y="188976"/>
                  </a:lnTo>
                  <a:lnTo>
                    <a:pt x="9144" y="178308"/>
                  </a:lnTo>
                  <a:lnTo>
                    <a:pt x="12192" y="167640"/>
                  </a:lnTo>
                  <a:lnTo>
                    <a:pt x="16764" y="156972"/>
                  </a:lnTo>
                  <a:lnTo>
                    <a:pt x="10668" y="167640"/>
                  </a:lnTo>
                  <a:lnTo>
                    <a:pt x="7620" y="178308"/>
                  </a:lnTo>
                  <a:lnTo>
                    <a:pt x="3048" y="188976"/>
                  </a:lnTo>
                  <a:lnTo>
                    <a:pt x="1524" y="199644"/>
                  </a:lnTo>
                  <a:lnTo>
                    <a:pt x="0" y="211836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3048" y="257556"/>
                  </a:lnTo>
                  <a:lnTo>
                    <a:pt x="7620" y="268224"/>
                  </a:lnTo>
                  <a:lnTo>
                    <a:pt x="10668" y="278892"/>
                  </a:lnTo>
                  <a:lnTo>
                    <a:pt x="16764" y="289560"/>
                  </a:lnTo>
                  <a:lnTo>
                    <a:pt x="21336" y="300228"/>
                  </a:lnTo>
                  <a:lnTo>
                    <a:pt x="28956" y="309372"/>
                  </a:lnTo>
                  <a:lnTo>
                    <a:pt x="36576" y="320040"/>
                  </a:lnTo>
                  <a:lnTo>
                    <a:pt x="83820" y="365760"/>
                  </a:lnTo>
                  <a:lnTo>
                    <a:pt x="120396" y="388620"/>
                  </a:lnTo>
                  <a:lnTo>
                    <a:pt x="134112" y="394716"/>
                  </a:lnTo>
                  <a:lnTo>
                    <a:pt x="163068" y="408432"/>
                  </a:lnTo>
                  <a:lnTo>
                    <a:pt x="225552" y="428244"/>
                  </a:lnTo>
                  <a:lnTo>
                    <a:pt x="294132" y="441960"/>
                  </a:lnTo>
                  <a:lnTo>
                    <a:pt x="332232" y="445008"/>
                  </a:lnTo>
                  <a:lnTo>
                    <a:pt x="350520" y="445008"/>
                  </a:lnTo>
                  <a:lnTo>
                    <a:pt x="368808" y="446532"/>
                  </a:lnTo>
                  <a:lnTo>
                    <a:pt x="388620" y="445008"/>
                  </a:lnTo>
                  <a:lnTo>
                    <a:pt x="406908" y="445008"/>
                  </a:lnTo>
                  <a:lnTo>
                    <a:pt x="443484" y="441960"/>
                  </a:lnTo>
                  <a:lnTo>
                    <a:pt x="513588" y="428244"/>
                  </a:lnTo>
                  <a:lnTo>
                    <a:pt x="576072" y="408432"/>
                  </a:lnTo>
                  <a:lnTo>
                    <a:pt x="617220" y="388620"/>
                  </a:lnTo>
                  <a:lnTo>
                    <a:pt x="655320" y="364236"/>
                  </a:lnTo>
                  <a:lnTo>
                    <a:pt x="665988" y="356616"/>
                  </a:lnTo>
                  <a:lnTo>
                    <a:pt x="675132" y="347472"/>
                  </a:lnTo>
                  <a:lnTo>
                    <a:pt x="685800" y="338328"/>
                  </a:lnTo>
                  <a:lnTo>
                    <a:pt x="694944" y="329184"/>
                  </a:lnTo>
                  <a:lnTo>
                    <a:pt x="722376" y="289560"/>
                  </a:lnTo>
                  <a:lnTo>
                    <a:pt x="737616" y="245364"/>
                  </a:lnTo>
                  <a:lnTo>
                    <a:pt x="739140" y="234696"/>
                  </a:lnTo>
                  <a:lnTo>
                    <a:pt x="739140" y="211836"/>
                  </a:lnTo>
                  <a:close/>
                </a:path>
                <a:path w="778510" h="447039">
                  <a:moveTo>
                    <a:pt x="777989" y="0"/>
                  </a:moveTo>
                  <a:lnTo>
                    <a:pt x="775106" y="0"/>
                  </a:lnTo>
                  <a:lnTo>
                    <a:pt x="647700" y="71628"/>
                  </a:lnTo>
                  <a:lnTo>
                    <a:pt x="647700" y="73152"/>
                  </a:lnTo>
                  <a:lnTo>
                    <a:pt x="777989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61735" y="4265166"/>
            <a:ext cx="146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[4] </a:t>
            </a:r>
            <a:r>
              <a:rPr sz="1200" spc="-5" dirty="0">
                <a:latin typeface="Arial"/>
                <a:cs typeface="Arial"/>
              </a:rPr>
              <a:t>Günlük Özet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Alma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29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2592070">
              <a:lnSpc>
                <a:spcPct val="100000"/>
              </a:lnSpc>
              <a:spcBef>
                <a:spcPts val="5"/>
              </a:spcBef>
            </a:pPr>
            <a:r>
              <a:rPr sz="3200" spc="-5" dirty="0"/>
              <a:t>“Unified Modeling Language” </a:t>
            </a:r>
            <a:r>
              <a:rPr sz="3200" dirty="0"/>
              <a:t>-</a:t>
            </a:r>
            <a:r>
              <a:rPr sz="3200" spc="-140" dirty="0"/>
              <a:t> </a:t>
            </a:r>
            <a:r>
              <a:rPr sz="3200" dirty="0"/>
              <a:t>1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04260" y="1448732"/>
            <a:ext cx="7905750" cy="466788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Yazılım sistemlerinin </a:t>
            </a:r>
            <a:r>
              <a:rPr sz="2000" dirty="0">
                <a:latin typeface="Arial"/>
                <a:cs typeface="Arial"/>
              </a:rPr>
              <a:t>modellemesi için </a:t>
            </a:r>
            <a:r>
              <a:rPr sz="2000" spc="-5" dirty="0">
                <a:latin typeface="Arial"/>
                <a:cs typeface="Arial"/>
              </a:rPr>
              <a:t>geliştirilmiş </a:t>
            </a:r>
            <a:r>
              <a:rPr sz="2000" dirty="0">
                <a:latin typeface="Arial"/>
                <a:cs typeface="Arial"/>
              </a:rPr>
              <a:t>standart </a:t>
            </a:r>
            <a:r>
              <a:rPr sz="2000" spc="-5" dirty="0">
                <a:latin typeface="Arial"/>
                <a:cs typeface="Arial"/>
              </a:rPr>
              <a:t>bir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dildir</a:t>
            </a:r>
            <a:endParaRPr sz="2000">
              <a:latin typeface="Arial"/>
              <a:cs typeface="Arial"/>
            </a:endParaRPr>
          </a:p>
          <a:p>
            <a:pPr marL="756285" marR="1126490" lvl="1" indent="-287020">
              <a:lnSpc>
                <a:spcPct val="110000"/>
              </a:lnSpc>
              <a:spcBef>
                <a:spcPts val="6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Yazılım iş ürünlerinin; tanımlanması, görsel hale getirilmesi,  belgelendirilmesi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Açık standarttır; birçok araç tarafından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desteklenir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4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Tüm </a:t>
            </a:r>
            <a:r>
              <a:rPr sz="1800" spc="-10" dirty="0">
                <a:latin typeface="Arial"/>
                <a:cs typeface="Arial"/>
              </a:rPr>
              <a:t>yazılım </a:t>
            </a:r>
            <a:r>
              <a:rPr sz="1800" spc="-5" dirty="0">
                <a:latin typeface="Arial"/>
                <a:cs typeface="Arial"/>
              </a:rPr>
              <a:t>geliştirme sürecini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destekler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Çıkış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hedefleri: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Kullanımı </a:t>
            </a:r>
            <a:r>
              <a:rPr sz="1800" spc="-10" dirty="0">
                <a:latin typeface="Arial"/>
                <a:cs typeface="Arial"/>
              </a:rPr>
              <a:t>kolay, </a:t>
            </a:r>
            <a:r>
              <a:rPr sz="1800" spc="-5" dirty="0">
                <a:latin typeface="Arial"/>
                <a:cs typeface="Arial"/>
              </a:rPr>
              <a:t>görsel bir modelleme dili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sunmak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Programlama dillerinden ve geliştirme sürecinden bağımsız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olmak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En </a:t>
            </a:r>
            <a:r>
              <a:rPr sz="1800" spc="-15" dirty="0">
                <a:latin typeface="Arial"/>
                <a:cs typeface="Arial"/>
              </a:rPr>
              <a:t>iyi </a:t>
            </a:r>
            <a:r>
              <a:rPr sz="1800" spc="-10" dirty="0">
                <a:latin typeface="Arial"/>
                <a:cs typeface="Arial"/>
              </a:rPr>
              <a:t>yöntemleri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bütünleştirmek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7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1995 </a:t>
            </a:r>
            <a:r>
              <a:rPr sz="2000" spc="-10" dirty="0">
                <a:latin typeface="Arial"/>
                <a:cs typeface="Arial"/>
              </a:rPr>
              <a:t>yılından </a:t>
            </a:r>
            <a:r>
              <a:rPr sz="2000" dirty="0">
                <a:latin typeface="Arial"/>
                <a:cs typeface="Arial"/>
              </a:rPr>
              <a:t>beri sektörün </a:t>
            </a:r>
            <a:r>
              <a:rPr sz="2000" spc="-5" dirty="0">
                <a:latin typeface="Arial"/>
                <a:cs typeface="Arial"/>
              </a:rPr>
              <a:t>katkıları ile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gelişmektedir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94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Son sürüm: UML 2.3 (Mart 2010), Object Management Group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(OMG)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İlgili </a:t>
            </a:r>
            <a:r>
              <a:rPr sz="1800" spc="-20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sitesi:</a:t>
            </a:r>
            <a:r>
              <a:rPr sz="1800" spc="70" dirty="0">
                <a:solidFill>
                  <a:srgbClr val="B89A0D"/>
                </a:solidFill>
                <a:latin typeface="Arial"/>
                <a:cs typeface="Arial"/>
              </a:rPr>
              <a:t> </a:t>
            </a:r>
            <a:r>
              <a:rPr sz="1800" u="heavy" spc="-10" dirty="0">
                <a:solidFill>
                  <a:srgbClr val="B89A0D"/>
                </a:solidFill>
                <a:uFill>
                  <a:solidFill>
                    <a:srgbClr val="B7990C"/>
                  </a:solidFill>
                </a:uFill>
                <a:latin typeface="Arial"/>
                <a:cs typeface="Arial"/>
                <a:hlinkClick r:id="rId3"/>
              </a:rPr>
              <a:t>www.uml.org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3930015">
              <a:lnSpc>
                <a:spcPct val="100000"/>
              </a:lnSpc>
            </a:pPr>
            <a:r>
              <a:rPr sz="2400" spc="-5" dirty="0"/>
              <a:t>“Use Case” </a:t>
            </a:r>
            <a:r>
              <a:rPr sz="2400" spc="-10" dirty="0"/>
              <a:t>Detayı: </a:t>
            </a:r>
            <a:r>
              <a:rPr sz="2400" spc="-5" dirty="0"/>
              <a:t>Etkinlik</a:t>
            </a:r>
            <a:r>
              <a:rPr sz="2400" spc="30" dirty="0"/>
              <a:t> </a:t>
            </a:r>
            <a:r>
              <a:rPr sz="2400" spc="-5" dirty="0"/>
              <a:t>Zinciri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511158" y="2726436"/>
            <a:ext cx="2207260" cy="850900"/>
          </a:xfrm>
          <a:custGeom>
            <a:avLst/>
            <a:gdLst/>
            <a:ahLst/>
            <a:cxnLst/>
            <a:rect l="l" t="t" r="r" b="b"/>
            <a:pathLst>
              <a:path w="2207260" h="850900">
                <a:moveTo>
                  <a:pt x="2206752" y="446532"/>
                </a:moveTo>
                <a:lnTo>
                  <a:pt x="2206752" y="403860"/>
                </a:lnTo>
                <a:lnTo>
                  <a:pt x="2203704" y="361188"/>
                </a:lnTo>
                <a:lnTo>
                  <a:pt x="2199132" y="339852"/>
                </a:lnTo>
                <a:lnTo>
                  <a:pt x="2196084" y="318516"/>
                </a:lnTo>
                <a:lnTo>
                  <a:pt x="2185416" y="278892"/>
                </a:lnTo>
                <a:lnTo>
                  <a:pt x="2171700" y="240792"/>
                </a:lnTo>
                <a:lnTo>
                  <a:pt x="2154936" y="205740"/>
                </a:lnTo>
                <a:lnTo>
                  <a:pt x="2145792" y="187452"/>
                </a:lnTo>
                <a:lnTo>
                  <a:pt x="2101596" y="124968"/>
                </a:lnTo>
                <a:lnTo>
                  <a:pt x="2049780" y="73152"/>
                </a:lnTo>
                <a:lnTo>
                  <a:pt x="1988820" y="33528"/>
                </a:lnTo>
                <a:lnTo>
                  <a:pt x="1938528" y="13716"/>
                </a:lnTo>
                <a:lnTo>
                  <a:pt x="1885188" y="1524"/>
                </a:lnTo>
                <a:lnTo>
                  <a:pt x="1866900" y="0"/>
                </a:lnTo>
                <a:lnTo>
                  <a:pt x="341376" y="0"/>
                </a:lnTo>
                <a:lnTo>
                  <a:pt x="286512" y="9144"/>
                </a:lnTo>
                <a:lnTo>
                  <a:pt x="219456" y="33528"/>
                </a:lnTo>
                <a:lnTo>
                  <a:pt x="204216" y="42672"/>
                </a:lnTo>
                <a:lnTo>
                  <a:pt x="187452" y="51816"/>
                </a:lnTo>
                <a:lnTo>
                  <a:pt x="131064" y="97536"/>
                </a:lnTo>
                <a:lnTo>
                  <a:pt x="92964" y="140208"/>
                </a:lnTo>
                <a:lnTo>
                  <a:pt x="60960" y="187452"/>
                </a:lnTo>
                <a:lnTo>
                  <a:pt x="44196" y="222504"/>
                </a:lnTo>
                <a:lnTo>
                  <a:pt x="35052" y="240792"/>
                </a:lnTo>
                <a:lnTo>
                  <a:pt x="28956" y="260604"/>
                </a:lnTo>
                <a:lnTo>
                  <a:pt x="22860" y="278892"/>
                </a:lnTo>
                <a:lnTo>
                  <a:pt x="16764" y="298704"/>
                </a:lnTo>
                <a:lnTo>
                  <a:pt x="12192" y="318516"/>
                </a:lnTo>
                <a:lnTo>
                  <a:pt x="7620" y="339852"/>
                </a:lnTo>
                <a:lnTo>
                  <a:pt x="4572" y="361188"/>
                </a:lnTo>
                <a:lnTo>
                  <a:pt x="0" y="425196"/>
                </a:lnTo>
                <a:lnTo>
                  <a:pt x="4572" y="489204"/>
                </a:lnTo>
                <a:lnTo>
                  <a:pt x="7620" y="510540"/>
                </a:lnTo>
                <a:lnTo>
                  <a:pt x="12192" y="531876"/>
                </a:lnTo>
                <a:lnTo>
                  <a:pt x="13716" y="538480"/>
                </a:lnTo>
                <a:lnTo>
                  <a:pt x="13716" y="403860"/>
                </a:lnTo>
                <a:lnTo>
                  <a:pt x="16764" y="362712"/>
                </a:lnTo>
                <a:lnTo>
                  <a:pt x="19812" y="341376"/>
                </a:lnTo>
                <a:lnTo>
                  <a:pt x="28956" y="301752"/>
                </a:lnTo>
                <a:lnTo>
                  <a:pt x="33528" y="288036"/>
                </a:lnTo>
                <a:lnTo>
                  <a:pt x="33528" y="283464"/>
                </a:lnTo>
                <a:lnTo>
                  <a:pt x="41148" y="263652"/>
                </a:lnTo>
                <a:lnTo>
                  <a:pt x="47244" y="245364"/>
                </a:lnTo>
                <a:lnTo>
                  <a:pt x="54864" y="228600"/>
                </a:lnTo>
                <a:lnTo>
                  <a:pt x="64008" y="210312"/>
                </a:lnTo>
                <a:lnTo>
                  <a:pt x="73152" y="193548"/>
                </a:lnTo>
                <a:lnTo>
                  <a:pt x="82296" y="178308"/>
                </a:lnTo>
                <a:lnTo>
                  <a:pt x="92964" y="161544"/>
                </a:lnTo>
                <a:lnTo>
                  <a:pt x="92964" y="163068"/>
                </a:lnTo>
                <a:lnTo>
                  <a:pt x="103632" y="147828"/>
                </a:lnTo>
                <a:lnTo>
                  <a:pt x="114300" y="134493"/>
                </a:lnTo>
                <a:lnTo>
                  <a:pt x="114300" y="132588"/>
                </a:lnTo>
                <a:lnTo>
                  <a:pt x="126492" y="118872"/>
                </a:lnTo>
                <a:lnTo>
                  <a:pt x="140208" y="106680"/>
                </a:lnTo>
                <a:lnTo>
                  <a:pt x="152400" y="94488"/>
                </a:lnTo>
                <a:lnTo>
                  <a:pt x="166116" y="82296"/>
                </a:lnTo>
                <a:lnTo>
                  <a:pt x="179832" y="72694"/>
                </a:lnTo>
                <a:lnTo>
                  <a:pt x="179832" y="71628"/>
                </a:lnTo>
                <a:lnTo>
                  <a:pt x="225552" y="44196"/>
                </a:lnTo>
                <a:lnTo>
                  <a:pt x="240792" y="36576"/>
                </a:lnTo>
                <a:lnTo>
                  <a:pt x="240792" y="38100"/>
                </a:lnTo>
                <a:lnTo>
                  <a:pt x="257556" y="30480"/>
                </a:lnTo>
                <a:lnTo>
                  <a:pt x="272796" y="26323"/>
                </a:lnTo>
                <a:lnTo>
                  <a:pt x="272796" y="25908"/>
                </a:lnTo>
                <a:lnTo>
                  <a:pt x="289560" y="21717"/>
                </a:lnTo>
                <a:lnTo>
                  <a:pt x="289560" y="21336"/>
                </a:lnTo>
                <a:lnTo>
                  <a:pt x="306324" y="17145"/>
                </a:lnTo>
                <a:lnTo>
                  <a:pt x="306324" y="16764"/>
                </a:lnTo>
                <a:lnTo>
                  <a:pt x="341376" y="13843"/>
                </a:lnTo>
                <a:lnTo>
                  <a:pt x="341376" y="13716"/>
                </a:lnTo>
                <a:lnTo>
                  <a:pt x="359664" y="12192"/>
                </a:lnTo>
                <a:lnTo>
                  <a:pt x="1847088" y="12192"/>
                </a:lnTo>
                <a:lnTo>
                  <a:pt x="1883664" y="15240"/>
                </a:lnTo>
                <a:lnTo>
                  <a:pt x="1900428" y="16764"/>
                </a:lnTo>
                <a:lnTo>
                  <a:pt x="1950720" y="30480"/>
                </a:lnTo>
                <a:lnTo>
                  <a:pt x="1965960" y="37407"/>
                </a:lnTo>
                <a:lnTo>
                  <a:pt x="1965960" y="36576"/>
                </a:lnTo>
                <a:lnTo>
                  <a:pt x="2013204" y="62484"/>
                </a:lnTo>
                <a:lnTo>
                  <a:pt x="2068068" y="106680"/>
                </a:lnTo>
                <a:lnTo>
                  <a:pt x="2104644" y="147828"/>
                </a:lnTo>
                <a:lnTo>
                  <a:pt x="2115312" y="163068"/>
                </a:lnTo>
                <a:lnTo>
                  <a:pt x="2115312" y="161544"/>
                </a:lnTo>
                <a:lnTo>
                  <a:pt x="2125980" y="178308"/>
                </a:lnTo>
                <a:lnTo>
                  <a:pt x="2135124" y="193548"/>
                </a:lnTo>
                <a:lnTo>
                  <a:pt x="2144268" y="210312"/>
                </a:lnTo>
                <a:lnTo>
                  <a:pt x="2151888" y="228600"/>
                </a:lnTo>
                <a:lnTo>
                  <a:pt x="2159508" y="245364"/>
                </a:lnTo>
                <a:lnTo>
                  <a:pt x="2167128" y="263652"/>
                </a:lnTo>
                <a:lnTo>
                  <a:pt x="2173224" y="283464"/>
                </a:lnTo>
                <a:lnTo>
                  <a:pt x="2179320" y="301752"/>
                </a:lnTo>
                <a:lnTo>
                  <a:pt x="2183892" y="321564"/>
                </a:lnTo>
                <a:lnTo>
                  <a:pt x="2186940" y="341376"/>
                </a:lnTo>
                <a:lnTo>
                  <a:pt x="2189988" y="362712"/>
                </a:lnTo>
                <a:lnTo>
                  <a:pt x="2193036" y="382524"/>
                </a:lnTo>
                <a:lnTo>
                  <a:pt x="2194560" y="403860"/>
                </a:lnTo>
                <a:lnTo>
                  <a:pt x="2194560" y="538480"/>
                </a:lnTo>
                <a:lnTo>
                  <a:pt x="2196084" y="531876"/>
                </a:lnTo>
                <a:lnTo>
                  <a:pt x="2200656" y="510540"/>
                </a:lnTo>
                <a:lnTo>
                  <a:pt x="2203704" y="489204"/>
                </a:lnTo>
                <a:lnTo>
                  <a:pt x="2205228" y="469392"/>
                </a:lnTo>
                <a:lnTo>
                  <a:pt x="2206752" y="446532"/>
                </a:lnTo>
                <a:close/>
              </a:path>
              <a:path w="2207260" h="850900">
                <a:moveTo>
                  <a:pt x="35052" y="566928"/>
                </a:moveTo>
                <a:lnTo>
                  <a:pt x="28956" y="548640"/>
                </a:lnTo>
                <a:lnTo>
                  <a:pt x="19812" y="509016"/>
                </a:lnTo>
                <a:lnTo>
                  <a:pt x="16764" y="487680"/>
                </a:lnTo>
                <a:lnTo>
                  <a:pt x="13716" y="446532"/>
                </a:lnTo>
                <a:lnTo>
                  <a:pt x="13716" y="538480"/>
                </a:lnTo>
                <a:lnTo>
                  <a:pt x="16764" y="551688"/>
                </a:lnTo>
                <a:lnTo>
                  <a:pt x="22860" y="571500"/>
                </a:lnTo>
                <a:lnTo>
                  <a:pt x="28956" y="589788"/>
                </a:lnTo>
                <a:lnTo>
                  <a:pt x="33528" y="604647"/>
                </a:lnTo>
                <a:lnTo>
                  <a:pt x="33528" y="566928"/>
                </a:lnTo>
                <a:lnTo>
                  <a:pt x="35052" y="566928"/>
                </a:lnTo>
                <a:close/>
              </a:path>
              <a:path w="2207260" h="850900">
                <a:moveTo>
                  <a:pt x="35052" y="283464"/>
                </a:moveTo>
                <a:lnTo>
                  <a:pt x="33528" y="283464"/>
                </a:lnTo>
                <a:lnTo>
                  <a:pt x="33528" y="288036"/>
                </a:lnTo>
                <a:lnTo>
                  <a:pt x="35052" y="283464"/>
                </a:lnTo>
                <a:close/>
              </a:path>
              <a:path w="2207260" h="850900">
                <a:moveTo>
                  <a:pt x="115824" y="717804"/>
                </a:moveTo>
                <a:lnTo>
                  <a:pt x="82296" y="672084"/>
                </a:lnTo>
                <a:lnTo>
                  <a:pt x="54864" y="621792"/>
                </a:lnTo>
                <a:lnTo>
                  <a:pt x="41148" y="586740"/>
                </a:lnTo>
                <a:lnTo>
                  <a:pt x="33528" y="566928"/>
                </a:lnTo>
                <a:lnTo>
                  <a:pt x="33528" y="604647"/>
                </a:lnTo>
                <a:lnTo>
                  <a:pt x="35052" y="609600"/>
                </a:lnTo>
                <a:lnTo>
                  <a:pt x="44196" y="627888"/>
                </a:lnTo>
                <a:lnTo>
                  <a:pt x="51816" y="646176"/>
                </a:lnTo>
                <a:lnTo>
                  <a:pt x="71628" y="679704"/>
                </a:lnTo>
                <a:lnTo>
                  <a:pt x="105156" y="725424"/>
                </a:lnTo>
                <a:lnTo>
                  <a:pt x="114300" y="735711"/>
                </a:lnTo>
                <a:lnTo>
                  <a:pt x="114300" y="717804"/>
                </a:lnTo>
                <a:lnTo>
                  <a:pt x="115824" y="717804"/>
                </a:lnTo>
                <a:close/>
              </a:path>
              <a:path w="2207260" h="850900">
                <a:moveTo>
                  <a:pt x="115824" y="132588"/>
                </a:moveTo>
                <a:lnTo>
                  <a:pt x="114300" y="132588"/>
                </a:lnTo>
                <a:lnTo>
                  <a:pt x="114300" y="134493"/>
                </a:lnTo>
                <a:lnTo>
                  <a:pt x="115824" y="132588"/>
                </a:lnTo>
                <a:close/>
              </a:path>
              <a:path w="2207260" h="850900">
                <a:moveTo>
                  <a:pt x="181356" y="778764"/>
                </a:moveTo>
                <a:lnTo>
                  <a:pt x="166116" y="768096"/>
                </a:lnTo>
                <a:lnTo>
                  <a:pt x="152400" y="755904"/>
                </a:lnTo>
                <a:lnTo>
                  <a:pt x="140208" y="743712"/>
                </a:lnTo>
                <a:lnTo>
                  <a:pt x="126492" y="731520"/>
                </a:lnTo>
                <a:lnTo>
                  <a:pt x="114300" y="717804"/>
                </a:lnTo>
                <a:lnTo>
                  <a:pt x="114300" y="735711"/>
                </a:lnTo>
                <a:lnTo>
                  <a:pt x="117348" y="739140"/>
                </a:lnTo>
                <a:lnTo>
                  <a:pt x="144780" y="766572"/>
                </a:lnTo>
                <a:lnTo>
                  <a:pt x="158496" y="777240"/>
                </a:lnTo>
                <a:lnTo>
                  <a:pt x="173736" y="789432"/>
                </a:lnTo>
                <a:lnTo>
                  <a:pt x="179832" y="793496"/>
                </a:lnTo>
                <a:lnTo>
                  <a:pt x="179832" y="778764"/>
                </a:lnTo>
                <a:lnTo>
                  <a:pt x="181356" y="778764"/>
                </a:lnTo>
                <a:close/>
              </a:path>
              <a:path w="2207260" h="850900">
                <a:moveTo>
                  <a:pt x="181356" y="71628"/>
                </a:moveTo>
                <a:lnTo>
                  <a:pt x="179832" y="71628"/>
                </a:lnTo>
                <a:lnTo>
                  <a:pt x="179832" y="72694"/>
                </a:lnTo>
                <a:lnTo>
                  <a:pt x="181356" y="71628"/>
                </a:lnTo>
                <a:close/>
              </a:path>
              <a:path w="2207260" h="850900">
                <a:moveTo>
                  <a:pt x="274320" y="824484"/>
                </a:moveTo>
                <a:lnTo>
                  <a:pt x="257556" y="819912"/>
                </a:lnTo>
                <a:lnTo>
                  <a:pt x="240792" y="812292"/>
                </a:lnTo>
                <a:lnTo>
                  <a:pt x="240792" y="813816"/>
                </a:lnTo>
                <a:lnTo>
                  <a:pt x="225552" y="806196"/>
                </a:lnTo>
                <a:lnTo>
                  <a:pt x="179832" y="778764"/>
                </a:lnTo>
                <a:lnTo>
                  <a:pt x="179832" y="793496"/>
                </a:lnTo>
                <a:lnTo>
                  <a:pt x="219456" y="816864"/>
                </a:lnTo>
                <a:lnTo>
                  <a:pt x="269748" y="836676"/>
                </a:lnTo>
                <a:lnTo>
                  <a:pt x="272796" y="837784"/>
                </a:lnTo>
                <a:lnTo>
                  <a:pt x="272796" y="824484"/>
                </a:lnTo>
                <a:lnTo>
                  <a:pt x="274320" y="824484"/>
                </a:lnTo>
                <a:close/>
              </a:path>
              <a:path w="2207260" h="850900">
                <a:moveTo>
                  <a:pt x="274320" y="25908"/>
                </a:moveTo>
                <a:lnTo>
                  <a:pt x="272796" y="25908"/>
                </a:lnTo>
                <a:lnTo>
                  <a:pt x="272796" y="26323"/>
                </a:lnTo>
                <a:lnTo>
                  <a:pt x="274320" y="25908"/>
                </a:lnTo>
                <a:close/>
              </a:path>
              <a:path w="2207260" h="850900">
                <a:moveTo>
                  <a:pt x="291084" y="829056"/>
                </a:moveTo>
                <a:lnTo>
                  <a:pt x="272796" y="824484"/>
                </a:lnTo>
                <a:lnTo>
                  <a:pt x="272796" y="837784"/>
                </a:lnTo>
                <a:lnTo>
                  <a:pt x="286512" y="842772"/>
                </a:lnTo>
                <a:lnTo>
                  <a:pt x="289560" y="843280"/>
                </a:lnTo>
                <a:lnTo>
                  <a:pt x="289560" y="829056"/>
                </a:lnTo>
                <a:lnTo>
                  <a:pt x="291084" y="829056"/>
                </a:lnTo>
                <a:close/>
              </a:path>
              <a:path w="2207260" h="850900">
                <a:moveTo>
                  <a:pt x="291084" y="21336"/>
                </a:moveTo>
                <a:lnTo>
                  <a:pt x="289560" y="21336"/>
                </a:lnTo>
                <a:lnTo>
                  <a:pt x="289560" y="21717"/>
                </a:lnTo>
                <a:lnTo>
                  <a:pt x="291084" y="21336"/>
                </a:lnTo>
                <a:close/>
              </a:path>
              <a:path w="2207260" h="850900">
                <a:moveTo>
                  <a:pt x="307848" y="833628"/>
                </a:moveTo>
                <a:lnTo>
                  <a:pt x="289560" y="829056"/>
                </a:lnTo>
                <a:lnTo>
                  <a:pt x="289560" y="843280"/>
                </a:lnTo>
                <a:lnTo>
                  <a:pt x="306324" y="846074"/>
                </a:lnTo>
                <a:lnTo>
                  <a:pt x="306324" y="833628"/>
                </a:lnTo>
                <a:lnTo>
                  <a:pt x="307848" y="833628"/>
                </a:lnTo>
                <a:close/>
              </a:path>
              <a:path w="2207260" h="850900">
                <a:moveTo>
                  <a:pt x="307848" y="16764"/>
                </a:moveTo>
                <a:lnTo>
                  <a:pt x="306324" y="16764"/>
                </a:lnTo>
                <a:lnTo>
                  <a:pt x="306324" y="17145"/>
                </a:lnTo>
                <a:lnTo>
                  <a:pt x="307848" y="16764"/>
                </a:lnTo>
                <a:close/>
              </a:path>
              <a:path w="2207260" h="850900">
                <a:moveTo>
                  <a:pt x="342900" y="850392"/>
                </a:moveTo>
                <a:lnTo>
                  <a:pt x="342900" y="838200"/>
                </a:lnTo>
                <a:lnTo>
                  <a:pt x="324612" y="835152"/>
                </a:lnTo>
                <a:lnTo>
                  <a:pt x="306324" y="833628"/>
                </a:lnTo>
                <a:lnTo>
                  <a:pt x="306324" y="846074"/>
                </a:lnTo>
                <a:lnTo>
                  <a:pt x="323088" y="848868"/>
                </a:lnTo>
                <a:lnTo>
                  <a:pt x="341376" y="850392"/>
                </a:lnTo>
                <a:lnTo>
                  <a:pt x="342900" y="850392"/>
                </a:lnTo>
                <a:close/>
              </a:path>
              <a:path w="2207260" h="850900">
                <a:moveTo>
                  <a:pt x="342900" y="13716"/>
                </a:moveTo>
                <a:lnTo>
                  <a:pt x="341376" y="13716"/>
                </a:lnTo>
                <a:lnTo>
                  <a:pt x="341376" y="13843"/>
                </a:lnTo>
                <a:lnTo>
                  <a:pt x="342900" y="13716"/>
                </a:lnTo>
                <a:close/>
              </a:path>
              <a:path w="2207260" h="850900">
                <a:moveTo>
                  <a:pt x="1967484" y="812292"/>
                </a:moveTo>
                <a:lnTo>
                  <a:pt x="1950720" y="819912"/>
                </a:lnTo>
                <a:lnTo>
                  <a:pt x="1900428" y="833628"/>
                </a:lnTo>
                <a:lnTo>
                  <a:pt x="1883664" y="835152"/>
                </a:lnTo>
                <a:lnTo>
                  <a:pt x="1865376" y="838200"/>
                </a:lnTo>
                <a:lnTo>
                  <a:pt x="1865376" y="836676"/>
                </a:lnTo>
                <a:lnTo>
                  <a:pt x="1847088" y="838200"/>
                </a:lnTo>
                <a:lnTo>
                  <a:pt x="359664" y="838200"/>
                </a:lnTo>
                <a:lnTo>
                  <a:pt x="341376" y="836676"/>
                </a:lnTo>
                <a:lnTo>
                  <a:pt x="342900" y="838200"/>
                </a:lnTo>
                <a:lnTo>
                  <a:pt x="342900" y="850392"/>
                </a:lnTo>
                <a:lnTo>
                  <a:pt x="1866900" y="850392"/>
                </a:lnTo>
                <a:lnTo>
                  <a:pt x="1885188" y="848868"/>
                </a:lnTo>
                <a:lnTo>
                  <a:pt x="1901952" y="845820"/>
                </a:lnTo>
                <a:lnTo>
                  <a:pt x="1920240" y="842772"/>
                </a:lnTo>
                <a:lnTo>
                  <a:pt x="1938528" y="836676"/>
                </a:lnTo>
                <a:lnTo>
                  <a:pt x="1955292" y="832104"/>
                </a:lnTo>
                <a:lnTo>
                  <a:pt x="1965960" y="827254"/>
                </a:lnTo>
                <a:lnTo>
                  <a:pt x="1965960" y="813816"/>
                </a:lnTo>
                <a:lnTo>
                  <a:pt x="1967484" y="812292"/>
                </a:lnTo>
                <a:close/>
              </a:path>
              <a:path w="2207260" h="850900">
                <a:moveTo>
                  <a:pt x="1967484" y="38100"/>
                </a:moveTo>
                <a:lnTo>
                  <a:pt x="1965960" y="36576"/>
                </a:lnTo>
                <a:lnTo>
                  <a:pt x="1965960" y="37407"/>
                </a:lnTo>
                <a:lnTo>
                  <a:pt x="1967484" y="38100"/>
                </a:lnTo>
                <a:close/>
              </a:path>
              <a:path w="2207260" h="850900">
                <a:moveTo>
                  <a:pt x="2194560" y="538480"/>
                </a:moveTo>
                <a:lnTo>
                  <a:pt x="2194560" y="446532"/>
                </a:lnTo>
                <a:lnTo>
                  <a:pt x="2193036" y="467868"/>
                </a:lnTo>
                <a:lnTo>
                  <a:pt x="2189988" y="487680"/>
                </a:lnTo>
                <a:lnTo>
                  <a:pt x="2186940" y="509016"/>
                </a:lnTo>
                <a:lnTo>
                  <a:pt x="2183892" y="528828"/>
                </a:lnTo>
                <a:lnTo>
                  <a:pt x="2179320" y="548640"/>
                </a:lnTo>
                <a:lnTo>
                  <a:pt x="2173224" y="566928"/>
                </a:lnTo>
                <a:lnTo>
                  <a:pt x="2167128" y="586740"/>
                </a:lnTo>
                <a:lnTo>
                  <a:pt x="2159508" y="605028"/>
                </a:lnTo>
                <a:lnTo>
                  <a:pt x="2151888" y="621792"/>
                </a:lnTo>
                <a:lnTo>
                  <a:pt x="2144268" y="640080"/>
                </a:lnTo>
                <a:lnTo>
                  <a:pt x="2135124" y="656844"/>
                </a:lnTo>
                <a:lnTo>
                  <a:pt x="2125980" y="672084"/>
                </a:lnTo>
                <a:lnTo>
                  <a:pt x="2115312" y="688848"/>
                </a:lnTo>
                <a:lnTo>
                  <a:pt x="2115312" y="687324"/>
                </a:lnTo>
                <a:lnTo>
                  <a:pt x="2104644" y="702564"/>
                </a:lnTo>
                <a:lnTo>
                  <a:pt x="2068068" y="743712"/>
                </a:lnTo>
                <a:lnTo>
                  <a:pt x="2026920" y="778764"/>
                </a:lnTo>
                <a:lnTo>
                  <a:pt x="1982724" y="806196"/>
                </a:lnTo>
                <a:lnTo>
                  <a:pt x="1965960" y="813816"/>
                </a:lnTo>
                <a:lnTo>
                  <a:pt x="1965960" y="827254"/>
                </a:lnTo>
                <a:lnTo>
                  <a:pt x="1988820" y="816864"/>
                </a:lnTo>
                <a:lnTo>
                  <a:pt x="2004060" y="809244"/>
                </a:lnTo>
                <a:lnTo>
                  <a:pt x="2019300" y="798576"/>
                </a:lnTo>
                <a:lnTo>
                  <a:pt x="2034540" y="789432"/>
                </a:lnTo>
                <a:lnTo>
                  <a:pt x="2049780" y="777240"/>
                </a:lnTo>
                <a:lnTo>
                  <a:pt x="2063496" y="766572"/>
                </a:lnTo>
                <a:lnTo>
                  <a:pt x="2077212" y="752856"/>
                </a:lnTo>
                <a:lnTo>
                  <a:pt x="2125980" y="694944"/>
                </a:lnTo>
                <a:lnTo>
                  <a:pt x="2154936" y="646176"/>
                </a:lnTo>
                <a:lnTo>
                  <a:pt x="2171700" y="609600"/>
                </a:lnTo>
                <a:lnTo>
                  <a:pt x="2185416" y="571500"/>
                </a:lnTo>
                <a:lnTo>
                  <a:pt x="2191512" y="551688"/>
                </a:lnTo>
                <a:lnTo>
                  <a:pt x="2194560" y="538480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5667" y="2898138"/>
            <a:ext cx="123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54514" y="1940052"/>
            <a:ext cx="288290" cy="1838325"/>
            <a:chOff x="4454514" y="1940052"/>
            <a:chExt cx="288290" cy="1838325"/>
          </a:xfrm>
        </p:grpSpPr>
        <p:sp>
          <p:nvSpPr>
            <p:cNvPr id="6" name="object 6"/>
            <p:cNvSpPr/>
            <p:nvPr/>
          </p:nvSpPr>
          <p:spPr>
            <a:xfrm>
              <a:off x="4454514" y="194005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288036" y="144780"/>
                  </a:moveTo>
                  <a:lnTo>
                    <a:pt x="280586" y="99291"/>
                  </a:lnTo>
                  <a:lnTo>
                    <a:pt x="259896" y="59582"/>
                  </a:lnTo>
                  <a:lnTo>
                    <a:pt x="228453" y="28139"/>
                  </a:lnTo>
                  <a:lnTo>
                    <a:pt x="188744" y="7449"/>
                  </a:lnTo>
                  <a:lnTo>
                    <a:pt x="143256" y="0"/>
                  </a:lnTo>
                  <a:lnTo>
                    <a:pt x="97926" y="7449"/>
                  </a:lnTo>
                  <a:lnTo>
                    <a:pt x="58594" y="28139"/>
                  </a:lnTo>
                  <a:lnTo>
                    <a:pt x="27602" y="59582"/>
                  </a:lnTo>
                  <a:lnTo>
                    <a:pt x="7290" y="99291"/>
                  </a:lnTo>
                  <a:lnTo>
                    <a:pt x="0" y="144780"/>
                  </a:lnTo>
                  <a:lnTo>
                    <a:pt x="7290" y="190268"/>
                  </a:lnTo>
                  <a:lnTo>
                    <a:pt x="27602" y="229977"/>
                  </a:lnTo>
                  <a:lnTo>
                    <a:pt x="58594" y="261420"/>
                  </a:lnTo>
                  <a:lnTo>
                    <a:pt x="97926" y="282110"/>
                  </a:lnTo>
                  <a:lnTo>
                    <a:pt x="143256" y="289560"/>
                  </a:lnTo>
                  <a:lnTo>
                    <a:pt x="188744" y="282110"/>
                  </a:lnTo>
                  <a:lnTo>
                    <a:pt x="228453" y="261420"/>
                  </a:lnTo>
                  <a:lnTo>
                    <a:pt x="259896" y="229977"/>
                  </a:lnTo>
                  <a:lnTo>
                    <a:pt x="280586" y="190268"/>
                  </a:lnTo>
                  <a:lnTo>
                    <a:pt x="288036" y="144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54514" y="194005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245364" y="42672"/>
                  </a:moveTo>
                  <a:lnTo>
                    <a:pt x="211836" y="16764"/>
                  </a:lnTo>
                  <a:lnTo>
                    <a:pt x="158496" y="0"/>
                  </a:lnTo>
                  <a:lnTo>
                    <a:pt x="129540" y="0"/>
                  </a:lnTo>
                  <a:lnTo>
                    <a:pt x="86868" y="10668"/>
                  </a:lnTo>
                  <a:lnTo>
                    <a:pt x="41148" y="42672"/>
                  </a:lnTo>
                  <a:lnTo>
                    <a:pt x="16764" y="76200"/>
                  </a:lnTo>
                  <a:lnTo>
                    <a:pt x="0" y="129540"/>
                  </a:lnTo>
                  <a:lnTo>
                    <a:pt x="0" y="160020"/>
                  </a:lnTo>
                  <a:lnTo>
                    <a:pt x="1524" y="166878"/>
                  </a:lnTo>
                  <a:lnTo>
                    <a:pt x="1524" y="129540"/>
                  </a:lnTo>
                  <a:lnTo>
                    <a:pt x="7620" y="102108"/>
                  </a:lnTo>
                  <a:lnTo>
                    <a:pt x="25908" y="64008"/>
                  </a:lnTo>
                  <a:lnTo>
                    <a:pt x="53340" y="33528"/>
                  </a:lnTo>
                  <a:lnTo>
                    <a:pt x="88392" y="12192"/>
                  </a:lnTo>
                  <a:lnTo>
                    <a:pt x="129540" y="1524"/>
                  </a:lnTo>
                  <a:lnTo>
                    <a:pt x="158496" y="1524"/>
                  </a:lnTo>
                  <a:lnTo>
                    <a:pt x="199644" y="12192"/>
                  </a:lnTo>
                  <a:lnTo>
                    <a:pt x="234696" y="33528"/>
                  </a:lnTo>
                  <a:lnTo>
                    <a:pt x="245364" y="42672"/>
                  </a:lnTo>
                  <a:close/>
                </a:path>
                <a:path w="288289" h="289560">
                  <a:moveTo>
                    <a:pt x="245364" y="246888"/>
                  </a:moveTo>
                  <a:lnTo>
                    <a:pt x="211836" y="271272"/>
                  </a:lnTo>
                  <a:lnTo>
                    <a:pt x="158496" y="288036"/>
                  </a:lnTo>
                  <a:lnTo>
                    <a:pt x="129540" y="288036"/>
                  </a:lnTo>
                  <a:lnTo>
                    <a:pt x="88392" y="277368"/>
                  </a:lnTo>
                  <a:lnTo>
                    <a:pt x="53340" y="256032"/>
                  </a:lnTo>
                  <a:lnTo>
                    <a:pt x="25908" y="225552"/>
                  </a:lnTo>
                  <a:lnTo>
                    <a:pt x="7620" y="187452"/>
                  </a:lnTo>
                  <a:lnTo>
                    <a:pt x="1524" y="160020"/>
                  </a:lnTo>
                  <a:lnTo>
                    <a:pt x="1524" y="166878"/>
                  </a:lnTo>
                  <a:lnTo>
                    <a:pt x="16764" y="213360"/>
                  </a:lnTo>
                  <a:lnTo>
                    <a:pt x="51816" y="257556"/>
                  </a:lnTo>
                  <a:lnTo>
                    <a:pt x="86868" y="278892"/>
                  </a:lnTo>
                  <a:lnTo>
                    <a:pt x="129540" y="289560"/>
                  </a:lnTo>
                  <a:lnTo>
                    <a:pt x="158496" y="289560"/>
                  </a:lnTo>
                  <a:lnTo>
                    <a:pt x="172212" y="286512"/>
                  </a:lnTo>
                  <a:lnTo>
                    <a:pt x="187452" y="283464"/>
                  </a:lnTo>
                  <a:lnTo>
                    <a:pt x="199644" y="278892"/>
                  </a:lnTo>
                  <a:lnTo>
                    <a:pt x="213360" y="272796"/>
                  </a:lnTo>
                  <a:lnTo>
                    <a:pt x="224028" y="265176"/>
                  </a:lnTo>
                  <a:lnTo>
                    <a:pt x="236220" y="257556"/>
                  </a:lnTo>
                  <a:lnTo>
                    <a:pt x="245364" y="246888"/>
                  </a:lnTo>
                  <a:close/>
                </a:path>
                <a:path w="288289" h="289560">
                  <a:moveTo>
                    <a:pt x="288036" y="160020"/>
                  </a:moveTo>
                  <a:lnTo>
                    <a:pt x="288036" y="129540"/>
                  </a:lnTo>
                  <a:lnTo>
                    <a:pt x="281940" y="102108"/>
                  </a:lnTo>
                  <a:lnTo>
                    <a:pt x="263652" y="64008"/>
                  </a:lnTo>
                  <a:lnTo>
                    <a:pt x="245364" y="42672"/>
                  </a:lnTo>
                  <a:lnTo>
                    <a:pt x="254508" y="53340"/>
                  </a:lnTo>
                  <a:lnTo>
                    <a:pt x="262128" y="64008"/>
                  </a:lnTo>
                  <a:lnTo>
                    <a:pt x="269748" y="76200"/>
                  </a:lnTo>
                  <a:lnTo>
                    <a:pt x="275844" y="88392"/>
                  </a:lnTo>
                  <a:lnTo>
                    <a:pt x="280416" y="102108"/>
                  </a:lnTo>
                  <a:lnTo>
                    <a:pt x="286512" y="129540"/>
                  </a:lnTo>
                  <a:lnTo>
                    <a:pt x="286512" y="166878"/>
                  </a:lnTo>
                  <a:lnTo>
                    <a:pt x="288036" y="160020"/>
                  </a:lnTo>
                  <a:close/>
                </a:path>
                <a:path w="288289" h="289560">
                  <a:moveTo>
                    <a:pt x="286512" y="166878"/>
                  </a:moveTo>
                  <a:lnTo>
                    <a:pt x="286512" y="160020"/>
                  </a:lnTo>
                  <a:lnTo>
                    <a:pt x="280416" y="187452"/>
                  </a:lnTo>
                  <a:lnTo>
                    <a:pt x="275844" y="201168"/>
                  </a:lnTo>
                  <a:lnTo>
                    <a:pt x="269748" y="213360"/>
                  </a:lnTo>
                  <a:lnTo>
                    <a:pt x="262128" y="225552"/>
                  </a:lnTo>
                  <a:lnTo>
                    <a:pt x="254508" y="236220"/>
                  </a:lnTo>
                  <a:lnTo>
                    <a:pt x="245364" y="246888"/>
                  </a:lnTo>
                  <a:lnTo>
                    <a:pt x="254508" y="237744"/>
                  </a:lnTo>
                  <a:lnTo>
                    <a:pt x="263652" y="225552"/>
                  </a:lnTo>
                  <a:lnTo>
                    <a:pt x="271272" y="213360"/>
                  </a:lnTo>
                  <a:lnTo>
                    <a:pt x="277368" y="201168"/>
                  </a:lnTo>
                  <a:lnTo>
                    <a:pt x="281940" y="187452"/>
                  </a:lnTo>
                  <a:lnTo>
                    <a:pt x="286512" y="16687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5284" y="2229624"/>
              <a:ext cx="128270" cy="1548765"/>
            </a:xfrm>
            <a:custGeom>
              <a:avLst/>
              <a:gdLst/>
              <a:ahLst/>
              <a:cxnLst/>
              <a:rect l="l" t="t" r="r" b="b"/>
              <a:pathLst>
                <a:path w="128270" h="1548764">
                  <a:moveTo>
                    <a:pt x="70104" y="1367028"/>
                  </a:moveTo>
                  <a:lnTo>
                    <a:pt x="57912" y="1367028"/>
                  </a:lnTo>
                  <a:lnTo>
                    <a:pt x="57912" y="1548384"/>
                  </a:lnTo>
                  <a:lnTo>
                    <a:pt x="70104" y="1548384"/>
                  </a:lnTo>
                  <a:lnTo>
                    <a:pt x="70104" y="1367028"/>
                  </a:lnTo>
                  <a:close/>
                </a:path>
                <a:path w="128270" h="1548764">
                  <a:moveTo>
                    <a:pt x="70104" y="0"/>
                  </a:moveTo>
                  <a:lnTo>
                    <a:pt x="57912" y="0"/>
                  </a:lnTo>
                  <a:lnTo>
                    <a:pt x="57912" y="421919"/>
                  </a:lnTo>
                  <a:lnTo>
                    <a:pt x="64008" y="426720"/>
                  </a:lnTo>
                  <a:lnTo>
                    <a:pt x="70104" y="421919"/>
                  </a:lnTo>
                  <a:lnTo>
                    <a:pt x="70104" y="0"/>
                  </a:lnTo>
                  <a:close/>
                </a:path>
                <a:path w="128270" h="1548764">
                  <a:moveTo>
                    <a:pt x="128016" y="376428"/>
                  </a:moveTo>
                  <a:lnTo>
                    <a:pt x="64008" y="426720"/>
                  </a:lnTo>
                  <a:lnTo>
                    <a:pt x="0" y="376428"/>
                  </a:lnTo>
                  <a:lnTo>
                    <a:pt x="57912" y="490867"/>
                  </a:lnTo>
                  <a:lnTo>
                    <a:pt x="64008" y="502920"/>
                  </a:lnTo>
                  <a:lnTo>
                    <a:pt x="70104" y="490867"/>
                  </a:lnTo>
                  <a:lnTo>
                    <a:pt x="128016" y="376428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16071" y="2844798"/>
            <a:ext cx="203835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100"/>
              </a:spcBef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Z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  <a:p>
            <a:pPr marL="12700" marR="55244">
              <a:lnSpc>
                <a:spcPct val="70000"/>
              </a:lnSpc>
              <a:spcBef>
                <a:spcPts val="320"/>
              </a:spcBef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a  </a:t>
            </a:r>
            <a:r>
              <a:rPr sz="1800" b="1" i="1" spc="-5" dirty="0">
                <a:solidFill>
                  <a:srgbClr val="B89A0D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4060" y="1790700"/>
            <a:ext cx="9144000" cy="5416550"/>
            <a:chOff x="774060" y="1790700"/>
            <a:chExt cx="9144000" cy="5416550"/>
          </a:xfrm>
        </p:grpSpPr>
        <p:sp>
          <p:nvSpPr>
            <p:cNvPr id="11" name="object 11"/>
            <p:cNvSpPr/>
            <p:nvPr/>
          </p:nvSpPr>
          <p:spPr>
            <a:xfrm>
              <a:off x="2977758" y="1790700"/>
              <a:ext cx="13970" cy="1987550"/>
            </a:xfrm>
            <a:custGeom>
              <a:avLst/>
              <a:gdLst/>
              <a:ahLst/>
              <a:cxnLst/>
              <a:rect l="l" t="t" r="r" b="b"/>
              <a:pathLst>
                <a:path w="13969" h="1987550">
                  <a:moveTo>
                    <a:pt x="13716" y="0"/>
                  </a:moveTo>
                  <a:lnTo>
                    <a:pt x="13716" y="1987296"/>
                  </a:lnTo>
                  <a:lnTo>
                    <a:pt x="0" y="1987296"/>
                  </a:lnTo>
                  <a:lnTo>
                    <a:pt x="0" y="0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B799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20986" y="5710428"/>
              <a:ext cx="394970" cy="394970"/>
            </a:xfrm>
            <a:custGeom>
              <a:avLst/>
              <a:gdLst/>
              <a:ahLst/>
              <a:cxnLst/>
              <a:rect l="l" t="t" r="r" b="b"/>
              <a:pathLst>
                <a:path w="394970" h="394970">
                  <a:moveTo>
                    <a:pt x="57912" y="57912"/>
                  </a:moveTo>
                  <a:lnTo>
                    <a:pt x="22860" y="103632"/>
                  </a:lnTo>
                  <a:lnTo>
                    <a:pt x="3048" y="156972"/>
                  </a:lnTo>
                  <a:lnTo>
                    <a:pt x="0" y="176784"/>
                  </a:lnTo>
                  <a:lnTo>
                    <a:pt x="0" y="217932"/>
                  </a:lnTo>
                  <a:lnTo>
                    <a:pt x="1524" y="227838"/>
                  </a:lnTo>
                  <a:lnTo>
                    <a:pt x="1524" y="176784"/>
                  </a:lnTo>
                  <a:lnTo>
                    <a:pt x="4572" y="156972"/>
                  </a:lnTo>
                  <a:lnTo>
                    <a:pt x="16764" y="120396"/>
                  </a:lnTo>
                  <a:lnTo>
                    <a:pt x="24384" y="103632"/>
                  </a:lnTo>
                  <a:lnTo>
                    <a:pt x="35052" y="86868"/>
                  </a:lnTo>
                  <a:lnTo>
                    <a:pt x="45720" y="73152"/>
                  </a:lnTo>
                  <a:lnTo>
                    <a:pt x="57912" y="57912"/>
                  </a:lnTo>
                  <a:close/>
                </a:path>
                <a:path w="394970" h="394970">
                  <a:moveTo>
                    <a:pt x="103632" y="370332"/>
                  </a:moveTo>
                  <a:lnTo>
                    <a:pt x="57912" y="335280"/>
                  </a:lnTo>
                  <a:lnTo>
                    <a:pt x="24384" y="291084"/>
                  </a:lnTo>
                  <a:lnTo>
                    <a:pt x="4572" y="236220"/>
                  </a:lnTo>
                  <a:lnTo>
                    <a:pt x="1524" y="216408"/>
                  </a:lnTo>
                  <a:lnTo>
                    <a:pt x="1524" y="227838"/>
                  </a:lnTo>
                  <a:lnTo>
                    <a:pt x="15240" y="274320"/>
                  </a:lnTo>
                  <a:lnTo>
                    <a:pt x="33528" y="307848"/>
                  </a:lnTo>
                  <a:lnTo>
                    <a:pt x="71628" y="348996"/>
                  </a:lnTo>
                  <a:lnTo>
                    <a:pt x="86868" y="361188"/>
                  </a:lnTo>
                  <a:lnTo>
                    <a:pt x="103632" y="370332"/>
                  </a:lnTo>
                  <a:close/>
                </a:path>
                <a:path w="394970" h="394970">
                  <a:moveTo>
                    <a:pt x="370332" y="103632"/>
                  </a:moveTo>
                  <a:lnTo>
                    <a:pt x="348996" y="71628"/>
                  </a:lnTo>
                  <a:lnTo>
                    <a:pt x="307848" y="33528"/>
                  </a:lnTo>
                  <a:lnTo>
                    <a:pt x="274320" y="15240"/>
                  </a:lnTo>
                  <a:lnTo>
                    <a:pt x="236220" y="3048"/>
                  </a:lnTo>
                  <a:lnTo>
                    <a:pt x="217932" y="0"/>
                  </a:lnTo>
                  <a:lnTo>
                    <a:pt x="176784" y="0"/>
                  </a:lnTo>
                  <a:lnTo>
                    <a:pt x="120396" y="15240"/>
                  </a:lnTo>
                  <a:lnTo>
                    <a:pt x="86868" y="33528"/>
                  </a:lnTo>
                  <a:lnTo>
                    <a:pt x="57912" y="57912"/>
                  </a:lnTo>
                  <a:lnTo>
                    <a:pt x="73152" y="45720"/>
                  </a:lnTo>
                  <a:lnTo>
                    <a:pt x="86868" y="35052"/>
                  </a:lnTo>
                  <a:lnTo>
                    <a:pt x="103632" y="24384"/>
                  </a:lnTo>
                  <a:lnTo>
                    <a:pt x="120396" y="16764"/>
                  </a:lnTo>
                  <a:lnTo>
                    <a:pt x="156972" y="4572"/>
                  </a:lnTo>
                  <a:lnTo>
                    <a:pt x="176784" y="1524"/>
                  </a:lnTo>
                  <a:lnTo>
                    <a:pt x="217932" y="1524"/>
                  </a:lnTo>
                  <a:lnTo>
                    <a:pt x="256032" y="10668"/>
                  </a:lnTo>
                  <a:lnTo>
                    <a:pt x="321564" y="45720"/>
                  </a:lnTo>
                  <a:lnTo>
                    <a:pt x="348996" y="73152"/>
                  </a:lnTo>
                  <a:lnTo>
                    <a:pt x="359664" y="86868"/>
                  </a:lnTo>
                  <a:lnTo>
                    <a:pt x="370332" y="103632"/>
                  </a:lnTo>
                  <a:close/>
                </a:path>
                <a:path w="394970" h="394970">
                  <a:moveTo>
                    <a:pt x="291084" y="370332"/>
                  </a:moveTo>
                  <a:lnTo>
                    <a:pt x="236220" y="388620"/>
                  </a:lnTo>
                  <a:lnTo>
                    <a:pt x="196596" y="393192"/>
                  </a:lnTo>
                  <a:lnTo>
                    <a:pt x="176784" y="391668"/>
                  </a:lnTo>
                  <a:lnTo>
                    <a:pt x="156972" y="388620"/>
                  </a:lnTo>
                  <a:lnTo>
                    <a:pt x="138684" y="384048"/>
                  </a:lnTo>
                  <a:lnTo>
                    <a:pt x="120396" y="377952"/>
                  </a:lnTo>
                  <a:lnTo>
                    <a:pt x="103632" y="370332"/>
                  </a:lnTo>
                  <a:lnTo>
                    <a:pt x="120396" y="379476"/>
                  </a:lnTo>
                  <a:lnTo>
                    <a:pt x="138684" y="385572"/>
                  </a:lnTo>
                  <a:lnTo>
                    <a:pt x="156972" y="390144"/>
                  </a:lnTo>
                  <a:lnTo>
                    <a:pt x="176784" y="393192"/>
                  </a:lnTo>
                  <a:lnTo>
                    <a:pt x="196596" y="394716"/>
                  </a:lnTo>
                  <a:lnTo>
                    <a:pt x="217932" y="393192"/>
                  </a:lnTo>
                  <a:lnTo>
                    <a:pt x="237744" y="390144"/>
                  </a:lnTo>
                  <a:lnTo>
                    <a:pt x="256032" y="385572"/>
                  </a:lnTo>
                  <a:lnTo>
                    <a:pt x="274320" y="379476"/>
                  </a:lnTo>
                  <a:lnTo>
                    <a:pt x="291084" y="370332"/>
                  </a:lnTo>
                  <a:close/>
                </a:path>
                <a:path w="394970" h="394970">
                  <a:moveTo>
                    <a:pt x="370332" y="291084"/>
                  </a:moveTo>
                  <a:lnTo>
                    <a:pt x="348996" y="321564"/>
                  </a:lnTo>
                  <a:lnTo>
                    <a:pt x="321564" y="348996"/>
                  </a:lnTo>
                  <a:lnTo>
                    <a:pt x="291084" y="370332"/>
                  </a:lnTo>
                  <a:lnTo>
                    <a:pt x="307848" y="361188"/>
                  </a:lnTo>
                  <a:lnTo>
                    <a:pt x="323088" y="348996"/>
                  </a:lnTo>
                  <a:lnTo>
                    <a:pt x="336804" y="336804"/>
                  </a:lnTo>
                  <a:lnTo>
                    <a:pt x="348996" y="323088"/>
                  </a:lnTo>
                  <a:lnTo>
                    <a:pt x="361188" y="307848"/>
                  </a:lnTo>
                  <a:lnTo>
                    <a:pt x="370332" y="291084"/>
                  </a:lnTo>
                  <a:close/>
                </a:path>
                <a:path w="394970" h="394970">
                  <a:moveTo>
                    <a:pt x="394716" y="196596"/>
                  </a:moveTo>
                  <a:lnTo>
                    <a:pt x="390144" y="156972"/>
                  </a:lnTo>
                  <a:lnTo>
                    <a:pt x="379476" y="120396"/>
                  </a:lnTo>
                  <a:lnTo>
                    <a:pt x="370332" y="103632"/>
                  </a:lnTo>
                  <a:lnTo>
                    <a:pt x="377952" y="120396"/>
                  </a:lnTo>
                  <a:lnTo>
                    <a:pt x="384048" y="138684"/>
                  </a:lnTo>
                  <a:lnTo>
                    <a:pt x="388620" y="156972"/>
                  </a:lnTo>
                  <a:lnTo>
                    <a:pt x="391668" y="176784"/>
                  </a:lnTo>
                  <a:lnTo>
                    <a:pt x="393192" y="196596"/>
                  </a:lnTo>
                  <a:lnTo>
                    <a:pt x="393192" y="217932"/>
                  </a:lnTo>
                  <a:lnTo>
                    <a:pt x="394716" y="196596"/>
                  </a:lnTo>
                  <a:close/>
                </a:path>
                <a:path w="394970" h="394970">
                  <a:moveTo>
                    <a:pt x="393192" y="217932"/>
                  </a:moveTo>
                  <a:lnTo>
                    <a:pt x="393192" y="196596"/>
                  </a:lnTo>
                  <a:lnTo>
                    <a:pt x="391668" y="217932"/>
                  </a:lnTo>
                  <a:lnTo>
                    <a:pt x="388620" y="236220"/>
                  </a:lnTo>
                  <a:lnTo>
                    <a:pt x="384048" y="256032"/>
                  </a:lnTo>
                  <a:lnTo>
                    <a:pt x="377952" y="272796"/>
                  </a:lnTo>
                  <a:lnTo>
                    <a:pt x="370332" y="291084"/>
                  </a:lnTo>
                  <a:lnTo>
                    <a:pt x="379476" y="274320"/>
                  </a:lnTo>
                  <a:lnTo>
                    <a:pt x="385572" y="256032"/>
                  </a:lnTo>
                  <a:lnTo>
                    <a:pt x="390144" y="236220"/>
                  </a:lnTo>
                  <a:lnTo>
                    <a:pt x="393192" y="2179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0423" y="5766816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275844" y="138684"/>
                  </a:moveTo>
                  <a:lnTo>
                    <a:pt x="268736" y="94414"/>
                  </a:lnTo>
                  <a:lnTo>
                    <a:pt x="248972" y="56290"/>
                  </a:lnTo>
                  <a:lnTo>
                    <a:pt x="218895" y="26432"/>
                  </a:lnTo>
                  <a:lnTo>
                    <a:pt x="180843" y="6961"/>
                  </a:lnTo>
                  <a:lnTo>
                    <a:pt x="137160" y="0"/>
                  </a:lnTo>
                  <a:lnTo>
                    <a:pt x="93634" y="6961"/>
                  </a:lnTo>
                  <a:lnTo>
                    <a:pt x="55961" y="26432"/>
                  </a:lnTo>
                  <a:lnTo>
                    <a:pt x="26334" y="56290"/>
                  </a:lnTo>
                  <a:lnTo>
                    <a:pt x="6949" y="94414"/>
                  </a:lnTo>
                  <a:lnTo>
                    <a:pt x="0" y="138684"/>
                  </a:lnTo>
                  <a:lnTo>
                    <a:pt x="6949" y="182209"/>
                  </a:lnTo>
                  <a:lnTo>
                    <a:pt x="26334" y="219882"/>
                  </a:lnTo>
                  <a:lnTo>
                    <a:pt x="55961" y="249509"/>
                  </a:lnTo>
                  <a:lnTo>
                    <a:pt x="93634" y="268894"/>
                  </a:lnTo>
                  <a:lnTo>
                    <a:pt x="137160" y="275844"/>
                  </a:lnTo>
                  <a:lnTo>
                    <a:pt x="180843" y="268894"/>
                  </a:lnTo>
                  <a:lnTo>
                    <a:pt x="218895" y="249509"/>
                  </a:lnTo>
                  <a:lnTo>
                    <a:pt x="248972" y="219882"/>
                  </a:lnTo>
                  <a:lnTo>
                    <a:pt x="268736" y="182209"/>
                  </a:lnTo>
                  <a:lnTo>
                    <a:pt x="275844" y="138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78899" y="576529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85344" y="12192"/>
                  </a:moveTo>
                  <a:lnTo>
                    <a:pt x="50292" y="32004"/>
                  </a:lnTo>
                  <a:lnTo>
                    <a:pt x="16764" y="73152"/>
                  </a:lnTo>
                  <a:lnTo>
                    <a:pt x="3048" y="111252"/>
                  </a:lnTo>
                  <a:lnTo>
                    <a:pt x="0" y="140208"/>
                  </a:lnTo>
                  <a:lnTo>
                    <a:pt x="1524" y="153924"/>
                  </a:lnTo>
                  <a:lnTo>
                    <a:pt x="1524" y="140208"/>
                  </a:lnTo>
                  <a:lnTo>
                    <a:pt x="3048" y="124968"/>
                  </a:lnTo>
                  <a:lnTo>
                    <a:pt x="12192" y="85344"/>
                  </a:lnTo>
                  <a:lnTo>
                    <a:pt x="33528" y="51816"/>
                  </a:lnTo>
                  <a:lnTo>
                    <a:pt x="73152" y="18288"/>
                  </a:lnTo>
                  <a:lnTo>
                    <a:pt x="85344" y="12192"/>
                  </a:lnTo>
                  <a:close/>
                </a:path>
                <a:path w="279400" h="279400">
                  <a:moveTo>
                    <a:pt x="216408" y="254508"/>
                  </a:moveTo>
                  <a:lnTo>
                    <a:pt x="204216" y="260604"/>
                  </a:lnTo>
                  <a:lnTo>
                    <a:pt x="193548" y="266700"/>
                  </a:lnTo>
                  <a:lnTo>
                    <a:pt x="179832" y="271272"/>
                  </a:lnTo>
                  <a:lnTo>
                    <a:pt x="167640" y="274320"/>
                  </a:lnTo>
                  <a:lnTo>
                    <a:pt x="153924" y="275844"/>
                  </a:lnTo>
                  <a:lnTo>
                    <a:pt x="138684" y="277368"/>
                  </a:lnTo>
                  <a:lnTo>
                    <a:pt x="111252" y="274320"/>
                  </a:lnTo>
                  <a:lnTo>
                    <a:pt x="73152" y="260604"/>
                  </a:lnTo>
                  <a:lnTo>
                    <a:pt x="41148" y="236220"/>
                  </a:lnTo>
                  <a:lnTo>
                    <a:pt x="33528" y="227076"/>
                  </a:lnTo>
                  <a:lnTo>
                    <a:pt x="24384" y="216408"/>
                  </a:lnTo>
                  <a:lnTo>
                    <a:pt x="7620" y="179832"/>
                  </a:lnTo>
                  <a:lnTo>
                    <a:pt x="1524" y="140208"/>
                  </a:lnTo>
                  <a:lnTo>
                    <a:pt x="1524" y="153924"/>
                  </a:lnTo>
                  <a:lnTo>
                    <a:pt x="10668" y="193548"/>
                  </a:lnTo>
                  <a:lnTo>
                    <a:pt x="32004" y="228600"/>
                  </a:lnTo>
                  <a:lnTo>
                    <a:pt x="60960" y="254508"/>
                  </a:lnTo>
                  <a:lnTo>
                    <a:pt x="97536" y="272796"/>
                  </a:lnTo>
                  <a:lnTo>
                    <a:pt x="138684" y="278892"/>
                  </a:lnTo>
                  <a:lnTo>
                    <a:pt x="153924" y="277368"/>
                  </a:lnTo>
                  <a:lnTo>
                    <a:pt x="167640" y="275844"/>
                  </a:lnTo>
                  <a:lnTo>
                    <a:pt x="181356" y="272796"/>
                  </a:lnTo>
                  <a:lnTo>
                    <a:pt x="193548" y="268224"/>
                  </a:lnTo>
                  <a:lnTo>
                    <a:pt x="205740" y="262128"/>
                  </a:lnTo>
                  <a:lnTo>
                    <a:pt x="216408" y="254508"/>
                  </a:lnTo>
                  <a:close/>
                </a:path>
                <a:path w="279400" h="279400">
                  <a:moveTo>
                    <a:pt x="266700" y="85344"/>
                  </a:moveTo>
                  <a:lnTo>
                    <a:pt x="246888" y="51816"/>
                  </a:lnTo>
                  <a:lnTo>
                    <a:pt x="205740" y="16764"/>
                  </a:lnTo>
                  <a:lnTo>
                    <a:pt x="167640" y="3048"/>
                  </a:lnTo>
                  <a:lnTo>
                    <a:pt x="138684" y="0"/>
                  </a:lnTo>
                  <a:lnTo>
                    <a:pt x="111252" y="3048"/>
                  </a:lnTo>
                  <a:lnTo>
                    <a:pt x="97536" y="6096"/>
                  </a:lnTo>
                  <a:lnTo>
                    <a:pt x="85344" y="12192"/>
                  </a:lnTo>
                  <a:lnTo>
                    <a:pt x="99060" y="7620"/>
                  </a:lnTo>
                  <a:lnTo>
                    <a:pt x="111252" y="4572"/>
                  </a:lnTo>
                  <a:lnTo>
                    <a:pt x="138684" y="1524"/>
                  </a:lnTo>
                  <a:lnTo>
                    <a:pt x="153924" y="3048"/>
                  </a:lnTo>
                  <a:lnTo>
                    <a:pt x="167640" y="4572"/>
                  </a:lnTo>
                  <a:lnTo>
                    <a:pt x="204216" y="18288"/>
                  </a:lnTo>
                  <a:lnTo>
                    <a:pt x="245364" y="51816"/>
                  </a:lnTo>
                  <a:lnTo>
                    <a:pt x="260604" y="74676"/>
                  </a:lnTo>
                  <a:lnTo>
                    <a:pt x="266700" y="85344"/>
                  </a:lnTo>
                  <a:close/>
                </a:path>
                <a:path w="279400" h="279400">
                  <a:moveTo>
                    <a:pt x="277368" y="153924"/>
                  </a:moveTo>
                  <a:lnTo>
                    <a:pt x="277368" y="140208"/>
                  </a:lnTo>
                  <a:lnTo>
                    <a:pt x="274320" y="167640"/>
                  </a:lnTo>
                  <a:lnTo>
                    <a:pt x="271272" y="181356"/>
                  </a:lnTo>
                  <a:lnTo>
                    <a:pt x="245364" y="227076"/>
                  </a:lnTo>
                  <a:lnTo>
                    <a:pt x="227076" y="245364"/>
                  </a:lnTo>
                  <a:lnTo>
                    <a:pt x="216408" y="254508"/>
                  </a:lnTo>
                  <a:lnTo>
                    <a:pt x="246888" y="228600"/>
                  </a:lnTo>
                  <a:lnTo>
                    <a:pt x="268224" y="193548"/>
                  </a:lnTo>
                  <a:lnTo>
                    <a:pt x="275844" y="167640"/>
                  </a:lnTo>
                  <a:lnTo>
                    <a:pt x="277368" y="153924"/>
                  </a:lnTo>
                  <a:close/>
                </a:path>
                <a:path w="279400" h="279400">
                  <a:moveTo>
                    <a:pt x="278892" y="140208"/>
                  </a:moveTo>
                  <a:lnTo>
                    <a:pt x="277368" y="124968"/>
                  </a:lnTo>
                  <a:lnTo>
                    <a:pt x="275844" y="111252"/>
                  </a:lnTo>
                  <a:lnTo>
                    <a:pt x="272796" y="97536"/>
                  </a:lnTo>
                  <a:lnTo>
                    <a:pt x="266700" y="85344"/>
                  </a:lnTo>
                  <a:lnTo>
                    <a:pt x="271272" y="99060"/>
                  </a:lnTo>
                  <a:lnTo>
                    <a:pt x="274320" y="111252"/>
                  </a:lnTo>
                  <a:lnTo>
                    <a:pt x="275844" y="124968"/>
                  </a:lnTo>
                  <a:lnTo>
                    <a:pt x="277368" y="140208"/>
                  </a:lnTo>
                  <a:lnTo>
                    <a:pt x="277368" y="153924"/>
                  </a:lnTo>
                  <a:lnTo>
                    <a:pt x="278892" y="14020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4310" y="4309872"/>
              <a:ext cx="2207260" cy="852169"/>
            </a:xfrm>
            <a:custGeom>
              <a:avLst/>
              <a:gdLst/>
              <a:ahLst/>
              <a:cxnLst/>
              <a:rect l="l" t="t" r="r" b="b"/>
              <a:pathLst>
                <a:path w="2207260" h="852170">
                  <a:moveTo>
                    <a:pt x="1524" y="448056"/>
                  </a:moveTo>
                  <a:lnTo>
                    <a:pt x="1524" y="403860"/>
                  </a:lnTo>
                  <a:lnTo>
                    <a:pt x="0" y="426720"/>
                  </a:lnTo>
                  <a:lnTo>
                    <a:pt x="1524" y="448056"/>
                  </a:lnTo>
                  <a:close/>
                </a:path>
                <a:path w="2207260" h="852170">
                  <a:moveTo>
                    <a:pt x="2206752" y="448056"/>
                  </a:moveTo>
                  <a:lnTo>
                    <a:pt x="2206752" y="403860"/>
                  </a:lnTo>
                  <a:lnTo>
                    <a:pt x="2205228" y="382524"/>
                  </a:lnTo>
                  <a:lnTo>
                    <a:pt x="2199132" y="339852"/>
                  </a:lnTo>
                  <a:lnTo>
                    <a:pt x="2191512" y="300228"/>
                  </a:lnTo>
                  <a:lnTo>
                    <a:pt x="2179320" y="260604"/>
                  </a:lnTo>
                  <a:lnTo>
                    <a:pt x="2164080" y="224028"/>
                  </a:lnTo>
                  <a:lnTo>
                    <a:pt x="2145792" y="188976"/>
                  </a:lnTo>
                  <a:lnTo>
                    <a:pt x="2135124" y="172212"/>
                  </a:lnTo>
                  <a:lnTo>
                    <a:pt x="2125980" y="155448"/>
                  </a:lnTo>
                  <a:lnTo>
                    <a:pt x="2101596" y="124968"/>
                  </a:lnTo>
                  <a:lnTo>
                    <a:pt x="2063496" y="85344"/>
                  </a:lnTo>
                  <a:lnTo>
                    <a:pt x="2019300" y="51816"/>
                  </a:lnTo>
                  <a:lnTo>
                    <a:pt x="1972056" y="25908"/>
                  </a:lnTo>
                  <a:lnTo>
                    <a:pt x="1920240" y="9144"/>
                  </a:lnTo>
                  <a:lnTo>
                    <a:pt x="1901952" y="6096"/>
                  </a:lnTo>
                  <a:lnTo>
                    <a:pt x="1885188" y="3048"/>
                  </a:lnTo>
                  <a:lnTo>
                    <a:pt x="1865376" y="1406"/>
                  </a:lnTo>
                  <a:lnTo>
                    <a:pt x="1847088" y="0"/>
                  </a:lnTo>
                  <a:lnTo>
                    <a:pt x="359664" y="0"/>
                  </a:lnTo>
                  <a:lnTo>
                    <a:pt x="286512" y="9144"/>
                  </a:lnTo>
                  <a:lnTo>
                    <a:pt x="236220" y="25908"/>
                  </a:lnTo>
                  <a:lnTo>
                    <a:pt x="204216" y="42672"/>
                  </a:lnTo>
                  <a:lnTo>
                    <a:pt x="187452" y="51816"/>
                  </a:lnTo>
                  <a:lnTo>
                    <a:pt x="131064" y="97536"/>
                  </a:lnTo>
                  <a:lnTo>
                    <a:pt x="92964" y="140208"/>
                  </a:lnTo>
                  <a:lnTo>
                    <a:pt x="60960" y="188976"/>
                  </a:lnTo>
                  <a:lnTo>
                    <a:pt x="44196" y="224028"/>
                  </a:lnTo>
                  <a:lnTo>
                    <a:pt x="35052" y="242316"/>
                  </a:lnTo>
                  <a:lnTo>
                    <a:pt x="28956" y="260604"/>
                  </a:lnTo>
                  <a:lnTo>
                    <a:pt x="21336" y="280416"/>
                  </a:lnTo>
                  <a:lnTo>
                    <a:pt x="7620" y="339852"/>
                  </a:lnTo>
                  <a:lnTo>
                    <a:pt x="1524" y="382524"/>
                  </a:lnTo>
                  <a:lnTo>
                    <a:pt x="1524" y="469392"/>
                  </a:lnTo>
                  <a:lnTo>
                    <a:pt x="7620" y="512064"/>
                  </a:lnTo>
                  <a:lnTo>
                    <a:pt x="13716" y="538480"/>
                  </a:lnTo>
                  <a:lnTo>
                    <a:pt x="13716" y="405384"/>
                  </a:lnTo>
                  <a:lnTo>
                    <a:pt x="16764" y="362712"/>
                  </a:lnTo>
                  <a:lnTo>
                    <a:pt x="19812" y="342900"/>
                  </a:lnTo>
                  <a:lnTo>
                    <a:pt x="33528" y="283464"/>
                  </a:lnTo>
                  <a:lnTo>
                    <a:pt x="39624" y="268833"/>
                  </a:lnTo>
                  <a:lnTo>
                    <a:pt x="39624" y="265176"/>
                  </a:lnTo>
                  <a:lnTo>
                    <a:pt x="54864" y="228600"/>
                  </a:lnTo>
                  <a:lnTo>
                    <a:pt x="82296" y="178308"/>
                  </a:lnTo>
                  <a:lnTo>
                    <a:pt x="114300" y="134112"/>
                  </a:lnTo>
                  <a:lnTo>
                    <a:pt x="152400" y="94488"/>
                  </a:lnTo>
                  <a:lnTo>
                    <a:pt x="195072" y="62484"/>
                  </a:lnTo>
                  <a:lnTo>
                    <a:pt x="240792" y="38100"/>
                  </a:lnTo>
                  <a:lnTo>
                    <a:pt x="256032" y="32558"/>
                  </a:lnTo>
                  <a:lnTo>
                    <a:pt x="256032" y="32004"/>
                  </a:lnTo>
                  <a:lnTo>
                    <a:pt x="272796" y="25908"/>
                  </a:lnTo>
                  <a:lnTo>
                    <a:pt x="289560" y="21336"/>
                  </a:lnTo>
                  <a:lnTo>
                    <a:pt x="306324" y="18542"/>
                  </a:lnTo>
                  <a:lnTo>
                    <a:pt x="306324" y="18288"/>
                  </a:lnTo>
                  <a:lnTo>
                    <a:pt x="324612" y="15240"/>
                  </a:lnTo>
                  <a:lnTo>
                    <a:pt x="341376" y="13716"/>
                  </a:lnTo>
                  <a:lnTo>
                    <a:pt x="1866900" y="13843"/>
                  </a:lnTo>
                  <a:lnTo>
                    <a:pt x="1883664" y="15240"/>
                  </a:lnTo>
                  <a:lnTo>
                    <a:pt x="1883664" y="15494"/>
                  </a:lnTo>
                  <a:lnTo>
                    <a:pt x="1900428" y="18288"/>
                  </a:lnTo>
                  <a:lnTo>
                    <a:pt x="1950720" y="32004"/>
                  </a:lnTo>
                  <a:lnTo>
                    <a:pt x="1997964" y="53340"/>
                  </a:lnTo>
                  <a:lnTo>
                    <a:pt x="2013204" y="62484"/>
                  </a:lnTo>
                  <a:lnTo>
                    <a:pt x="2013204" y="63550"/>
                  </a:lnTo>
                  <a:lnTo>
                    <a:pt x="2026920" y="73152"/>
                  </a:lnTo>
                  <a:lnTo>
                    <a:pt x="2054352" y="94488"/>
                  </a:lnTo>
                  <a:lnTo>
                    <a:pt x="2068068" y="106680"/>
                  </a:lnTo>
                  <a:lnTo>
                    <a:pt x="2104644" y="147828"/>
                  </a:lnTo>
                  <a:lnTo>
                    <a:pt x="2104644" y="149733"/>
                  </a:lnTo>
                  <a:lnTo>
                    <a:pt x="2115312" y="163068"/>
                  </a:lnTo>
                  <a:lnTo>
                    <a:pt x="2124456" y="178308"/>
                  </a:lnTo>
                  <a:lnTo>
                    <a:pt x="2135124" y="195072"/>
                  </a:lnTo>
                  <a:lnTo>
                    <a:pt x="2144268" y="211836"/>
                  </a:lnTo>
                  <a:lnTo>
                    <a:pt x="2151888" y="228600"/>
                  </a:lnTo>
                  <a:lnTo>
                    <a:pt x="2167128" y="265176"/>
                  </a:lnTo>
                  <a:lnTo>
                    <a:pt x="2173224" y="283464"/>
                  </a:lnTo>
                  <a:lnTo>
                    <a:pt x="2179320" y="303276"/>
                  </a:lnTo>
                  <a:lnTo>
                    <a:pt x="2179320" y="308229"/>
                  </a:lnTo>
                  <a:lnTo>
                    <a:pt x="2183892" y="323088"/>
                  </a:lnTo>
                  <a:lnTo>
                    <a:pt x="2189988" y="362712"/>
                  </a:lnTo>
                  <a:lnTo>
                    <a:pt x="2193036" y="384048"/>
                  </a:lnTo>
                  <a:lnTo>
                    <a:pt x="2193036" y="405384"/>
                  </a:lnTo>
                  <a:lnTo>
                    <a:pt x="2194560" y="426720"/>
                  </a:lnTo>
                  <a:lnTo>
                    <a:pt x="2194560" y="538480"/>
                  </a:lnTo>
                  <a:lnTo>
                    <a:pt x="2196084" y="531876"/>
                  </a:lnTo>
                  <a:lnTo>
                    <a:pt x="2199132" y="512064"/>
                  </a:lnTo>
                  <a:lnTo>
                    <a:pt x="2205228" y="469392"/>
                  </a:lnTo>
                  <a:lnTo>
                    <a:pt x="2206752" y="448056"/>
                  </a:lnTo>
                  <a:close/>
                </a:path>
                <a:path w="2207260" h="852170">
                  <a:moveTo>
                    <a:pt x="41148" y="586740"/>
                  </a:moveTo>
                  <a:lnTo>
                    <a:pt x="33528" y="568452"/>
                  </a:lnTo>
                  <a:lnTo>
                    <a:pt x="24384" y="528828"/>
                  </a:lnTo>
                  <a:lnTo>
                    <a:pt x="24384" y="530352"/>
                  </a:lnTo>
                  <a:lnTo>
                    <a:pt x="19812" y="509016"/>
                  </a:lnTo>
                  <a:lnTo>
                    <a:pt x="16764" y="489204"/>
                  </a:lnTo>
                  <a:lnTo>
                    <a:pt x="13716" y="446532"/>
                  </a:lnTo>
                  <a:lnTo>
                    <a:pt x="13716" y="538480"/>
                  </a:lnTo>
                  <a:lnTo>
                    <a:pt x="21336" y="571500"/>
                  </a:lnTo>
                  <a:lnTo>
                    <a:pt x="28956" y="591312"/>
                  </a:lnTo>
                  <a:lnTo>
                    <a:pt x="35052" y="609600"/>
                  </a:lnTo>
                  <a:lnTo>
                    <a:pt x="39624" y="618744"/>
                  </a:lnTo>
                  <a:lnTo>
                    <a:pt x="39624" y="586740"/>
                  </a:lnTo>
                  <a:lnTo>
                    <a:pt x="41148" y="586740"/>
                  </a:lnTo>
                  <a:close/>
                </a:path>
                <a:path w="2207260" h="852170">
                  <a:moveTo>
                    <a:pt x="41148" y="265176"/>
                  </a:moveTo>
                  <a:lnTo>
                    <a:pt x="39624" y="265176"/>
                  </a:lnTo>
                  <a:lnTo>
                    <a:pt x="39624" y="268833"/>
                  </a:lnTo>
                  <a:lnTo>
                    <a:pt x="41148" y="265176"/>
                  </a:lnTo>
                  <a:close/>
                </a:path>
                <a:path w="2207260" h="852170">
                  <a:moveTo>
                    <a:pt x="274320" y="826008"/>
                  </a:moveTo>
                  <a:lnTo>
                    <a:pt x="210312" y="798576"/>
                  </a:lnTo>
                  <a:lnTo>
                    <a:pt x="152400" y="757428"/>
                  </a:lnTo>
                  <a:lnTo>
                    <a:pt x="114300" y="717804"/>
                  </a:lnTo>
                  <a:lnTo>
                    <a:pt x="82296" y="673608"/>
                  </a:lnTo>
                  <a:lnTo>
                    <a:pt x="54864" y="623316"/>
                  </a:lnTo>
                  <a:lnTo>
                    <a:pt x="39624" y="586740"/>
                  </a:lnTo>
                  <a:lnTo>
                    <a:pt x="39624" y="618744"/>
                  </a:lnTo>
                  <a:lnTo>
                    <a:pt x="44196" y="627888"/>
                  </a:lnTo>
                  <a:lnTo>
                    <a:pt x="51816" y="646176"/>
                  </a:lnTo>
                  <a:lnTo>
                    <a:pt x="60960" y="662940"/>
                  </a:lnTo>
                  <a:lnTo>
                    <a:pt x="82296" y="696468"/>
                  </a:lnTo>
                  <a:lnTo>
                    <a:pt x="105156" y="726948"/>
                  </a:lnTo>
                  <a:lnTo>
                    <a:pt x="158496" y="778764"/>
                  </a:lnTo>
                  <a:lnTo>
                    <a:pt x="204216" y="809244"/>
                  </a:lnTo>
                  <a:lnTo>
                    <a:pt x="219456" y="818388"/>
                  </a:lnTo>
                  <a:lnTo>
                    <a:pt x="236220" y="826008"/>
                  </a:lnTo>
                  <a:lnTo>
                    <a:pt x="269748" y="838200"/>
                  </a:lnTo>
                  <a:lnTo>
                    <a:pt x="272796" y="839031"/>
                  </a:lnTo>
                  <a:lnTo>
                    <a:pt x="272796" y="826008"/>
                  </a:lnTo>
                  <a:lnTo>
                    <a:pt x="274320" y="826008"/>
                  </a:lnTo>
                  <a:close/>
                </a:path>
                <a:path w="2207260" h="852170">
                  <a:moveTo>
                    <a:pt x="257556" y="32004"/>
                  </a:moveTo>
                  <a:lnTo>
                    <a:pt x="256032" y="32004"/>
                  </a:lnTo>
                  <a:lnTo>
                    <a:pt x="256032" y="32558"/>
                  </a:lnTo>
                  <a:lnTo>
                    <a:pt x="257556" y="32004"/>
                  </a:lnTo>
                  <a:close/>
                </a:path>
                <a:path w="2207260" h="852170">
                  <a:moveTo>
                    <a:pt x="307848" y="833628"/>
                  </a:moveTo>
                  <a:lnTo>
                    <a:pt x="289560" y="830580"/>
                  </a:lnTo>
                  <a:lnTo>
                    <a:pt x="272796" y="826008"/>
                  </a:lnTo>
                  <a:lnTo>
                    <a:pt x="272796" y="839031"/>
                  </a:lnTo>
                  <a:lnTo>
                    <a:pt x="286512" y="842772"/>
                  </a:lnTo>
                  <a:lnTo>
                    <a:pt x="304800" y="847344"/>
                  </a:lnTo>
                  <a:lnTo>
                    <a:pt x="306324" y="847471"/>
                  </a:lnTo>
                  <a:lnTo>
                    <a:pt x="306324" y="833628"/>
                  </a:lnTo>
                  <a:lnTo>
                    <a:pt x="307848" y="833628"/>
                  </a:lnTo>
                  <a:close/>
                </a:path>
                <a:path w="2207260" h="852170">
                  <a:moveTo>
                    <a:pt x="307848" y="18288"/>
                  </a:moveTo>
                  <a:lnTo>
                    <a:pt x="306324" y="18288"/>
                  </a:lnTo>
                  <a:lnTo>
                    <a:pt x="306324" y="18542"/>
                  </a:lnTo>
                  <a:lnTo>
                    <a:pt x="307848" y="18288"/>
                  </a:lnTo>
                  <a:close/>
                </a:path>
                <a:path w="2207260" h="852170">
                  <a:moveTo>
                    <a:pt x="1883664" y="848995"/>
                  </a:moveTo>
                  <a:lnTo>
                    <a:pt x="1883664" y="836676"/>
                  </a:lnTo>
                  <a:lnTo>
                    <a:pt x="1866900" y="838073"/>
                  </a:lnTo>
                  <a:lnTo>
                    <a:pt x="341376" y="838200"/>
                  </a:lnTo>
                  <a:lnTo>
                    <a:pt x="324612" y="836676"/>
                  </a:lnTo>
                  <a:lnTo>
                    <a:pt x="306324" y="833628"/>
                  </a:lnTo>
                  <a:lnTo>
                    <a:pt x="306324" y="847471"/>
                  </a:lnTo>
                  <a:lnTo>
                    <a:pt x="359664" y="851916"/>
                  </a:lnTo>
                  <a:lnTo>
                    <a:pt x="1847088" y="851916"/>
                  </a:lnTo>
                  <a:lnTo>
                    <a:pt x="1866900" y="850392"/>
                  </a:lnTo>
                  <a:lnTo>
                    <a:pt x="1883664" y="848995"/>
                  </a:lnTo>
                  <a:close/>
                </a:path>
                <a:path w="2207260" h="852170">
                  <a:moveTo>
                    <a:pt x="1883664" y="15494"/>
                  </a:moveTo>
                  <a:lnTo>
                    <a:pt x="1883664" y="15240"/>
                  </a:lnTo>
                  <a:lnTo>
                    <a:pt x="1882140" y="15240"/>
                  </a:lnTo>
                  <a:lnTo>
                    <a:pt x="1883664" y="15494"/>
                  </a:lnTo>
                  <a:close/>
                </a:path>
                <a:path w="2207260" h="852170">
                  <a:moveTo>
                    <a:pt x="2013204" y="803757"/>
                  </a:moveTo>
                  <a:lnTo>
                    <a:pt x="2013204" y="789432"/>
                  </a:lnTo>
                  <a:lnTo>
                    <a:pt x="1997964" y="798576"/>
                  </a:lnTo>
                  <a:lnTo>
                    <a:pt x="1982724" y="806196"/>
                  </a:lnTo>
                  <a:lnTo>
                    <a:pt x="1933956" y="826008"/>
                  </a:lnTo>
                  <a:lnTo>
                    <a:pt x="1882140" y="836676"/>
                  </a:lnTo>
                  <a:lnTo>
                    <a:pt x="1883664" y="836676"/>
                  </a:lnTo>
                  <a:lnTo>
                    <a:pt x="1883664" y="848995"/>
                  </a:lnTo>
                  <a:lnTo>
                    <a:pt x="1901952" y="847344"/>
                  </a:lnTo>
                  <a:lnTo>
                    <a:pt x="1955292" y="832104"/>
                  </a:lnTo>
                  <a:lnTo>
                    <a:pt x="2004060" y="809244"/>
                  </a:lnTo>
                  <a:lnTo>
                    <a:pt x="2013204" y="803757"/>
                  </a:lnTo>
                  <a:close/>
                </a:path>
                <a:path w="2207260" h="852170">
                  <a:moveTo>
                    <a:pt x="2013204" y="63550"/>
                  </a:moveTo>
                  <a:lnTo>
                    <a:pt x="2013204" y="62484"/>
                  </a:lnTo>
                  <a:lnTo>
                    <a:pt x="2011680" y="62484"/>
                  </a:lnTo>
                  <a:lnTo>
                    <a:pt x="2013204" y="63550"/>
                  </a:lnTo>
                  <a:close/>
                </a:path>
                <a:path w="2207260" h="852170">
                  <a:moveTo>
                    <a:pt x="2104644" y="723138"/>
                  </a:moveTo>
                  <a:lnTo>
                    <a:pt x="2104644" y="704088"/>
                  </a:lnTo>
                  <a:lnTo>
                    <a:pt x="2068068" y="745236"/>
                  </a:lnTo>
                  <a:lnTo>
                    <a:pt x="2054352" y="757428"/>
                  </a:lnTo>
                  <a:lnTo>
                    <a:pt x="2026920" y="778764"/>
                  </a:lnTo>
                  <a:lnTo>
                    <a:pt x="2011680" y="789432"/>
                  </a:lnTo>
                  <a:lnTo>
                    <a:pt x="2013204" y="789432"/>
                  </a:lnTo>
                  <a:lnTo>
                    <a:pt x="2013204" y="803757"/>
                  </a:lnTo>
                  <a:lnTo>
                    <a:pt x="2019300" y="800100"/>
                  </a:lnTo>
                  <a:lnTo>
                    <a:pt x="2063496" y="766572"/>
                  </a:lnTo>
                  <a:lnTo>
                    <a:pt x="2101596" y="726948"/>
                  </a:lnTo>
                  <a:lnTo>
                    <a:pt x="2104644" y="723138"/>
                  </a:lnTo>
                  <a:close/>
                </a:path>
                <a:path w="2207260" h="852170">
                  <a:moveTo>
                    <a:pt x="2104644" y="149733"/>
                  </a:moveTo>
                  <a:lnTo>
                    <a:pt x="2104644" y="147828"/>
                  </a:lnTo>
                  <a:lnTo>
                    <a:pt x="2103120" y="147828"/>
                  </a:lnTo>
                  <a:lnTo>
                    <a:pt x="2104644" y="149733"/>
                  </a:lnTo>
                  <a:close/>
                </a:path>
                <a:path w="2207260" h="852170">
                  <a:moveTo>
                    <a:pt x="2179320" y="591312"/>
                  </a:moveTo>
                  <a:lnTo>
                    <a:pt x="2179320" y="548640"/>
                  </a:lnTo>
                  <a:lnTo>
                    <a:pt x="2173224" y="568452"/>
                  </a:lnTo>
                  <a:lnTo>
                    <a:pt x="2167128" y="586740"/>
                  </a:lnTo>
                  <a:lnTo>
                    <a:pt x="2151888" y="623316"/>
                  </a:lnTo>
                  <a:lnTo>
                    <a:pt x="2144268" y="640080"/>
                  </a:lnTo>
                  <a:lnTo>
                    <a:pt x="2135124" y="656844"/>
                  </a:lnTo>
                  <a:lnTo>
                    <a:pt x="2124456" y="673608"/>
                  </a:lnTo>
                  <a:lnTo>
                    <a:pt x="2115312" y="688848"/>
                  </a:lnTo>
                  <a:lnTo>
                    <a:pt x="2103120" y="704088"/>
                  </a:lnTo>
                  <a:lnTo>
                    <a:pt x="2104644" y="704088"/>
                  </a:lnTo>
                  <a:lnTo>
                    <a:pt x="2104644" y="723138"/>
                  </a:lnTo>
                  <a:lnTo>
                    <a:pt x="2125980" y="696468"/>
                  </a:lnTo>
                  <a:lnTo>
                    <a:pt x="2135124" y="679704"/>
                  </a:lnTo>
                  <a:lnTo>
                    <a:pt x="2145792" y="662940"/>
                  </a:lnTo>
                  <a:lnTo>
                    <a:pt x="2154936" y="646176"/>
                  </a:lnTo>
                  <a:lnTo>
                    <a:pt x="2164080" y="627888"/>
                  </a:lnTo>
                  <a:lnTo>
                    <a:pt x="2179320" y="591312"/>
                  </a:lnTo>
                  <a:close/>
                </a:path>
                <a:path w="2207260" h="852170">
                  <a:moveTo>
                    <a:pt x="2179320" y="308229"/>
                  </a:moveTo>
                  <a:lnTo>
                    <a:pt x="2179320" y="303276"/>
                  </a:lnTo>
                  <a:lnTo>
                    <a:pt x="2177796" y="303276"/>
                  </a:lnTo>
                  <a:lnTo>
                    <a:pt x="2179320" y="308229"/>
                  </a:lnTo>
                  <a:close/>
                </a:path>
                <a:path w="2207260" h="852170">
                  <a:moveTo>
                    <a:pt x="2194560" y="538480"/>
                  </a:moveTo>
                  <a:lnTo>
                    <a:pt x="2194560" y="426720"/>
                  </a:lnTo>
                  <a:lnTo>
                    <a:pt x="2193036" y="448056"/>
                  </a:lnTo>
                  <a:lnTo>
                    <a:pt x="2193036" y="467868"/>
                  </a:lnTo>
                  <a:lnTo>
                    <a:pt x="2189988" y="489204"/>
                  </a:lnTo>
                  <a:lnTo>
                    <a:pt x="2186940" y="509016"/>
                  </a:lnTo>
                  <a:lnTo>
                    <a:pt x="2183892" y="530352"/>
                  </a:lnTo>
                  <a:lnTo>
                    <a:pt x="2183892" y="528828"/>
                  </a:lnTo>
                  <a:lnTo>
                    <a:pt x="2177796" y="548640"/>
                  </a:lnTo>
                  <a:lnTo>
                    <a:pt x="2179320" y="548640"/>
                  </a:lnTo>
                  <a:lnTo>
                    <a:pt x="2179320" y="591312"/>
                  </a:lnTo>
                  <a:lnTo>
                    <a:pt x="2191512" y="551688"/>
                  </a:lnTo>
                  <a:lnTo>
                    <a:pt x="2194560" y="538480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28819" y="4483098"/>
            <a:ext cx="123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45754" y="3777996"/>
            <a:ext cx="1717675" cy="2590800"/>
            <a:chOff x="2945754" y="3777996"/>
            <a:chExt cx="1717675" cy="2590800"/>
          </a:xfrm>
        </p:grpSpPr>
        <p:sp>
          <p:nvSpPr>
            <p:cNvPr id="20" name="object 20"/>
            <p:cNvSpPr/>
            <p:nvPr/>
          </p:nvSpPr>
          <p:spPr>
            <a:xfrm>
              <a:off x="4535284" y="3778008"/>
              <a:ext cx="128270" cy="1905000"/>
            </a:xfrm>
            <a:custGeom>
              <a:avLst/>
              <a:gdLst/>
              <a:ahLst/>
              <a:cxnLst/>
              <a:rect l="l" t="t" r="r" b="b"/>
              <a:pathLst>
                <a:path w="128270" h="1905000">
                  <a:moveTo>
                    <a:pt x="70104" y="1402080"/>
                  </a:moveTo>
                  <a:lnTo>
                    <a:pt x="57912" y="1402080"/>
                  </a:lnTo>
                  <a:lnTo>
                    <a:pt x="57912" y="1823999"/>
                  </a:lnTo>
                  <a:lnTo>
                    <a:pt x="64008" y="1828800"/>
                  </a:lnTo>
                  <a:lnTo>
                    <a:pt x="70104" y="1823999"/>
                  </a:lnTo>
                  <a:lnTo>
                    <a:pt x="70104" y="1402080"/>
                  </a:lnTo>
                  <a:close/>
                </a:path>
                <a:path w="128270" h="1905000">
                  <a:moveTo>
                    <a:pt x="128016" y="1778508"/>
                  </a:moveTo>
                  <a:lnTo>
                    <a:pt x="64008" y="1828800"/>
                  </a:lnTo>
                  <a:lnTo>
                    <a:pt x="0" y="1778508"/>
                  </a:lnTo>
                  <a:lnTo>
                    <a:pt x="57912" y="1892947"/>
                  </a:lnTo>
                  <a:lnTo>
                    <a:pt x="64008" y="1905000"/>
                  </a:lnTo>
                  <a:lnTo>
                    <a:pt x="70104" y="1892947"/>
                  </a:lnTo>
                  <a:lnTo>
                    <a:pt x="128016" y="1778508"/>
                  </a:lnTo>
                  <a:close/>
                </a:path>
                <a:path w="128270" h="1905000">
                  <a:moveTo>
                    <a:pt x="128016" y="411480"/>
                  </a:moveTo>
                  <a:lnTo>
                    <a:pt x="70104" y="458355"/>
                  </a:lnTo>
                  <a:lnTo>
                    <a:pt x="70104" y="0"/>
                  </a:lnTo>
                  <a:lnTo>
                    <a:pt x="57912" y="0"/>
                  </a:lnTo>
                  <a:lnTo>
                    <a:pt x="57912" y="458355"/>
                  </a:lnTo>
                  <a:lnTo>
                    <a:pt x="64008" y="463296"/>
                  </a:lnTo>
                  <a:lnTo>
                    <a:pt x="0" y="411480"/>
                  </a:lnTo>
                  <a:lnTo>
                    <a:pt x="57912" y="527304"/>
                  </a:lnTo>
                  <a:lnTo>
                    <a:pt x="64008" y="539496"/>
                  </a:lnTo>
                  <a:lnTo>
                    <a:pt x="70104" y="527304"/>
                  </a:lnTo>
                  <a:lnTo>
                    <a:pt x="128016" y="411480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45754" y="3777996"/>
              <a:ext cx="76200" cy="2590800"/>
            </a:xfrm>
            <a:custGeom>
              <a:avLst/>
              <a:gdLst/>
              <a:ahLst/>
              <a:cxnLst/>
              <a:rect l="l" t="t" r="r" b="b"/>
              <a:pathLst>
                <a:path w="76200" h="2590800">
                  <a:moveTo>
                    <a:pt x="76200" y="2514599"/>
                  </a:moveTo>
                  <a:lnTo>
                    <a:pt x="0" y="2514599"/>
                  </a:lnTo>
                  <a:lnTo>
                    <a:pt x="32004" y="2578607"/>
                  </a:lnTo>
                  <a:lnTo>
                    <a:pt x="32004" y="2528315"/>
                  </a:lnTo>
                  <a:lnTo>
                    <a:pt x="45720" y="2528315"/>
                  </a:lnTo>
                  <a:lnTo>
                    <a:pt x="45720" y="2575559"/>
                  </a:lnTo>
                  <a:lnTo>
                    <a:pt x="76200" y="2514599"/>
                  </a:lnTo>
                  <a:close/>
                </a:path>
                <a:path w="76200" h="2590800">
                  <a:moveTo>
                    <a:pt x="45720" y="2514599"/>
                  </a:moveTo>
                  <a:lnTo>
                    <a:pt x="45720" y="0"/>
                  </a:lnTo>
                  <a:lnTo>
                    <a:pt x="32004" y="0"/>
                  </a:lnTo>
                  <a:lnTo>
                    <a:pt x="32004" y="2514599"/>
                  </a:lnTo>
                  <a:lnTo>
                    <a:pt x="45720" y="2514599"/>
                  </a:lnTo>
                  <a:close/>
                </a:path>
                <a:path w="76200" h="2590800">
                  <a:moveTo>
                    <a:pt x="45720" y="2575559"/>
                  </a:moveTo>
                  <a:lnTo>
                    <a:pt x="45720" y="2528315"/>
                  </a:lnTo>
                  <a:lnTo>
                    <a:pt x="32004" y="2528315"/>
                  </a:lnTo>
                  <a:lnTo>
                    <a:pt x="32004" y="2578607"/>
                  </a:lnTo>
                  <a:lnTo>
                    <a:pt x="38100" y="2590799"/>
                  </a:lnTo>
                  <a:lnTo>
                    <a:pt x="45720" y="2575559"/>
                  </a:lnTo>
                  <a:close/>
                </a:path>
              </a:pathLst>
            </a:custGeom>
            <a:solidFill>
              <a:srgbClr val="B799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16071" y="3996942"/>
            <a:ext cx="13970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B89A0D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ı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800" b="1" i="1" spc="-5" dirty="0">
                <a:solidFill>
                  <a:srgbClr val="B89A0D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12700" marR="55244">
              <a:lnSpc>
                <a:spcPct val="70000"/>
              </a:lnSpc>
              <a:spcBef>
                <a:spcPts val="320"/>
              </a:spcBef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l  ı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30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95580" rIns="0" bIns="0" rtlCol="0">
            <a:spAutoFit/>
          </a:bodyPr>
          <a:lstStyle/>
          <a:p>
            <a:pPr marR="259079" algn="r">
              <a:lnSpc>
                <a:spcPct val="100000"/>
              </a:lnSpc>
              <a:spcBef>
                <a:spcPts val="154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ATM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Uygulaması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(Adım 2. “Use Case”leri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Detaylandır)</a:t>
            </a:r>
            <a:r>
              <a:rPr sz="2000" b="1" spc="-1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Para Çekme (Ana</a:t>
            </a:r>
            <a:r>
              <a:rPr sz="2000" b="1" spc="-1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000099"/>
                </a:solidFill>
                <a:latin typeface="Arial"/>
                <a:cs typeface="Arial"/>
              </a:rPr>
              <a:t>Akı</a:t>
            </a:r>
            <a:r>
              <a:rPr sz="2000" spc="20" dirty="0">
                <a:solidFill>
                  <a:srgbClr val="000099"/>
                </a:solidFill>
                <a:latin typeface="Arial"/>
                <a:cs typeface="Arial"/>
              </a:rPr>
              <a:t>ş</a:t>
            </a:r>
            <a:r>
              <a:rPr sz="2000" b="1" spc="20" dirty="0">
                <a:solidFill>
                  <a:srgbClr val="00009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3882" y="2482596"/>
            <a:ext cx="1782445" cy="1295400"/>
          </a:xfrm>
          <a:custGeom>
            <a:avLst/>
            <a:gdLst/>
            <a:ahLst/>
            <a:cxnLst/>
            <a:rect l="l" t="t" r="r" b="b"/>
            <a:pathLst>
              <a:path w="1782445" h="1295400">
                <a:moveTo>
                  <a:pt x="210312" y="38100"/>
                </a:moveTo>
                <a:lnTo>
                  <a:pt x="0" y="0"/>
                </a:lnTo>
                <a:lnTo>
                  <a:pt x="80772" y="157757"/>
                </a:lnTo>
                <a:lnTo>
                  <a:pt x="80772" y="83820"/>
                </a:lnTo>
                <a:lnTo>
                  <a:pt x="103632" y="53340"/>
                </a:lnTo>
                <a:lnTo>
                  <a:pt x="116103" y="62569"/>
                </a:lnTo>
                <a:lnTo>
                  <a:pt x="210312" y="38100"/>
                </a:lnTo>
                <a:close/>
              </a:path>
              <a:path w="1782445" h="1295400">
                <a:moveTo>
                  <a:pt x="116103" y="62569"/>
                </a:moveTo>
                <a:lnTo>
                  <a:pt x="103632" y="53340"/>
                </a:lnTo>
                <a:lnTo>
                  <a:pt x="80772" y="83820"/>
                </a:lnTo>
                <a:lnTo>
                  <a:pt x="92964" y="92846"/>
                </a:lnTo>
                <a:lnTo>
                  <a:pt x="92964" y="68580"/>
                </a:lnTo>
                <a:lnTo>
                  <a:pt x="116103" y="62569"/>
                </a:lnTo>
                <a:close/>
              </a:path>
              <a:path w="1782445" h="1295400">
                <a:moveTo>
                  <a:pt x="97536" y="190500"/>
                </a:moveTo>
                <a:lnTo>
                  <a:pt x="93899" y="93539"/>
                </a:lnTo>
                <a:lnTo>
                  <a:pt x="80772" y="83820"/>
                </a:lnTo>
                <a:lnTo>
                  <a:pt x="80772" y="157757"/>
                </a:lnTo>
                <a:lnTo>
                  <a:pt x="97536" y="190500"/>
                </a:lnTo>
                <a:close/>
              </a:path>
              <a:path w="1782445" h="1295400">
                <a:moveTo>
                  <a:pt x="1781971" y="1295400"/>
                </a:moveTo>
                <a:lnTo>
                  <a:pt x="116103" y="62569"/>
                </a:lnTo>
                <a:lnTo>
                  <a:pt x="92964" y="68580"/>
                </a:lnTo>
                <a:lnTo>
                  <a:pt x="93899" y="93539"/>
                </a:lnTo>
                <a:lnTo>
                  <a:pt x="1717273" y="1295400"/>
                </a:lnTo>
                <a:lnTo>
                  <a:pt x="1781971" y="1295400"/>
                </a:lnTo>
                <a:close/>
              </a:path>
              <a:path w="1782445" h="1295400">
                <a:moveTo>
                  <a:pt x="93899" y="93539"/>
                </a:moveTo>
                <a:lnTo>
                  <a:pt x="92964" y="68580"/>
                </a:lnTo>
                <a:lnTo>
                  <a:pt x="92964" y="92846"/>
                </a:lnTo>
                <a:lnTo>
                  <a:pt x="93899" y="9353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1213" y="3041394"/>
            <a:ext cx="584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ana  </a:t>
            </a:r>
            <a:r>
              <a:rPr sz="2400" i="1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kı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ş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4060" y="1790700"/>
            <a:ext cx="9144000" cy="5416550"/>
            <a:chOff x="774060" y="1790700"/>
            <a:chExt cx="9144000" cy="5416550"/>
          </a:xfrm>
        </p:grpSpPr>
        <p:sp>
          <p:nvSpPr>
            <p:cNvPr id="6" name="object 6"/>
            <p:cNvSpPr/>
            <p:nvPr/>
          </p:nvSpPr>
          <p:spPr>
            <a:xfrm>
              <a:off x="8317854" y="1796795"/>
              <a:ext cx="304800" cy="1981200"/>
            </a:xfrm>
            <a:custGeom>
              <a:avLst/>
              <a:gdLst/>
              <a:ahLst/>
              <a:cxnLst/>
              <a:rect l="l" t="t" r="r" b="b"/>
              <a:pathLst>
                <a:path w="304800" h="1981200">
                  <a:moveTo>
                    <a:pt x="304799" y="1981200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1981200"/>
                  </a:lnTo>
                  <a:lnTo>
                    <a:pt x="304799" y="1981200"/>
                  </a:lnTo>
                  <a:close/>
                </a:path>
              </a:pathLst>
            </a:custGeom>
            <a:solidFill>
              <a:srgbClr val="B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11758" y="1790700"/>
              <a:ext cx="318770" cy="1987550"/>
            </a:xfrm>
            <a:custGeom>
              <a:avLst/>
              <a:gdLst/>
              <a:ahLst/>
              <a:cxnLst/>
              <a:rect l="l" t="t" r="r" b="b"/>
              <a:pathLst>
                <a:path w="318770" h="1987550">
                  <a:moveTo>
                    <a:pt x="318516" y="1987296"/>
                  </a:moveTo>
                  <a:lnTo>
                    <a:pt x="318516" y="0"/>
                  </a:lnTo>
                  <a:lnTo>
                    <a:pt x="0" y="0"/>
                  </a:lnTo>
                  <a:lnTo>
                    <a:pt x="0" y="1987296"/>
                  </a:lnTo>
                  <a:lnTo>
                    <a:pt x="6096" y="198729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304800" y="13716"/>
                  </a:lnTo>
                  <a:lnTo>
                    <a:pt x="304800" y="6096"/>
                  </a:lnTo>
                  <a:lnTo>
                    <a:pt x="310896" y="13716"/>
                  </a:lnTo>
                  <a:lnTo>
                    <a:pt x="310896" y="1987296"/>
                  </a:lnTo>
                  <a:lnTo>
                    <a:pt x="318516" y="1987296"/>
                  </a:lnTo>
                  <a:close/>
                </a:path>
                <a:path w="318770" h="198755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318770" h="1987550">
                  <a:moveTo>
                    <a:pt x="13716" y="1987296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1987296"/>
                  </a:lnTo>
                  <a:lnTo>
                    <a:pt x="13716" y="1987296"/>
                  </a:lnTo>
                  <a:close/>
                </a:path>
                <a:path w="318770" h="1987550">
                  <a:moveTo>
                    <a:pt x="310896" y="13716"/>
                  </a:moveTo>
                  <a:lnTo>
                    <a:pt x="304800" y="6096"/>
                  </a:lnTo>
                  <a:lnTo>
                    <a:pt x="304800" y="13716"/>
                  </a:lnTo>
                  <a:lnTo>
                    <a:pt x="310896" y="13716"/>
                  </a:lnTo>
                  <a:close/>
                </a:path>
                <a:path w="318770" h="1987550">
                  <a:moveTo>
                    <a:pt x="310896" y="1987296"/>
                  </a:moveTo>
                  <a:lnTo>
                    <a:pt x="310896" y="13716"/>
                  </a:lnTo>
                  <a:lnTo>
                    <a:pt x="304800" y="13716"/>
                  </a:lnTo>
                  <a:lnTo>
                    <a:pt x="304800" y="1987296"/>
                  </a:lnTo>
                  <a:lnTo>
                    <a:pt x="310896" y="1987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3880" y="3778008"/>
              <a:ext cx="5274945" cy="3040380"/>
            </a:xfrm>
            <a:custGeom>
              <a:avLst/>
              <a:gdLst/>
              <a:ahLst/>
              <a:cxnLst/>
              <a:rect l="l" t="t" r="r" b="b"/>
              <a:pathLst>
                <a:path w="5274945" h="3040379">
                  <a:moveTo>
                    <a:pt x="2481072" y="2503932"/>
                  </a:moveTo>
                  <a:lnTo>
                    <a:pt x="118846" y="867498"/>
                  </a:lnTo>
                  <a:lnTo>
                    <a:pt x="211836" y="839724"/>
                  </a:lnTo>
                  <a:lnTo>
                    <a:pt x="0" y="809244"/>
                  </a:lnTo>
                  <a:lnTo>
                    <a:pt x="83820" y="960856"/>
                  </a:lnTo>
                  <a:lnTo>
                    <a:pt x="103632" y="996696"/>
                  </a:lnTo>
                  <a:lnTo>
                    <a:pt x="96278" y="898626"/>
                  </a:lnTo>
                  <a:lnTo>
                    <a:pt x="2459736" y="2534412"/>
                  </a:lnTo>
                  <a:lnTo>
                    <a:pt x="2481072" y="2503932"/>
                  </a:lnTo>
                  <a:close/>
                </a:path>
                <a:path w="5274945" h="3040379">
                  <a:moveTo>
                    <a:pt x="5167884" y="2648712"/>
                  </a:moveTo>
                  <a:lnTo>
                    <a:pt x="5154168" y="2648712"/>
                  </a:lnTo>
                  <a:lnTo>
                    <a:pt x="5154168" y="2660904"/>
                  </a:lnTo>
                  <a:lnTo>
                    <a:pt x="5154168" y="3028188"/>
                  </a:lnTo>
                  <a:lnTo>
                    <a:pt x="2746248" y="3028188"/>
                  </a:lnTo>
                  <a:lnTo>
                    <a:pt x="2746248" y="2660904"/>
                  </a:lnTo>
                  <a:lnTo>
                    <a:pt x="5154168" y="2660904"/>
                  </a:lnTo>
                  <a:lnTo>
                    <a:pt x="5154168" y="2648712"/>
                  </a:lnTo>
                  <a:lnTo>
                    <a:pt x="2734056" y="2648712"/>
                  </a:lnTo>
                  <a:lnTo>
                    <a:pt x="2734056" y="3040380"/>
                  </a:lnTo>
                  <a:lnTo>
                    <a:pt x="2740152" y="3040380"/>
                  </a:lnTo>
                  <a:lnTo>
                    <a:pt x="2746248" y="3040380"/>
                  </a:lnTo>
                  <a:lnTo>
                    <a:pt x="5154168" y="3040380"/>
                  </a:lnTo>
                  <a:lnTo>
                    <a:pt x="5160264" y="3040380"/>
                  </a:lnTo>
                  <a:lnTo>
                    <a:pt x="5167884" y="3040380"/>
                  </a:lnTo>
                  <a:lnTo>
                    <a:pt x="5167884" y="2648712"/>
                  </a:lnTo>
                  <a:close/>
                </a:path>
                <a:path w="5274945" h="3040379">
                  <a:moveTo>
                    <a:pt x="5274564" y="2584704"/>
                  </a:moveTo>
                  <a:lnTo>
                    <a:pt x="1781962" y="0"/>
                  </a:lnTo>
                  <a:lnTo>
                    <a:pt x="1717268" y="0"/>
                  </a:lnTo>
                  <a:lnTo>
                    <a:pt x="5251704" y="2616708"/>
                  </a:lnTo>
                  <a:lnTo>
                    <a:pt x="5274564" y="258470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09648" y="1419859"/>
            <a:ext cx="4963160" cy="25222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Banka Müşterisi kartını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yerleştirir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kartı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okur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Banka Müşterisi </a:t>
            </a:r>
            <a:r>
              <a:rPr sz="1800" spc="-10" dirty="0">
                <a:latin typeface="Arial"/>
                <a:cs typeface="Arial"/>
              </a:rPr>
              <a:t>şifreyi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girer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işlem seçeneklerini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gösterir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Banka Müşterisi “para çekme” işlemini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seçer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olası para tutarlarını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gösterir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Banka Müşterisi para tutarını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girer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9648" y="3916170"/>
            <a:ext cx="6166485" cy="284353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45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para çekme talebini Merkezi Banka Sistemi’ne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iletir</a:t>
            </a:r>
            <a:endParaRPr sz="1800">
              <a:latin typeface="Arial"/>
              <a:cs typeface="Arial"/>
            </a:endParaRPr>
          </a:p>
          <a:p>
            <a:pPr marL="469265" marR="321310" indent="-457200">
              <a:lnSpc>
                <a:spcPct val="100000"/>
              </a:lnSpc>
              <a:spcBef>
                <a:spcPts val="65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Merkezi Banka Sistemi, Banka Müşterisi’nin hesabını  kontrol eder</a:t>
            </a:r>
            <a:endParaRPr sz="180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spcBef>
                <a:spcPts val="645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Merkezi Banka Sistemi, Banka Müşterisi’nin hesabından  tutarı düştü ve işlem sonucunu </a:t>
            </a:r>
            <a:r>
              <a:rPr sz="1800" spc="-30" dirty="0">
                <a:latin typeface="Arial"/>
                <a:cs typeface="Arial"/>
              </a:rPr>
              <a:t>ATM’ye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iletir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nakit </a:t>
            </a:r>
            <a:r>
              <a:rPr sz="1800" spc="-10" dirty="0">
                <a:latin typeface="Arial"/>
                <a:cs typeface="Arial"/>
              </a:rPr>
              <a:t>parayı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verir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kartı iade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eder</a:t>
            </a:r>
            <a:endParaRPr sz="1800">
              <a:latin typeface="Arial"/>
              <a:cs typeface="Arial"/>
            </a:endParaRPr>
          </a:p>
          <a:p>
            <a:pPr marL="3014345">
              <a:lnSpc>
                <a:spcPct val="100000"/>
              </a:lnSpc>
              <a:spcBef>
                <a:spcPts val="1664"/>
              </a:spcBef>
            </a:pP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Olası 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sapma</a:t>
            </a:r>
            <a:r>
              <a:rPr sz="18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noktaları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57835" y="3777996"/>
            <a:ext cx="626745" cy="2310765"/>
            <a:chOff x="8157835" y="3777996"/>
            <a:chExt cx="626745" cy="2310765"/>
          </a:xfrm>
        </p:grpSpPr>
        <p:sp>
          <p:nvSpPr>
            <p:cNvPr id="14" name="object 14"/>
            <p:cNvSpPr/>
            <p:nvPr/>
          </p:nvSpPr>
          <p:spPr>
            <a:xfrm>
              <a:off x="8165455" y="3777996"/>
              <a:ext cx="609600" cy="2286000"/>
            </a:xfrm>
            <a:custGeom>
              <a:avLst/>
              <a:gdLst/>
              <a:ahLst/>
              <a:cxnLst/>
              <a:rect l="l" t="t" r="r" b="b"/>
              <a:pathLst>
                <a:path w="609600" h="2286000">
                  <a:moveTo>
                    <a:pt x="609600" y="1219199"/>
                  </a:moveTo>
                  <a:lnTo>
                    <a:pt x="457200" y="1219199"/>
                  </a:lnTo>
                  <a:lnTo>
                    <a:pt x="457200" y="0"/>
                  </a:lnTo>
                  <a:lnTo>
                    <a:pt x="152400" y="0"/>
                  </a:lnTo>
                  <a:lnTo>
                    <a:pt x="152400" y="1219199"/>
                  </a:lnTo>
                  <a:lnTo>
                    <a:pt x="0" y="1219199"/>
                  </a:lnTo>
                  <a:lnTo>
                    <a:pt x="304800" y="2285999"/>
                  </a:lnTo>
                  <a:lnTo>
                    <a:pt x="609600" y="1219199"/>
                  </a:lnTo>
                  <a:close/>
                </a:path>
              </a:pathLst>
            </a:custGeom>
            <a:solidFill>
              <a:srgbClr val="B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57835" y="3777996"/>
              <a:ext cx="626745" cy="2310765"/>
            </a:xfrm>
            <a:custGeom>
              <a:avLst/>
              <a:gdLst/>
              <a:ahLst/>
              <a:cxnLst/>
              <a:rect l="l" t="t" r="r" b="b"/>
              <a:pathLst>
                <a:path w="626745" h="2310765">
                  <a:moveTo>
                    <a:pt x="160020" y="1213103"/>
                  </a:moveTo>
                  <a:lnTo>
                    <a:pt x="0" y="1213103"/>
                  </a:lnTo>
                  <a:lnTo>
                    <a:pt x="7620" y="1239866"/>
                  </a:lnTo>
                  <a:lnTo>
                    <a:pt x="7620" y="1226819"/>
                  </a:lnTo>
                  <a:lnTo>
                    <a:pt x="13716" y="1217675"/>
                  </a:lnTo>
                  <a:lnTo>
                    <a:pt x="16328" y="1226819"/>
                  </a:lnTo>
                  <a:lnTo>
                    <a:pt x="153924" y="1226819"/>
                  </a:lnTo>
                  <a:lnTo>
                    <a:pt x="153924" y="1219199"/>
                  </a:lnTo>
                  <a:lnTo>
                    <a:pt x="160020" y="1213103"/>
                  </a:lnTo>
                  <a:close/>
                </a:path>
                <a:path w="626745" h="2310765">
                  <a:moveTo>
                    <a:pt x="16328" y="1226819"/>
                  </a:moveTo>
                  <a:lnTo>
                    <a:pt x="13716" y="1217675"/>
                  </a:lnTo>
                  <a:lnTo>
                    <a:pt x="7620" y="1226819"/>
                  </a:lnTo>
                  <a:lnTo>
                    <a:pt x="16328" y="1226819"/>
                  </a:lnTo>
                  <a:close/>
                </a:path>
                <a:path w="626745" h="2310765">
                  <a:moveTo>
                    <a:pt x="312420" y="2263139"/>
                  </a:moveTo>
                  <a:lnTo>
                    <a:pt x="16328" y="1226819"/>
                  </a:lnTo>
                  <a:lnTo>
                    <a:pt x="7620" y="1226819"/>
                  </a:lnTo>
                  <a:lnTo>
                    <a:pt x="7620" y="1239866"/>
                  </a:lnTo>
                  <a:lnTo>
                    <a:pt x="306324" y="2288973"/>
                  </a:lnTo>
                  <a:lnTo>
                    <a:pt x="306324" y="2284475"/>
                  </a:lnTo>
                  <a:lnTo>
                    <a:pt x="312420" y="2263139"/>
                  </a:lnTo>
                  <a:close/>
                </a:path>
                <a:path w="626745" h="2310765">
                  <a:moveTo>
                    <a:pt x="167640" y="1226819"/>
                  </a:moveTo>
                  <a:lnTo>
                    <a:pt x="167640" y="0"/>
                  </a:lnTo>
                  <a:lnTo>
                    <a:pt x="153924" y="0"/>
                  </a:lnTo>
                  <a:lnTo>
                    <a:pt x="153924" y="1213103"/>
                  </a:lnTo>
                  <a:lnTo>
                    <a:pt x="160020" y="1213103"/>
                  </a:lnTo>
                  <a:lnTo>
                    <a:pt x="160020" y="1226819"/>
                  </a:lnTo>
                  <a:lnTo>
                    <a:pt x="167640" y="1226819"/>
                  </a:lnTo>
                  <a:close/>
                </a:path>
                <a:path w="626745" h="2310765">
                  <a:moveTo>
                    <a:pt x="160020" y="1226819"/>
                  </a:moveTo>
                  <a:lnTo>
                    <a:pt x="160020" y="1213103"/>
                  </a:lnTo>
                  <a:lnTo>
                    <a:pt x="153924" y="1219199"/>
                  </a:lnTo>
                  <a:lnTo>
                    <a:pt x="153924" y="1226819"/>
                  </a:lnTo>
                  <a:lnTo>
                    <a:pt x="160020" y="1226819"/>
                  </a:lnTo>
                  <a:close/>
                </a:path>
                <a:path w="626745" h="2310765">
                  <a:moveTo>
                    <a:pt x="318516" y="2284475"/>
                  </a:moveTo>
                  <a:lnTo>
                    <a:pt x="312420" y="2263139"/>
                  </a:lnTo>
                  <a:lnTo>
                    <a:pt x="306324" y="2284475"/>
                  </a:lnTo>
                  <a:lnTo>
                    <a:pt x="318516" y="2284475"/>
                  </a:lnTo>
                  <a:close/>
                </a:path>
                <a:path w="626745" h="2310765">
                  <a:moveTo>
                    <a:pt x="318516" y="2289077"/>
                  </a:moveTo>
                  <a:lnTo>
                    <a:pt x="318516" y="2284475"/>
                  </a:lnTo>
                  <a:lnTo>
                    <a:pt x="306324" y="2284475"/>
                  </a:lnTo>
                  <a:lnTo>
                    <a:pt x="306324" y="2288973"/>
                  </a:lnTo>
                  <a:lnTo>
                    <a:pt x="312420" y="2310383"/>
                  </a:lnTo>
                  <a:lnTo>
                    <a:pt x="318516" y="2289077"/>
                  </a:lnTo>
                  <a:close/>
                </a:path>
                <a:path w="626745" h="2310765">
                  <a:moveTo>
                    <a:pt x="617220" y="1245063"/>
                  </a:moveTo>
                  <a:lnTo>
                    <a:pt x="617220" y="1226819"/>
                  </a:lnTo>
                  <a:lnTo>
                    <a:pt x="608511" y="1226819"/>
                  </a:lnTo>
                  <a:lnTo>
                    <a:pt x="312420" y="2263139"/>
                  </a:lnTo>
                  <a:lnTo>
                    <a:pt x="318516" y="2284475"/>
                  </a:lnTo>
                  <a:lnTo>
                    <a:pt x="318516" y="2289077"/>
                  </a:lnTo>
                  <a:lnTo>
                    <a:pt x="617220" y="1245063"/>
                  </a:lnTo>
                  <a:close/>
                </a:path>
                <a:path w="626745" h="2310765">
                  <a:moveTo>
                    <a:pt x="472440" y="1213103"/>
                  </a:moveTo>
                  <a:lnTo>
                    <a:pt x="472440" y="0"/>
                  </a:lnTo>
                  <a:lnTo>
                    <a:pt x="458724" y="0"/>
                  </a:lnTo>
                  <a:lnTo>
                    <a:pt x="458724" y="1226819"/>
                  </a:lnTo>
                  <a:lnTo>
                    <a:pt x="464820" y="1226819"/>
                  </a:lnTo>
                  <a:lnTo>
                    <a:pt x="464820" y="1213103"/>
                  </a:lnTo>
                  <a:lnTo>
                    <a:pt x="472440" y="1213103"/>
                  </a:lnTo>
                  <a:close/>
                </a:path>
                <a:path w="626745" h="2310765">
                  <a:moveTo>
                    <a:pt x="626364" y="1213103"/>
                  </a:moveTo>
                  <a:lnTo>
                    <a:pt x="464820" y="1213103"/>
                  </a:lnTo>
                  <a:lnTo>
                    <a:pt x="472440" y="1219199"/>
                  </a:lnTo>
                  <a:lnTo>
                    <a:pt x="472440" y="1226819"/>
                  </a:lnTo>
                  <a:lnTo>
                    <a:pt x="608511" y="1226819"/>
                  </a:lnTo>
                  <a:lnTo>
                    <a:pt x="611124" y="1217675"/>
                  </a:lnTo>
                  <a:lnTo>
                    <a:pt x="617220" y="1226819"/>
                  </a:lnTo>
                  <a:lnTo>
                    <a:pt x="617220" y="1245063"/>
                  </a:lnTo>
                  <a:lnTo>
                    <a:pt x="626364" y="1213103"/>
                  </a:lnTo>
                  <a:close/>
                </a:path>
                <a:path w="626745" h="2310765">
                  <a:moveTo>
                    <a:pt x="472440" y="1226819"/>
                  </a:moveTo>
                  <a:lnTo>
                    <a:pt x="472440" y="1219199"/>
                  </a:lnTo>
                  <a:lnTo>
                    <a:pt x="464820" y="1213103"/>
                  </a:lnTo>
                  <a:lnTo>
                    <a:pt x="464820" y="1226819"/>
                  </a:lnTo>
                  <a:lnTo>
                    <a:pt x="472440" y="1226819"/>
                  </a:lnTo>
                  <a:close/>
                </a:path>
                <a:path w="626745" h="2310765">
                  <a:moveTo>
                    <a:pt x="617220" y="1226819"/>
                  </a:moveTo>
                  <a:lnTo>
                    <a:pt x="611124" y="1217675"/>
                  </a:lnTo>
                  <a:lnTo>
                    <a:pt x="608511" y="1226819"/>
                  </a:lnTo>
                  <a:lnTo>
                    <a:pt x="617220" y="12268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31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3573779">
              <a:lnSpc>
                <a:spcPct val="100000"/>
              </a:lnSpc>
            </a:pPr>
            <a:r>
              <a:rPr sz="2400" spc="-5" dirty="0"/>
              <a:t>“Use Case” </a:t>
            </a:r>
            <a:r>
              <a:rPr sz="2400" spc="-10" dirty="0"/>
              <a:t>Detayı: </a:t>
            </a:r>
            <a:r>
              <a:rPr sz="2400" spc="-5" dirty="0"/>
              <a:t>Alternatif</a:t>
            </a:r>
            <a:r>
              <a:rPr sz="2400" spc="45" dirty="0"/>
              <a:t> </a:t>
            </a:r>
            <a:r>
              <a:rPr sz="2400" spc="15" dirty="0"/>
              <a:t>Akı</a:t>
            </a:r>
            <a:r>
              <a:rPr sz="2400" b="0" spc="15" dirty="0">
                <a:latin typeface="Arial"/>
                <a:cs typeface="Arial"/>
              </a:rPr>
              <a:t>ş</a:t>
            </a:r>
            <a:r>
              <a:rPr sz="2400" spc="15" dirty="0"/>
              <a:t>lar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229" y="1330445"/>
            <a:ext cx="4617829" cy="2447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68215" y="2256535"/>
            <a:ext cx="123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9075" y="3227322"/>
            <a:ext cx="560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[evet]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7627" y="2782314"/>
            <a:ext cx="1516380" cy="7448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latin typeface="Times New Roman"/>
                <a:cs typeface="Times New Roman"/>
              </a:rPr>
              <a:t>onaylandı</a:t>
            </a:r>
            <a:endParaRPr sz="180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675"/>
              </a:spcBef>
            </a:pPr>
            <a:r>
              <a:rPr sz="1800" dirty="0">
                <a:latin typeface="Times New Roman"/>
                <a:cs typeface="Times New Roman"/>
              </a:rPr>
              <a:t>[hayır]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516" y="2145283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B89A0D"/>
                </a:solidFill>
                <a:latin typeface="Times New Roman"/>
                <a:cs typeface="Times New Roman"/>
              </a:rPr>
              <a:t>Senaryo</a:t>
            </a:r>
            <a:r>
              <a:rPr sz="2400" i="1" spc="-110" dirty="0">
                <a:solidFill>
                  <a:srgbClr val="B89A0D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B89A0D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9" name="object 9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2086" y="3777996"/>
              <a:ext cx="4838700" cy="2933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84780" y="3839970"/>
            <a:ext cx="123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32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36767" y="3839970"/>
            <a:ext cx="123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1367" y="4542533"/>
            <a:ext cx="2961005" cy="114744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722120">
              <a:lnSpc>
                <a:spcPct val="100000"/>
              </a:lnSpc>
              <a:spcBef>
                <a:spcPts val="1635"/>
              </a:spcBef>
            </a:pPr>
            <a:r>
              <a:rPr sz="2400" i="1" dirty="0">
                <a:solidFill>
                  <a:srgbClr val="B89A0D"/>
                </a:solidFill>
                <a:latin typeface="Times New Roman"/>
                <a:cs typeface="Times New Roman"/>
              </a:rPr>
              <a:t>Senaryo</a:t>
            </a:r>
            <a:r>
              <a:rPr sz="2400" i="1" spc="-110" dirty="0">
                <a:solidFill>
                  <a:srgbClr val="B89A0D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B89A0D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9143999" y="999743"/>
                </a:moveTo>
                <a:lnTo>
                  <a:pt x="9143999" y="0"/>
                </a:lnTo>
                <a:lnTo>
                  <a:pt x="0" y="0"/>
                </a:lnTo>
                <a:lnTo>
                  <a:pt x="0" y="999743"/>
                </a:lnTo>
                <a:lnTo>
                  <a:pt x="9143999" y="999743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8491" y="459733"/>
            <a:ext cx="67354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ATM </a:t>
            </a:r>
            <a:r>
              <a:rPr spc="-5" dirty="0"/>
              <a:t>Uygulaması </a:t>
            </a:r>
            <a:r>
              <a:rPr dirty="0"/>
              <a:t>(Adım 2. “Use Case”leri </a:t>
            </a:r>
            <a:r>
              <a:rPr spc="-5" dirty="0"/>
              <a:t>Detaylandır)</a:t>
            </a:r>
            <a:r>
              <a:rPr spc="-165" dirty="0"/>
              <a:t> </a:t>
            </a:r>
            <a:r>
              <a:rPr dirty="0"/>
              <a:t>–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Para Çekme </a:t>
            </a:r>
            <a:r>
              <a:rPr spc="-5" dirty="0"/>
              <a:t>(“Activity</a:t>
            </a:r>
            <a:r>
              <a:rPr spc="-145" dirty="0"/>
              <a:t> </a:t>
            </a:r>
            <a:r>
              <a:rPr dirty="0"/>
              <a:t>Diagram”)</a:t>
            </a:r>
          </a:p>
        </p:txBody>
      </p:sp>
      <p:sp>
        <p:nvSpPr>
          <p:cNvPr id="4" name="object 4"/>
          <p:cNvSpPr/>
          <p:nvPr/>
        </p:nvSpPr>
        <p:spPr>
          <a:xfrm>
            <a:off x="895980" y="1257293"/>
            <a:ext cx="3197346" cy="2520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8655" y="1241551"/>
            <a:ext cx="1385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[1] </a:t>
            </a:r>
            <a:r>
              <a:rPr sz="900" spc="-5" dirty="0">
                <a:latin typeface="Arial"/>
                <a:cs typeface="Arial"/>
              </a:rPr>
              <a:t>Para </a:t>
            </a:r>
            <a:r>
              <a:rPr sz="900" dirty="0">
                <a:latin typeface="Arial"/>
                <a:cs typeface="Arial"/>
              </a:rPr>
              <a:t>Çekme,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Başlangıç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471" y="1715515"/>
            <a:ext cx="1092200" cy="32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5080" indent="-123825">
              <a:lnSpc>
                <a:spcPct val="1078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[1,1] </a:t>
            </a:r>
            <a:r>
              <a:rPr sz="900" spc="-5" dirty="0">
                <a:latin typeface="Arial"/>
                <a:cs typeface="Arial"/>
              </a:rPr>
              <a:t>Banka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Müşterisi  </a:t>
            </a:r>
            <a:r>
              <a:rPr sz="900" dirty="0">
                <a:latin typeface="Arial"/>
                <a:cs typeface="Arial"/>
              </a:rPr>
              <a:t>kartını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yerleştirdi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2395" y="2379978"/>
            <a:ext cx="775335" cy="32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marR="5080" indent="-238125">
              <a:lnSpc>
                <a:spcPct val="11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[1,2] </a:t>
            </a:r>
            <a:r>
              <a:rPr sz="900" spc="-5" dirty="0">
                <a:latin typeface="Arial"/>
                <a:cs typeface="Arial"/>
              </a:rPr>
              <a:t>ATM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kartı  okudu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7611" y="2983482"/>
            <a:ext cx="8058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geçerli kart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mı?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7883" y="331571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E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5600" y="2972814"/>
            <a:ext cx="1379855" cy="32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0">
              <a:lnSpc>
                <a:spcPct val="1078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[1,A3.1] ATM </a:t>
            </a:r>
            <a:r>
              <a:rPr sz="900" dirty="0">
                <a:latin typeface="Arial"/>
                <a:cs typeface="Arial"/>
              </a:rPr>
              <a:t>kartın  geçersiz </a:t>
            </a:r>
            <a:r>
              <a:rPr sz="900" spc="-5" dirty="0">
                <a:latin typeface="Arial"/>
                <a:cs typeface="Arial"/>
              </a:rPr>
              <a:t>olduğunu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belirledi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7511" y="3201414"/>
            <a:ext cx="298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y</a:t>
            </a:r>
            <a:r>
              <a:rPr sz="900" dirty="0">
                <a:latin typeface="Arial"/>
                <a:cs typeface="Arial"/>
              </a:rPr>
              <a:t>ır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5640" y="2325114"/>
            <a:ext cx="708025" cy="324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latin typeface="Arial"/>
                <a:cs typeface="Arial"/>
              </a:rPr>
              <a:t>[1,A3.2]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ATM</a:t>
            </a:r>
            <a:endParaRPr sz="9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kartı </a:t>
            </a:r>
            <a:r>
              <a:rPr sz="900" spc="-5" dirty="0">
                <a:latin typeface="Arial"/>
                <a:cs typeface="Arial"/>
              </a:rPr>
              <a:t>iade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90506" y="1741932"/>
            <a:ext cx="2135505" cy="2036445"/>
            <a:chOff x="4390506" y="1741932"/>
            <a:chExt cx="2135505" cy="2036445"/>
          </a:xfrm>
        </p:grpSpPr>
        <p:sp>
          <p:nvSpPr>
            <p:cNvPr id="14" name="object 14"/>
            <p:cNvSpPr/>
            <p:nvPr/>
          </p:nvSpPr>
          <p:spPr>
            <a:xfrm>
              <a:off x="4390504" y="1857755"/>
              <a:ext cx="544195" cy="1920875"/>
            </a:xfrm>
            <a:custGeom>
              <a:avLst/>
              <a:gdLst/>
              <a:ahLst/>
              <a:cxnLst/>
              <a:rect l="l" t="t" r="r" b="b"/>
              <a:pathLst>
                <a:path w="544195" h="1920875">
                  <a:moveTo>
                    <a:pt x="544068" y="45720"/>
                  </a:moveTo>
                  <a:lnTo>
                    <a:pt x="438912" y="0"/>
                  </a:lnTo>
                  <a:lnTo>
                    <a:pt x="438912" y="1524"/>
                  </a:lnTo>
                  <a:lnTo>
                    <a:pt x="539115" y="45732"/>
                  </a:lnTo>
                  <a:lnTo>
                    <a:pt x="0" y="45732"/>
                  </a:lnTo>
                  <a:lnTo>
                    <a:pt x="0" y="1920252"/>
                  </a:lnTo>
                  <a:lnTo>
                    <a:pt x="1524" y="1920252"/>
                  </a:lnTo>
                  <a:lnTo>
                    <a:pt x="1524" y="47256"/>
                  </a:lnTo>
                  <a:lnTo>
                    <a:pt x="539089" y="47256"/>
                  </a:lnTo>
                  <a:lnTo>
                    <a:pt x="438912" y="91452"/>
                  </a:lnTo>
                  <a:lnTo>
                    <a:pt x="440436" y="92976"/>
                  </a:lnTo>
                  <a:lnTo>
                    <a:pt x="544068" y="47256"/>
                  </a:lnTo>
                  <a:lnTo>
                    <a:pt x="544068" y="457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5138" y="1741932"/>
              <a:ext cx="1649095" cy="321945"/>
            </a:xfrm>
            <a:custGeom>
              <a:avLst/>
              <a:gdLst/>
              <a:ahLst/>
              <a:cxnLst/>
              <a:rect l="l" t="t" r="r" b="b"/>
              <a:pathLst>
                <a:path w="1649095" h="321944">
                  <a:moveTo>
                    <a:pt x="1648967" y="161543"/>
                  </a:moveTo>
                  <a:lnTo>
                    <a:pt x="1638299" y="115823"/>
                  </a:lnTo>
                  <a:lnTo>
                    <a:pt x="1613915" y="80771"/>
                  </a:lnTo>
                  <a:lnTo>
                    <a:pt x="1581911" y="35051"/>
                  </a:lnTo>
                  <a:lnTo>
                    <a:pt x="1522475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35051" y="80771"/>
                  </a:lnTo>
                  <a:lnTo>
                    <a:pt x="0" y="115823"/>
                  </a:lnTo>
                  <a:lnTo>
                    <a:pt x="0" y="207263"/>
                  </a:lnTo>
                  <a:lnTo>
                    <a:pt x="35051" y="254507"/>
                  </a:lnTo>
                  <a:lnTo>
                    <a:pt x="70103" y="288035"/>
                  </a:lnTo>
                  <a:lnTo>
                    <a:pt x="126491" y="321563"/>
                  </a:lnTo>
                  <a:lnTo>
                    <a:pt x="1522475" y="321563"/>
                  </a:lnTo>
                  <a:lnTo>
                    <a:pt x="1581911" y="288035"/>
                  </a:lnTo>
                  <a:lnTo>
                    <a:pt x="1613915" y="254507"/>
                  </a:lnTo>
                  <a:lnTo>
                    <a:pt x="1638299" y="207263"/>
                  </a:lnTo>
                  <a:lnTo>
                    <a:pt x="1648967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75138" y="1741932"/>
              <a:ext cx="1651000" cy="323215"/>
            </a:xfrm>
            <a:custGeom>
              <a:avLst/>
              <a:gdLst/>
              <a:ahLst/>
              <a:cxnLst/>
              <a:rect l="l" t="t" r="r" b="b"/>
              <a:pathLst>
                <a:path w="1651000" h="323214">
                  <a:moveTo>
                    <a:pt x="128016" y="321564"/>
                  </a:moveTo>
                  <a:lnTo>
                    <a:pt x="70104" y="286512"/>
                  </a:lnTo>
                  <a:lnTo>
                    <a:pt x="35052" y="252984"/>
                  </a:lnTo>
                  <a:lnTo>
                    <a:pt x="1524" y="207264"/>
                  </a:lnTo>
                  <a:lnTo>
                    <a:pt x="1524" y="115824"/>
                  </a:lnTo>
                  <a:lnTo>
                    <a:pt x="0" y="115824"/>
                  </a:lnTo>
                  <a:lnTo>
                    <a:pt x="0" y="208788"/>
                  </a:lnTo>
                  <a:lnTo>
                    <a:pt x="35052" y="254508"/>
                  </a:lnTo>
                  <a:lnTo>
                    <a:pt x="70104" y="288036"/>
                  </a:lnTo>
                  <a:lnTo>
                    <a:pt x="126492" y="323088"/>
                  </a:lnTo>
                  <a:lnTo>
                    <a:pt x="126492" y="321564"/>
                  </a:lnTo>
                  <a:lnTo>
                    <a:pt x="128016" y="321564"/>
                  </a:lnTo>
                  <a:close/>
                </a:path>
                <a:path w="1651000" h="323214">
                  <a:moveTo>
                    <a:pt x="128016" y="0"/>
                  </a:moveTo>
                  <a:lnTo>
                    <a:pt x="126492" y="0"/>
                  </a:lnTo>
                  <a:lnTo>
                    <a:pt x="70104" y="35052"/>
                  </a:lnTo>
                  <a:lnTo>
                    <a:pt x="128016" y="0"/>
                  </a:lnTo>
                  <a:close/>
                </a:path>
                <a:path w="1651000" h="323214">
                  <a:moveTo>
                    <a:pt x="1522476" y="1524"/>
                  </a:moveTo>
                  <a:lnTo>
                    <a:pt x="1522476" y="0"/>
                  </a:lnTo>
                  <a:lnTo>
                    <a:pt x="128016" y="0"/>
                  </a:lnTo>
                  <a:lnTo>
                    <a:pt x="126492" y="1524"/>
                  </a:lnTo>
                  <a:lnTo>
                    <a:pt x="1522476" y="1524"/>
                  </a:lnTo>
                  <a:close/>
                </a:path>
                <a:path w="1651000" h="323214">
                  <a:moveTo>
                    <a:pt x="1648968" y="168293"/>
                  </a:moveTo>
                  <a:lnTo>
                    <a:pt x="1648968" y="161544"/>
                  </a:lnTo>
                  <a:lnTo>
                    <a:pt x="1638300" y="207264"/>
                  </a:lnTo>
                  <a:lnTo>
                    <a:pt x="1613916" y="252984"/>
                  </a:lnTo>
                  <a:lnTo>
                    <a:pt x="1580388" y="286512"/>
                  </a:lnTo>
                  <a:lnTo>
                    <a:pt x="1522476" y="321564"/>
                  </a:lnTo>
                  <a:lnTo>
                    <a:pt x="126492" y="321564"/>
                  </a:lnTo>
                  <a:lnTo>
                    <a:pt x="126492" y="323088"/>
                  </a:lnTo>
                  <a:lnTo>
                    <a:pt x="1522476" y="323088"/>
                  </a:lnTo>
                  <a:lnTo>
                    <a:pt x="1581912" y="288036"/>
                  </a:lnTo>
                  <a:lnTo>
                    <a:pt x="1615440" y="254508"/>
                  </a:lnTo>
                  <a:lnTo>
                    <a:pt x="1639824" y="208788"/>
                  </a:lnTo>
                  <a:lnTo>
                    <a:pt x="1648968" y="168293"/>
                  </a:lnTo>
                  <a:close/>
                </a:path>
                <a:path w="1651000" h="323214">
                  <a:moveTo>
                    <a:pt x="1650492" y="161544"/>
                  </a:moveTo>
                  <a:lnTo>
                    <a:pt x="1639824" y="115824"/>
                  </a:lnTo>
                  <a:lnTo>
                    <a:pt x="1615440" y="80772"/>
                  </a:lnTo>
                  <a:lnTo>
                    <a:pt x="1581912" y="35052"/>
                  </a:lnTo>
                  <a:lnTo>
                    <a:pt x="1522476" y="0"/>
                  </a:lnTo>
                  <a:lnTo>
                    <a:pt x="1580388" y="35052"/>
                  </a:lnTo>
                  <a:lnTo>
                    <a:pt x="1613916" y="80772"/>
                  </a:lnTo>
                  <a:lnTo>
                    <a:pt x="1638300" y="115824"/>
                  </a:lnTo>
                  <a:lnTo>
                    <a:pt x="1648968" y="161544"/>
                  </a:lnTo>
                  <a:lnTo>
                    <a:pt x="1648968" y="168293"/>
                  </a:lnTo>
                  <a:lnTo>
                    <a:pt x="1650492" y="1615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77914" y="1715515"/>
            <a:ext cx="1092200" cy="32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078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[1,7] </a:t>
            </a:r>
            <a:r>
              <a:rPr sz="900" spc="-5" dirty="0">
                <a:latin typeface="Arial"/>
                <a:cs typeface="Arial"/>
              </a:rPr>
              <a:t>Banka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Müşterisi  para </a:t>
            </a:r>
            <a:r>
              <a:rPr sz="900" dirty="0">
                <a:latin typeface="Arial"/>
                <a:cs typeface="Arial"/>
              </a:rPr>
              <a:t>tutarını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girdi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90506" y="1844039"/>
            <a:ext cx="3413760" cy="1934210"/>
            <a:chOff x="4390506" y="1844039"/>
            <a:chExt cx="3413760" cy="1934210"/>
          </a:xfrm>
        </p:grpSpPr>
        <p:sp>
          <p:nvSpPr>
            <p:cNvPr id="19" name="object 19"/>
            <p:cNvSpPr/>
            <p:nvPr/>
          </p:nvSpPr>
          <p:spPr>
            <a:xfrm>
              <a:off x="4390504" y="1844039"/>
              <a:ext cx="3413760" cy="1934210"/>
            </a:xfrm>
            <a:custGeom>
              <a:avLst/>
              <a:gdLst/>
              <a:ahLst/>
              <a:cxnLst/>
              <a:rect l="l" t="t" r="r" b="b"/>
              <a:pathLst>
                <a:path w="3413759" h="1934210">
                  <a:moveTo>
                    <a:pt x="544068" y="59436"/>
                  </a:moveTo>
                  <a:lnTo>
                    <a:pt x="438912" y="13716"/>
                  </a:lnTo>
                  <a:lnTo>
                    <a:pt x="438912" y="15240"/>
                  </a:lnTo>
                  <a:lnTo>
                    <a:pt x="539115" y="59448"/>
                  </a:lnTo>
                  <a:lnTo>
                    <a:pt x="0" y="59448"/>
                  </a:lnTo>
                  <a:lnTo>
                    <a:pt x="0" y="1933968"/>
                  </a:lnTo>
                  <a:lnTo>
                    <a:pt x="1524" y="1933968"/>
                  </a:lnTo>
                  <a:lnTo>
                    <a:pt x="1524" y="60972"/>
                  </a:lnTo>
                  <a:lnTo>
                    <a:pt x="539089" y="60972"/>
                  </a:lnTo>
                  <a:lnTo>
                    <a:pt x="438912" y="105168"/>
                  </a:lnTo>
                  <a:lnTo>
                    <a:pt x="440436" y="106692"/>
                  </a:lnTo>
                  <a:lnTo>
                    <a:pt x="544068" y="60972"/>
                  </a:lnTo>
                  <a:lnTo>
                    <a:pt x="544068" y="59448"/>
                  </a:lnTo>
                  <a:close/>
                </a:path>
                <a:path w="3413759" h="1934210">
                  <a:moveTo>
                    <a:pt x="1350264" y="428256"/>
                  </a:moveTo>
                  <a:lnTo>
                    <a:pt x="1348740" y="428256"/>
                  </a:lnTo>
                  <a:lnTo>
                    <a:pt x="1304544" y="526961"/>
                  </a:lnTo>
                  <a:lnTo>
                    <a:pt x="1304544" y="233184"/>
                  </a:lnTo>
                  <a:lnTo>
                    <a:pt x="1303020" y="233184"/>
                  </a:lnTo>
                  <a:lnTo>
                    <a:pt x="1303020" y="526948"/>
                  </a:lnTo>
                  <a:lnTo>
                    <a:pt x="1258824" y="428244"/>
                  </a:lnTo>
                  <a:lnTo>
                    <a:pt x="1257300" y="428244"/>
                  </a:lnTo>
                  <a:lnTo>
                    <a:pt x="1303020" y="531876"/>
                  </a:lnTo>
                  <a:lnTo>
                    <a:pt x="1304544" y="531888"/>
                  </a:lnTo>
                  <a:lnTo>
                    <a:pt x="1350264" y="428256"/>
                  </a:lnTo>
                  <a:close/>
                </a:path>
                <a:path w="3413759" h="1934210">
                  <a:moveTo>
                    <a:pt x="3413760" y="45732"/>
                  </a:moveTo>
                  <a:lnTo>
                    <a:pt x="2069960" y="45732"/>
                  </a:lnTo>
                  <a:lnTo>
                    <a:pt x="2170176" y="1524"/>
                  </a:lnTo>
                  <a:lnTo>
                    <a:pt x="2168652" y="0"/>
                  </a:lnTo>
                  <a:lnTo>
                    <a:pt x="2065020" y="45720"/>
                  </a:lnTo>
                  <a:lnTo>
                    <a:pt x="2065782" y="46494"/>
                  </a:lnTo>
                  <a:lnTo>
                    <a:pt x="2065020" y="47256"/>
                  </a:lnTo>
                  <a:lnTo>
                    <a:pt x="2066544" y="48107"/>
                  </a:lnTo>
                  <a:lnTo>
                    <a:pt x="2168652" y="105168"/>
                  </a:lnTo>
                  <a:lnTo>
                    <a:pt x="2170176" y="103644"/>
                  </a:lnTo>
                  <a:lnTo>
                    <a:pt x="2066544" y="47256"/>
                  </a:lnTo>
                  <a:lnTo>
                    <a:pt x="3412236" y="47256"/>
                  </a:lnTo>
                  <a:lnTo>
                    <a:pt x="3412236" y="289572"/>
                  </a:lnTo>
                  <a:lnTo>
                    <a:pt x="3413760" y="289572"/>
                  </a:lnTo>
                  <a:lnTo>
                    <a:pt x="3413760" y="47256"/>
                  </a:lnTo>
                  <a:lnTo>
                    <a:pt x="3413760" y="457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34346" y="2388107"/>
              <a:ext cx="2120265" cy="334010"/>
            </a:xfrm>
            <a:custGeom>
              <a:avLst/>
              <a:gdLst/>
              <a:ahLst/>
              <a:cxnLst/>
              <a:rect l="l" t="t" r="r" b="b"/>
              <a:pathLst>
                <a:path w="2120265" h="334010">
                  <a:moveTo>
                    <a:pt x="2119883" y="173735"/>
                  </a:moveTo>
                  <a:lnTo>
                    <a:pt x="2109215" y="114299"/>
                  </a:lnTo>
                  <a:lnTo>
                    <a:pt x="2087879" y="80771"/>
                  </a:lnTo>
                  <a:lnTo>
                    <a:pt x="2052827" y="33527"/>
                  </a:lnTo>
                  <a:lnTo>
                    <a:pt x="1994915" y="0"/>
                  </a:lnTo>
                  <a:lnTo>
                    <a:pt x="126491" y="0"/>
                  </a:lnTo>
                  <a:lnTo>
                    <a:pt x="68579" y="33527"/>
                  </a:lnTo>
                  <a:lnTo>
                    <a:pt x="35051" y="80771"/>
                  </a:lnTo>
                  <a:lnTo>
                    <a:pt x="10667" y="114299"/>
                  </a:lnTo>
                  <a:lnTo>
                    <a:pt x="0" y="173735"/>
                  </a:lnTo>
                  <a:lnTo>
                    <a:pt x="10667" y="205739"/>
                  </a:lnTo>
                  <a:lnTo>
                    <a:pt x="35051" y="252983"/>
                  </a:lnTo>
                  <a:lnTo>
                    <a:pt x="68579" y="300227"/>
                  </a:lnTo>
                  <a:lnTo>
                    <a:pt x="126491" y="333755"/>
                  </a:lnTo>
                  <a:lnTo>
                    <a:pt x="1994915" y="333755"/>
                  </a:lnTo>
                  <a:lnTo>
                    <a:pt x="2052827" y="300227"/>
                  </a:lnTo>
                  <a:lnTo>
                    <a:pt x="2087879" y="252983"/>
                  </a:lnTo>
                  <a:lnTo>
                    <a:pt x="2109215" y="205739"/>
                  </a:lnTo>
                  <a:lnTo>
                    <a:pt x="2119883" y="1737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32822" y="2386584"/>
              <a:ext cx="2123440" cy="335280"/>
            </a:xfrm>
            <a:custGeom>
              <a:avLst/>
              <a:gdLst/>
              <a:ahLst/>
              <a:cxnLst/>
              <a:rect l="l" t="t" r="r" b="b"/>
              <a:pathLst>
                <a:path w="2123440" h="335280">
                  <a:moveTo>
                    <a:pt x="13716" y="115824"/>
                  </a:moveTo>
                  <a:lnTo>
                    <a:pt x="12192" y="115824"/>
                  </a:lnTo>
                  <a:lnTo>
                    <a:pt x="0" y="173736"/>
                  </a:lnTo>
                  <a:lnTo>
                    <a:pt x="0" y="175260"/>
                  </a:lnTo>
                  <a:lnTo>
                    <a:pt x="1524" y="179451"/>
                  </a:lnTo>
                  <a:lnTo>
                    <a:pt x="1524" y="173736"/>
                  </a:lnTo>
                  <a:lnTo>
                    <a:pt x="1723" y="174285"/>
                  </a:lnTo>
                  <a:lnTo>
                    <a:pt x="13716" y="115824"/>
                  </a:lnTo>
                  <a:close/>
                </a:path>
                <a:path w="2123440" h="335280">
                  <a:moveTo>
                    <a:pt x="1723" y="174285"/>
                  </a:moveTo>
                  <a:lnTo>
                    <a:pt x="1524" y="173736"/>
                  </a:lnTo>
                  <a:lnTo>
                    <a:pt x="1524" y="175260"/>
                  </a:lnTo>
                  <a:lnTo>
                    <a:pt x="1723" y="174285"/>
                  </a:lnTo>
                  <a:close/>
                </a:path>
                <a:path w="2123440" h="335280">
                  <a:moveTo>
                    <a:pt x="2121408" y="180049"/>
                  </a:moveTo>
                  <a:lnTo>
                    <a:pt x="2121408" y="175260"/>
                  </a:lnTo>
                  <a:lnTo>
                    <a:pt x="2121233" y="174285"/>
                  </a:lnTo>
                  <a:lnTo>
                    <a:pt x="2110740" y="207264"/>
                  </a:lnTo>
                  <a:lnTo>
                    <a:pt x="2087880" y="252984"/>
                  </a:lnTo>
                  <a:lnTo>
                    <a:pt x="2052828" y="301752"/>
                  </a:lnTo>
                  <a:lnTo>
                    <a:pt x="2052828" y="300228"/>
                  </a:lnTo>
                  <a:lnTo>
                    <a:pt x="1996440" y="333756"/>
                  </a:lnTo>
                  <a:lnTo>
                    <a:pt x="128016" y="333756"/>
                  </a:lnTo>
                  <a:lnTo>
                    <a:pt x="70104" y="300228"/>
                  </a:lnTo>
                  <a:lnTo>
                    <a:pt x="70104" y="301752"/>
                  </a:lnTo>
                  <a:lnTo>
                    <a:pt x="36576" y="252984"/>
                  </a:lnTo>
                  <a:lnTo>
                    <a:pt x="13716" y="207264"/>
                  </a:lnTo>
                  <a:lnTo>
                    <a:pt x="1723" y="174285"/>
                  </a:lnTo>
                  <a:lnTo>
                    <a:pt x="1524" y="175260"/>
                  </a:lnTo>
                  <a:lnTo>
                    <a:pt x="1524" y="179451"/>
                  </a:lnTo>
                  <a:lnTo>
                    <a:pt x="12192" y="208788"/>
                  </a:lnTo>
                  <a:lnTo>
                    <a:pt x="35052" y="254508"/>
                  </a:lnTo>
                  <a:lnTo>
                    <a:pt x="68580" y="301752"/>
                  </a:lnTo>
                  <a:lnTo>
                    <a:pt x="128016" y="335280"/>
                  </a:lnTo>
                  <a:lnTo>
                    <a:pt x="1996440" y="335280"/>
                  </a:lnTo>
                  <a:lnTo>
                    <a:pt x="2054352" y="301752"/>
                  </a:lnTo>
                  <a:lnTo>
                    <a:pt x="2089404" y="254508"/>
                  </a:lnTo>
                  <a:lnTo>
                    <a:pt x="2112264" y="208788"/>
                  </a:lnTo>
                  <a:lnTo>
                    <a:pt x="2121408" y="180049"/>
                  </a:lnTo>
                  <a:close/>
                </a:path>
                <a:path w="2123440" h="335280">
                  <a:moveTo>
                    <a:pt x="128016" y="1524"/>
                  </a:moveTo>
                  <a:lnTo>
                    <a:pt x="68580" y="33528"/>
                  </a:lnTo>
                  <a:lnTo>
                    <a:pt x="68580" y="35052"/>
                  </a:lnTo>
                  <a:lnTo>
                    <a:pt x="35052" y="82296"/>
                  </a:lnTo>
                  <a:lnTo>
                    <a:pt x="12192" y="115824"/>
                  </a:lnTo>
                  <a:lnTo>
                    <a:pt x="36576" y="82296"/>
                  </a:lnTo>
                  <a:lnTo>
                    <a:pt x="70104" y="35052"/>
                  </a:lnTo>
                  <a:lnTo>
                    <a:pt x="128016" y="1524"/>
                  </a:lnTo>
                  <a:close/>
                </a:path>
                <a:path w="2123440" h="335280">
                  <a:moveTo>
                    <a:pt x="1996440" y="1524"/>
                  </a:moveTo>
                  <a:lnTo>
                    <a:pt x="1996440" y="0"/>
                  </a:lnTo>
                  <a:lnTo>
                    <a:pt x="128016" y="0"/>
                  </a:lnTo>
                  <a:lnTo>
                    <a:pt x="128016" y="1524"/>
                  </a:lnTo>
                  <a:lnTo>
                    <a:pt x="1996440" y="1524"/>
                  </a:lnTo>
                  <a:close/>
                </a:path>
                <a:path w="2123440" h="335280">
                  <a:moveTo>
                    <a:pt x="2122932" y="175260"/>
                  </a:moveTo>
                  <a:lnTo>
                    <a:pt x="2122932" y="173736"/>
                  </a:lnTo>
                  <a:lnTo>
                    <a:pt x="2112264" y="115824"/>
                  </a:lnTo>
                  <a:lnTo>
                    <a:pt x="2089404" y="82296"/>
                  </a:lnTo>
                  <a:lnTo>
                    <a:pt x="2054352" y="35052"/>
                  </a:lnTo>
                  <a:lnTo>
                    <a:pt x="2054352" y="33528"/>
                  </a:lnTo>
                  <a:lnTo>
                    <a:pt x="1996440" y="1524"/>
                  </a:lnTo>
                  <a:lnTo>
                    <a:pt x="2052828" y="35052"/>
                  </a:lnTo>
                  <a:lnTo>
                    <a:pt x="2087880" y="82296"/>
                  </a:lnTo>
                  <a:lnTo>
                    <a:pt x="2110740" y="115824"/>
                  </a:lnTo>
                  <a:lnTo>
                    <a:pt x="2121233" y="174285"/>
                  </a:lnTo>
                  <a:lnTo>
                    <a:pt x="2121408" y="173736"/>
                  </a:lnTo>
                  <a:lnTo>
                    <a:pt x="2121408" y="180049"/>
                  </a:lnTo>
                  <a:lnTo>
                    <a:pt x="2122932" y="175260"/>
                  </a:lnTo>
                  <a:close/>
                </a:path>
                <a:path w="2123440" h="335280">
                  <a:moveTo>
                    <a:pt x="2121408" y="175260"/>
                  </a:moveTo>
                  <a:lnTo>
                    <a:pt x="2121408" y="173736"/>
                  </a:lnTo>
                  <a:lnTo>
                    <a:pt x="2121233" y="174285"/>
                  </a:lnTo>
                  <a:lnTo>
                    <a:pt x="2121408" y="1752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23406" y="2370835"/>
            <a:ext cx="1573530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[1,8] </a:t>
            </a:r>
            <a:r>
              <a:rPr sz="900" spc="-5" dirty="0">
                <a:latin typeface="Arial"/>
                <a:cs typeface="Arial"/>
              </a:rPr>
              <a:t>ATM para </a:t>
            </a:r>
            <a:r>
              <a:rPr sz="900" dirty="0">
                <a:latin typeface="Arial"/>
                <a:cs typeface="Arial"/>
              </a:rPr>
              <a:t>çekme </a:t>
            </a:r>
            <a:r>
              <a:rPr sz="900" spc="-5" dirty="0">
                <a:latin typeface="Arial"/>
                <a:cs typeface="Arial"/>
              </a:rPr>
              <a:t>talebini  Merkezi Banka </a:t>
            </a:r>
            <a:r>
              <a:rPr sz="900" dirty="0">
                <a:latin typeface="Arial"/>
                <a:cs typeface="Arial"/>
              </a:rPr>
              <a:t>Sistemi'ne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iletti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47806" y="2077211"/>
            <a:ext cx="2908300" cy="1394460"/>
            <a:chOff x="5647806" y="2077211"/>
            <a:chExt cx="2908300" cy="1394460"/>
          </a:xfrm>
        </p:grpSpPr>
        <p:sp>
          <p:nvSpPr>
            <p:cNvPr id="24" name="object 24"/>
            <p:cNvSpPr/>
            <p:nvPr/>
          </p:nvSpPr>
          <p:spPr>
            <a:xfrm>
              <a:off x="5647804" y="2077224"/>
              <a:ext cx="93345" cy="1394460"/>
            </a:xfrm>
            <a:custGeom>
              <a:avLst/>
              <a:gdLst/>
              <a:ahLst/>
              <a:cxnLst/>
              <a:rect l="l" t="t" r="r" b="b"/>
              <a:pathLst>
                <a:path w="93345" h="1394460">
                  <a:moveTo>
                    <a:pt x="92964" y="1278636"/>
                  </a:moveTo>
                  <a:lnTo>
                    <a:pt x="91440" y="1278636"/>
                  </a:lnTo>
                  <a:lnTo>
                    <a:pt x="47244" y="1389126"/>
                  </a:lnTo>
                  <a:lnTo>
                    <a:pt x="47244" y="656844"/>
                  </a:lnTo>
                  <a:lnTo>
                    <a:pt x="45720" y="656844"/>
                  </a:lnTo>
                  <a:lnTo>
                    <a:pt x="45720" y="1389113"/>
                  </a:lnTo>
                  <a:lnTo>
                    <a:pt x="1524" y="1278623"/>
                  </a:lnTo>
                  <a:lnTo>
                    <a:pt x="0" y="1280147"/>
                  </a:lnTo>
                  <a:lnTo>
                    <a:pt x="45720" y="1394447"/>
                  </a:lnTo>
                  <a:lnTo>
                    <a:pt x="46469" y="1393698"/>
                  </a:lnTo>
                  <a:lnTo>
                    <a:pt x="47244" y="1394460"/>
                  </a:lnTo>
                  <a:lnTo>
                    <a:pt x="92964" y="1278636"/>
                  </a:lnTo>
                  <a:close/>
                </a:path>
                <a:path w="93345" h="1394460">
                  <a:moveTo>
                    <a:pt x="92964" y="195072"/>
                  </a:moveTo>
                  <a:lnTo>
                    <a:pt x="91440" y="195072"/>
                  </a:lnTo>
                  <a:lnTo>
                    <a:pt x="47244" y="293776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93763"/>
                  </a:lnTo>
                  <a:lnTo>
                    <a:pt x="1524" y="195059"/>
                  </a:lnTo>
                  <a:lnTo>
                    <a:pt x="0" y="195059"/>
                  </a:lnTo>
                  <a:lnTo>
                    <a:pt x="45720" y="298691"/>
                  </a:lnTo>
                  <a:lnTo>
                    <a:pt x="47244" y="298704"/>
                  </a:lnTo>
                  <a:lnTo>
                    <a:pt x="92964" y="19507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43790" y="2145791"/>
              <a:ext cx="1511935" cy="323215"/>
            </a:xfrm>
            <a:custGeom>
              <a:avLst/>
              <a:gdLst/>
              <a:ahLst/>
              <a:cxnLst/>
              <a:rect l="l" t="t" r="r" b="b"/>
              <a:pathLst>
                <a:path w="1511934" h="323214">
                  <a:moveTo>
                    <a:pt x="1511807" y="207263"/>
                  </a:moveTo>
                  <a:lnTo>
                    <a:pt x="1511807" y="115823"/>
                  </a:lnTo>
                  <a:lnTo>
                    <a:pt x="1476755" y="68579"/>
                  </a:lnTo>
                  <a:lnTo>
                    <a:pt x="1441703" y="35051"/>
                  </a:lnTo>
                  <a:lnTo>
                    <a:pt x="1383791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24383" y="68579"/>
                  </a:lnTo>
                  <a:lnTo>
                    <a:pt x="10667" y="115823"/>
                  </a:lnTo>
                  <a:lnTo>
                    <a:pt x="0" y="161543"/>
                  </a:lnTo>
                  <a:lnTo>
                    <a:pt x="10667" y="207263"/>
                  </a:lnTo>
                  <a:lnTo>
                    <a:pt x="24383" y="242315"/>
                  </a:lnTo>
                  <a:lnTo>
                    <a:pt x="70103" y="288035"/>
                  </a:lnTo>
                  <a:lnTo>
                    <a:pt x="126491" y="323087"/>
                  </a:lnTo>
                  <a:lnTo>
                    <a:pt x="1383791" y="323087"/>
                  </a:lnTo>
                  <a:lnTo>
                    <a:pt x="1441703" y="288035"/>
                  </a:lnTo>
                  <a:lnTo>
                    <a:pt x="1476755" y="242315"/>
                  </a:lnTo>
                  <a:lnTo>
                    <a:pt x="1511807" y="20726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43791" y="2144267"/>
              <a:ext cx="1511935" cy="326390"/>
            </a:xfrm>
            <a:custGeom>
              <a:avLst/>
              <a:gdLst/>
              <a:ahLst/>
              <a:cxnLst/>
              <a:rect l="l" t="t" r="r" b="b"/>
              <a:pathLst>
                <a:path w="1511934" h="326389">
                  <a:moveTo>
                    <a:pt x="1511808" y="208788"/>
                  </a:moveTo>
                  <a:lnTo>
                    <a:pt x="1511808" y="115824"/>
                  </a:lnTo>
                  <a:lnTo>
                    <a:pt x="1476756" y="70104"/>
                  </a:lnTo>
                  <a:lnTo>
                    <a:pt x="1441704" y="35052"/>
                  </a:lnTo>
                  <a:lnTo>
                    <a:pt x="1385316" y="0"/>
                  </a:lnTo>
                  <a:lnTo>
                    <a:pt x="126492" y="0"/>
                  </a:lnTo>
                  <a:lnTo>
                    <a:pt x="70104" y="35052"/>
                  </a:lnTo>
                  <a:lnTo>
                    <a:pt x="22860" y="70104"/>
                  </a:lnTo>
                  <a:lnTo>
                    <a:pt x="10668" y="117348"/>
                  </a:lnTo>
                  <a:lnTo>
                    <a:pt x="0" y="163068"/>
                  </a:lnTo>
                  <a:lnTo>
                    <a:pt x="1524" y="169599"/>
                  </a:lnTo>
                  <a:lnTo>
                    <a:pt x="1524" y="163068"/>
                  </a:lnTo>
                  <a:lnTo>
                    <a:pt x="12192" y="117348"/>
                  </a:lnTo>
                  <a:lnTo>
                    <a:pt x="24384" y="71628"/>
                  </a:lnTo>
                  <a:lnTo>
                    <a:pt x="70104" y="36576"/>
                  </a:lnTo>
                  <a:lnTo>
                    <a:pt x="126492" y="2446"/>
                  </a:lnTo>
                  <a:lnTo>
                    <a:pt x="126492" y="1524"/>
                  </a:lnTo>
                  <a:lnTo>
                    <a:pt x="1383792" y="1524"/>
                  </a:lnTo>
                  <a:lnTo>
                    <a:pt x="1441704" y="36576"/>
                  </a:lnTo>
                  <a:lnTo>
                    <a:pt x="1475232" y="71628"/>
                  </a:lnTo>
                  <a:lnTo>
                    <a:pt x="1510284" y="117348"/>
                  </a:lnTo>
                  <a:lnTo>
                    <a:pt x="1510284" y="210312"/>
                  </a:lnTo>
                  <a:lnTo>
                    <a:pt x="1511808" y="208788"/>
                  </a:lnTo>
                  <a:close/>
                </a:path>
                <a:path w="1511934" h="326389">
                  <a:moveTo>
                    <a:pt x="128016" y="324612"/>
                  </a:moveTo>
                  <a:lnTo>
                    <a:pt x="70104" y="289560"/>
                  </a:lnTo>
                  <a:lnTo>
                    <a:pt x="24384" y="243840"/>
                  </a:lnTo>
                  <a:lnTo>
                    <a:pt x="12192" y="208788"/>
                  </a:lnTo>
                  <a:lnTo>
                    <a:pt x="1524" y="163068"/>
                  </a:lnTo>
                  <a:lnTo>
                    <a:pt x="1524" y="169599"/>
                  </a:lnTo>
                  <a:lnTo>
                    <a:pt x="10668" y="208788"/>
                  </a:lnTo>
                  <a:lnTo>
                    <a:pt x="22860" y="243840"/>
                  </a:lnTo>
                  <a:lnTo>
                    <a:pt x="70104" y="291084"/>
                  </a:lnTo>
                  <a:lnTo>
                    <a:pt x="126492" y="326136"/>
                  </a:lnTo>
                  <a:lnTo>
                    <a:pt x="126492" y="324612"/>
                  </a:lnTo>
                  <a:lnTo>
                    <a:pt x="128016" y="324612"/>
                  </a:lnTo>
                  <a:close/>
                </a:path>
                <a:path w="1511934" h="326389">
                  <a:moveTo>
                    <a:pt x="128016" y="1524"/>
                  </a:moveTo>
                  <a:lnTo>
                    <a:pt x="126492" y="1524"/>
                  </a:lnTo>
                  <a:lnTo>
                    <a:pt x="126492" y="2446"/>
                  </a:lnTo>
                  <a:lnTo>
                    <a:pt x="128016" y="1524"/>
                  </a:lnTo>
                  <a:close/>
                </a:path>
                <a:path w="1511934" h="326389">
                  <a:moveTo>
                    <a:pt x="1441704" y="291084"/>
                  </a:moveTo>
                  <a:lnTo>
                    <a:pt x="1441704" y="289560"/>
                  </a:lnTo>
                  <a:lnTo>
                    <a:pt x="1383792" y="324612"/>
                  </a:lnTo>
                  <a:lnTo>
                    <a:pt x="126492" y="324612"/>
                  </a:lnTo>
                  <a:lnTo>
                    <a:pt x="126492" y="326136"/>
                  </a:lnTo>
                  <a:lnTo>
                    <a:pt x="1385316" y="326136"/>
                  </a:lnTo>
                  <a:lnTo>
                    <a:pt x="1441704" y="291084"/>
                  </a:lnTo>
                  <a:close/>
                </a:path>
                <a:path w="1511934" h="326389">
                  <a:moveTo>
                    <a:pt x="1510284" y="210312"/>
                  </a:moveTo>
                  <a:lnTo>
                    <a:pt x="1510284" y="208788"/>
                  </a:lnTo>
                  <a:lnTo>
                    <a:pt x="1475232" y="243840"/>
                  </a:lnTo>
                  <a:lnTo>
                    <a:pt x="1440180" y="289560"/>
                  </a:lnTo>
                  <a:lnTo>
                    <a:pt x="1441704" y="289560"/>
                  </a:lnTo>
                  <a:lnTo>
                    <a:pt x="1441704" y="291084"/>
                  </a:lnTo>
                  <a:lnTo>
                    <a:pt x="1476756" y="243840"/>
                  </a:lnTo>
                  <a:lnTo>
                    <a:pt x="1510284" y="21031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261221" y="2114802"/>
            <a:ext cx="111188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900" spc="-5" dirty="0">
                <a:latin typeface="Arial"/>
                <a:cs typeface="Arial"/>
              </a:rPr>
              <a:t>[1,A10.2] ATM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Banka</a:t>
            </a:r>
            <a:endParaRPr sz="900">
              <a:latin typeface="Arial"/>
              <a:cs typeface="Arial"/>
            </a:endParaRPr>
          </a:p>
          <a:p>
            <a:pPr marR="62230" algn="r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Arial"/>
                <a:cs typeface="Arial"/>
              </a:rPr>
              <a:t>Müşterisi'ni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uyardı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98682" y="1844039"/>
            <a:ext cx="4013200" cy="1443355"/>
            <a:chOff x="5798682" y="1844039"/>
            <a:chExt cx="4013200" cy="1443355"/>
          </a:xfrm>
        </p:grpSpPr>
        <p:sp>
          <p:nvSpPr>
            <p:cNvPr id="29" name="object 29"/>
            <p:cNvSpPr/>
            <p:nvPr/>
          </p:nvSpPr>
          <p:spPr>
            <a:xfrm>
              <a:off x="6455524" y="1844039"/>
              <a:ext cx="1397635" cy="1064260"/>
            </a:xfrm>
            <a:custGeom>
              <a:avLst/>
              <a:gdLst/>
              <a:ahLst/>
              <a:cxnLst/>
              <a:rect l="l" t="t" r="r" b="b"/>
              <a:pathLst>
                <a:path w="1397634" h="1064260">
                  <a:moveTo>
                    <a:pt x="1348740" y="45732"/>
                  </a:moveTo>
                  <a:lnTo>
                    <a:pt x="4940" y="45732"/>
                  </a:lnTo>
                  <a:lnTo>
                    <a:pt x="105156" y="1524"/>
                  </a:lnTo>
                  <a:lnTo>
                    <a:pt x="103632" y="0"/>
                  </a:lnTo>
                  <a:lnTo>
                    <a:pt x="0" y="45720"/>
                  </a:lnTo>
                  <a:lnTo>
                    <a:pt x="762" y="46494"/>
                  </a:lnTo>
                  <a:lnTo>
                    <a:pt x="0" y="47256"/>
                  </a:lnTo>
                  <a:lnTo>
                    <a:pt x="1524" y="48107"/>
                  </a:lnTo>
                  <a:lnTo>
                    <a:pt x="103632" y="105168"/>
                  </a:lnTo>
                  <a:lnTo>
                    <a:pt x="105156" y="103644"/>
                  </a:lnTo>
                  <a:lnTo>
                    <a:pt x="1524" y="47256"/>
                  </a:lnTo>
                  <a:lnTo>
                    <a:pt x="1347216" y="47256"/>
                  </a:lnTo>
                  <a:lnTo>
                    <a:pt x="1347216" y="289572"/>
                  </a:lnTo>
                  <a:lnTo>
                    <a:pt x="1348740" y="289572"/>
                  </a:lnTo>
                  <a:lnTo>
                    <a:pt x="1348740" y="47256"/>
                  </a:lnTo>
                  <a:lnTo>
                    <a:pt x="1348740" y="45732"/>
                  </a:lnTo>
                  <a:close/>
                </a:path>
                <a:path w="1397634" h="1064260">
                  <a:moveTo>
                    <a:pt x="1397508" y="751344"/>
                  </a:moveTo>
                  <a:lnTo>
                    <a:pt x="1348740" y="635520"/>
                  </a:lnTo>
                  <a:lnTo>
                    <a:pt x="1347216" y="635520"/>
                  </a:lnTo>
                  <a:lnTo>
                    <a:pt x="1347216" y="639203"/>
                  </a:lnTo>
                  <a:lnTo>
                    <a:pt x="1301496" y="749808"/>
                  </a:lnTo>
                  <a:lnTo>
                    <a:pt x="1303020" y="751332"/>
                  </a:lnTo>
                  <a:lnTo>
                    <a:pt x="1347216" y="640842"/>
                  </a:lnTo>
                  <a:lnTo>
                    <a:pt x="1347216" y="1063764"/>
                  </a:lnTo>
                  <a:lnTo>
                    <a:pt x="1348740" y="1063764"/>
                  </a:lnTo>
                  <a:lnTo>
                    <a:pt x="1348740" y="637044"/>
                  </a:lnTo>
                  <a:lnTo>
                    <a:pt x="1395984" y="751344"/>
                  </a:lnTo>
                  <a:lnTo>
                    <a:pt x="1397508" y="7513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98682" y="2918459"/>
              <a:ext cx="4013200" cy="368935"/>
            </a:xfrm>
            <a:custGeom>
              <a:avLst/>
              <a:gdLst/>
              <a:ahLst/>
              <a:cxnLst/>
              <a:rect l="l" t="t" r="r" b="b"/>
              <a:pathLst>
                <a:path w="4013200" h="368935">
                  <a:moveTo>
                    <a:pt x="4012691" y="184403"/>
                  </a:moveTo>
                  <a:lnTo>
                    <a:pt x="4000499" y="138683"/>
                  </a:lnTo>
                  <a:lnTo>
                    <a:pt x="3979163" y="80771"/>
                  </a:lnTo>
                  <a:lnTo>
                    <a:pt x="3933443" y="45719"/>
                  </a:lnTo>
                  <a:lnTo>
                    <a:pt x="3874007" y="0"/>
                  </a:lnTo>
                  <a:lnTo>
                    <a:pt x="138683" y="0"/>
                  </a:lnTo>
                  <a:lnTo>
                    <a:pt x="79247" y="45719"/>
                  </a:lnTo>
                  <a:lnTo>
                    <a:pt x="33527" y="80771"/>
                  </a:lnTo>
                  <a:lnTo>
                    <a:pt x="12191" y="138683"/>
                  </a:lnTo>
                  <a:lnTo>
                    <a:pt x="0" y="184403"/>
                  </a:lnTo>
                  <a:lnTo>
                    <a:pt x="12191" y="230123"/>
                  </a:lnTo>
                  <a:lnTo>
                    <a:pt x="33527" y="286511"/>
                  </a:lnTo>
                  <a:lnTo>
                    <a:pt x="79247" y="333755"/>
                  </a:lnTo>
                  <a:lnTo>
                    <a:pt x="138683" y="368807"/>
                  </a:lnTo>
                  <a:lnTo>
                    <a:pt x="3874007" y="368807"/>
                  </a:lnTo>
                  <a:lnTo>
                    <a:pt x="3933443" y="333755"/>
                  </a:lnTo>
                  <a:lnTo>
                    <a:pt x="3979163" y="286511"/>
                  </a:lnTo>
                  <a:lnTo>
                    <a:pt x="4000499" y="230123"/>
                  </a:lnTo>
                  <a:lnTo>
                    <a:pt x="4012691" y="18440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98683" y="2916936"/>
              <a:ext cx="4013200" cy="370840"/>
            </a:xfrm>
            <a:custGeom>
              <a:avLst/>
              <a:gdLst/>
              <a:ahLst/>
              <a:cxnLst/>
              <a:rect l="l" t="t" r="r" b="b"/>
              <a:pathLst>
                <a:path w="4013200" h="370839">
                  <a:moveTo>
                    <a:pt x="138684" y="1524"/>
                  </a:moveTo>
                  <a:lnTo>
                    <a:pt x="33528" y="82296"/>
                  </a:lnTo>
                  <a:lnTo>
                    <a:pt x="10668" y="138684"/>
                  </a:lnTo>
                  <a:lnTo>
                    <a:pt x="0" y="185928"/>
                  </a:lnTo>
                  <a:lnTo>
                    <a:pt x="1524" y="192459"/>
                  </a:lnTo>
                  <a:lnTo>
                    <a:pt x="1524" y="185928"/>
                  </a:lnTo>
                  <a:lnTo>
                    <a:pt x="12192" y="140208"/>
                  </a:lnTo>
                  <a:lnTo>
                    <a:pt x="35052" y="82296"/>
                  </a:lnTo>
                  <a:lnTo>
                    <a:pt x="80772" y="48768"/>
                  </a:lnTo>
                  <a:lnTo>
                    <a:pt x="138684" y="1524"/>
                  </a:lnTo>
                  <a:close/>
                </a:path>
                <a:path w="4013200" h="370839">
                  <a:moveTo>
                    <a:pt x="4011168" y="192459"/>
                  </a:moveTo>
                  <a:lnTo>
                    <a:pt x="4011168" y="185928"/>
                  </a:lnTo>
                  <a:lnTo>
                    <a:pt x="4000500" y="231648"/>
                  </a:lnTo>
                  <a:lnTo>
                    <a:pt x="3977640" y="288036"/>
                  </a:lnTo>
                  <a:lnTo>
                    <a:pt x="3931920" y="333756"/>
                  </a:lnTo>
                  <a:lnTo>
                    <a:pt x="3874008" y="368808"/>
                  </a:lnTo>
                  <a:lnTo>
                    <a:pt x="138684" y="368808"/>
                  </a:lnTo>
                  <a:lnTo>
                    <a:pt x="80772" y="333756"/>
                  </a:lnTo>
                  <a:lnTo>
                    <a:pt x="35052" y="288036"/>
                  </a:lnTo>
                  <a:lnTo>
                    <a:pt x="12192" y="231648"/>
                  </a:lnTo>
                  <a:lnTo>
                    <a:pt x="1524" y="185928"/>
                  </a:lnTo>
                  <a:lnTo>
                    <a:pt x="1524" y="192459"/>
                  </a:lnTo>
                  <a:lnTo>
                    <a:pt x="10668" y="231648"/>
                  </a:lnTo>
                  <a:lnTo>
                    <a:pt x="33528" y="289560"/>
                  </a:lnTo>
                  <a:lnTo>
                    <a:pt x="79248" y="335280"/>
                  </a:lnTo>
                  <a:lnTo>
                    <a:pt x="138684" y="370332"/>
                  </a:lnTo>
                  <a:lnTo>
                    <a:pt x="3874008" y="370332"/>
                  </a:lnTo>
                  <a:lnTo>
                    <a:pt x="3933444" y="335280"/>
                  </a:lnTo>
                  <a:lnTo>
                    <a:pt x="3979164" y="289560"/>
                  </a:lnTo>
                  <a:lnTo>
                    <a:pt x="4002024" y="231648"/>
                  </a:lnTo>
                  <a:lnTo>
                    <a:pt x="4011168" y="192459"/>
                  </a:lnTo>
                  <a:close/>
                </a:path>
                <a:path w="4013200" h="370839">
                  <a:moveTo>
                    <a:pt x="3874008" y="1524"/>
                  </a:moveTo>
                  <a:lnTo>
                    <a:pt x="3874008" y="0"/>
                  </a:lnTo>
                  <a:lnTo>
                    <a:pt x="138684" y="0"/>
                  </a:lnTo>
                  <a:lnTo>
                    <a:pt x="138684" y="1524"/>
                  </a:lnTo>
                  <a:lnTo>
                    <a:pt x="3874008" y="1524"/>
                  </a:lnTo>
                  <a:close/>
                </a:path>
                <a:path w="4013200" h="370839">
                  <a:moveTo>
                    <a:pt x="4012692" y="185928"/>
                  </a:moveTo>
                  <a:lnTo>
                    <a:pt x="4002024" y="138684"/>
                  </a:lnTo>
                  <a:lnTo>
                    <a:pt x="3979164" y="82296"/>
                  </a:lnTo>
                  <a:lnTo>
                    <a:pt x="3874008" y="1524"/>
                  </a:lnTo>
                  <a:lnTo>
                    <a:pt x="3931920" y="48768"/>
                  </a:lnTo>
                  <a:lnTo>
                    <a:pt x="3977640" y="82296"/>
                  </a:lnTo>
                  <a:lnTo>
                    <a:pt x="4000500" y="140208"/>
                  </a:lnTo>
                  <a:lnTo>
                    <a:pt x="4011168" y="185928"/>
                  </a:lnTo>
                  <a:lnTo>
                    <a:pt x="4011168" y="192459"/>
                  </a:lnTo>
                  <a:lnTo>
                    <a:pt x="4012692" y="18592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186802" y="2901186"/>
            <a:ext cx="330771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89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[1,A10.1] Merkezi Banka </a:t>
            </a:r>
            <a:r>
              <a:rPr sz="900" dirty="0">
                <a:latin typeface="Arial"/>
                <a:cs typeface="Arial"/>
              </a:rPr>
              <a:t>Sistemi, </a:t>
            </a:r>
            <a:r>
              <a:rPr sz="900" spc="-5" dirty="0">
                <a:latin typeface="Arial"/>
                <a:cs typeface="Arial"/>
              </a:rPr>
              <a:t>Banka Müşterisi'nin </a:t>
            </a:r>
            <a:r>
              <a:rPr sz="900" dirty="0">
                <a:latin typeface="Arial"/>
                <a:cs typeface="Arial"/>
              </a:rPr>
              <a:t>hesabında  </a:t>
            </a:r>
            <a:r>
              <a:rPr sz="900" spc="-5" dirty="0">
                <a:latin typeface="Arial"/>
                <a:cs typeface="Arial"/>
              </a:rPr>
              <a:t>yeterli para </a:t>
            </a:r>
            <a:r>
              <a:rPr sz="900" dirty="0">
                <a:latin typeface="Arial"/>
                <a:cs typeface="Arial"/>
              </a:rPr>
              <a:t>olmadığını </a:t>
            </a:r>
            <a:r>
              <a:rPr sz="900" spc="-5" dirty="0">
                <a:latin typeface="Arial"/>
                <a:cs typeface="Arial"/>
              </a:rPr>
              <a:t>belirledi </a:t>
            </a:r>
            <a:r>
              <a:rPr sz="900" spc="-10" dirty="0">
                <a:latin typeface="Arial"/>
                <a:cs typeface="Arial"/>
              </a:rPr>
              <a:t>ve </a:t>
            </a:r>
            <a:r>
              <a:rPr sz="900" dirty="0">
                <a:latin typeface="Arial"/>
                <a:cs typeface="Arial"/>
              </a:rPr>
              <a:t>işlem sonucunu </a:t>
            </a:r>
            <a:r>
              <a:rPr sz="900" spc="-10" dirty="0">
                <a:latin typeface="Arial"/>
                <a:cs typeface="Arial"/>
              </a:rPr>
              <a:t>ATM'ye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iletti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530714" y="2479547"/>
            <a:ext cx="3322320" cy="1298575"/>
            <a:chOff x="4530714" y="2479547"/>
            <a:chExt cx="3322320" cy="1298575"/>
          </a:xfrm>
        </p:grpSpPr>
        <p:sp>
          <p:nvSpPr>
            <p:cNvPr id="34" name="object 34"/>
            <p:cNvSpPr/>
            <p:nvPr/>
          </p:nvSpPr>
          <p:spPr>
            <a:xfrm>
              <a:off x="7757020" y="2479547"/>
              <a:ext cx="96520" cy="1298575"/>
            </a:xfrm>
            <a:custGeom>
              <a:avLst/>
              <a:gdLst/>
              <a:ahLst/>
              <a:cxnLst/>
              <a:rect l="l" t="t" r="r" b="b"/>
              <a:pathLst>
                <a:path w="96520" h="1298575">
                  <a:moveTo>
                    <a:pt x="47244" y="818388"/>
                  </a:moveTo>
                  <a:lnTo>
                    <a:pt x="0" y="934212"/>
                  </a:lnTo>
                  <a:lnTo>
                    <a:pt x="1524" y="934212"/>
                  </a:lnTo>
                  <a:lnTo>
                    <a:pt x="47244" y="818388"/>
                  </a:lnTo>
                  <a:close/>
                </a:path>
                <a:path w="96520" h="1298575">
                  <a:moveTo>
                    <a:pt x="48768" y="816876"/>
                  </a:moveTo>
                  <a:lnTo>
                    <a:pt x="47244" y="818400"/>
                  </a:lnTo>
                  <a:lnTo>
                    <a:pt x="47244" y="1298460"/>
                  </a:lnTo>
                  <a:lnTo>
                    <a:pt x="48768" y="1298460"/>
                  </a:lnTo>
                  <a:lnTo>
                    <a:pt x="48768" y="818400"/>
                  </a:lnTo>
                  <a:lnTo>
                    <a:pt x="48768" y="816876"/>
                  </a:lnTo>
                  <a:close/>
                </a:path>
                <a:path w="96520" h="1298575">
                  <a:moveTo>
                    <a:pt x="96012" y="932700"/>
                  </a:moveTo>
                  <a:lnTo>
                    <a:pt x="48768" y="818400"/>
                  </a:lnTo>
                  <a:lnTo>
                    <a:pt x="94488" y="934224"/>
                  </a:lnTo>
                  <a:lnTo>
                    <a:pt x="96012" y="932700"/>
                  </a:lnTo>
                  <a:close/>
                </a:path>
                <a:path w="96520" h="1298575">
                  <a:moveTo>
                    <a:pt x="96012" y="115836"/>
                  </a:moveTo>
                  <a:lnTo>
                    <a:pt x="47244" y="12"/>
                  </a:lnTo>
                  <a:lnTo>
                    <a:pt x="45720" y="12"/>
                  </a:lnTo>
                  <a:lnTo>
                    <a:pt x="45720" y="3695"/>
                  </a:lnTo>
                  <a:lnTo>
                    <a:pt x="0" y="114300"/>
                  </a:lnTo>
                  <a:lnTo>
                    <a:pt x="1524" y="115824"/>
                  </a:lnTo>
                  <a:lnTo>
                    <a:pt x="45720" y="5334"/>
                  </a:lnTo>
                  <a:lnTo>
                    <a:pt x="45720" y="428256"/>
                  </a:lnTo>
                  <a:lnTo>
                    <a:pt x="47244" y="428256"/>
                  </a:lnTo>
                  <a:lnTo>
                    <a:pt x="47244" y="1536"/>
                  </a:lnTo>
                  <a:lnTo>
                    <a:pt x="94488" y="115836"/>
                  </a:lnTo>
                  <a:lnTo>
                    <a:pt x="96012" y="11583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30714" y="3483863"/>
              <a:ext cx="2339340" cy="294640"/>
            </a:xfrm>
            <a:custGeom>
              <a:avLst/>
              <a:gdLst/>
              <a:ahLst/>
              <a:cxnLst/>
              <a:rect l="l" t="t" r="r" b="b"/>
              <a:pathLst>
                <a:path w="2339340" h="294639">
                  <a:moveTo>
                    <a:pt x="2339340" y="172212"/>
                  </a:moveTo>
                  <a:lnTo>
                    <a:pt x="2328672" y="126492"/>
                  </a:lnTo>
                  <a:lnTo>
                    <a:pt x="2305812" y="80772"/>
                  </a:lnTo>
                  <a:lnTo>
                    <a:pt x="2258568" y="35052"/>
                  </a:lnTo>
                  <a:lnTo>
                    <a:pt x="2202180" y="0"/>
                  </a:lnTo>
                  <a:lnTo>
                    <a:pt x="138684" y="0"/>
                  </a:lnTo>
                  <a:lnTo>
                    <a:pt x="79248" y="35052"/>
                  </a:lnTo>
                  <a:lnTo>
                    <a:pt x="33528" y="80772"/>
                  </a:lnTo>
                  <a:lnTo>
                    <a:pt x="10668" y="126492"/>
                  </a:lnTo>
                  <a:lnTo>
                    <a:pt x="0" y="172212"/>
                  </a:lnTo>
                  <a:lnTo>
                    <a:pt x="10668" y="217932"/>
                  </a:lnTo>
                  <a:lnTo>
                    <a:pt x="33528" y="265176"/>
                  </a:lnTo>
                  <a:lnTo>
                    <a:pt x="62484" y="294132"/>
                  </a:lnTo>
                  <a:lnTo>
                    <a:pt x="2275890" y="294132"/>
                  </a:lnTo>
                  <a:lnTo>
                    <a:pt x="2305812" y="265176"/>
                  </a:lnTo>
                  <a:lnTo>
                    <a:pt x="2328672" y="217932"/>
                  </a:lnTo>
                  <a:lnTo>
                    <a:pt x="2339340" y="17221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30714" y="3482340"/>
              <a:ext cx="2341245" cy="295910"/>
            </a:xfrm>
            <a:custGeom>
              <a:avLst/>
              <a:gdLst/>
              <a:ahLst/>
              <a:cxnLst/>
              <a:rect l="l" t="t" r="r" b="b"/>
              <a:pathLst>
                <a:path w="2341245" h="295910">
                  <a:moveTo>
                    <a:pt x="33528" y="82296"/>
                  </a:moveTo>
                  <a:lnTo>
                    <a:pt x="32004" y="82296"/>
                  </a:lnTo>
                  <a:lnTo>
                    <a:pt x="10668" y="128016"/>
                  </a:lnTo>
                  <a:lnTo>
                    <a:pt x="0" y="173736"/>
                  </a:lnTo>
                  <a:lnTo>
                    <a:pt x="1524" y="180485"/>
                  </a:lnTo>
                  <a:lnTo>
                    <a:pt x="1524" y="173736"/>
                  </a:lnTo>
                  <a:lnTo>
                    <a:pt x="12192" y="128016"/>
                  </a:lnTo>
                  <a:lnTo>
                    <a:pt x="33528" y="82296"/>
                  </a:lnTo>
                  <a:close/>
                </a:path>
                <a:path w="2341245" h="295910">
                  <a:moveTo>
                    <a:pt x="64008" y="295656"/>
                  </a:moveTo>
                  <a:lnTo>
                    <a:pt x="33528" y="265176"/>
                  </a:lnTo>
                  <a:lnTo>
                    <a:pt x="12192" y="219456"/>
                  </a:lnTo>
                  <a:lnTo>
                    <a:pt x="1524" y="173736"/>
                  </a:lnTo>
                  <a:lnTo>
                    <a:pt x="1524" y="180485"/>
                  </a:lnTo>
                  <a:lnTo>
                    <a:pt x="10668" y="220980"/>
                  </a:lnTo>
                  <a:lnTo>
                    <a:pt x="32004" y="266700"/>
                  </a:lnTo>
                  <a:lnTo>
                    <a:pt x="33528" y="266700"/>
                  </a:lnTo>
                  <a:lnTo>
                    <a:pt x="62484" y="295656"/>
                  </a:lnTo>
                  <a:lnTo>
                    <a:pt x="64008" y="295656"/>
                  </a:lnTo>
                  <a:close/>
                </a:path>
                <a:path w="2341245" h="295910">
                  <a:moveTo>
                    <a:pt x="2340864" y="173736"/>
                  </a:moveTo>
                  <a:lnTo>
                    <a:pt x="2330196" y="128016"/>
                  </a:lnTo>
                  <a:lnTo>
                    <a:pt x="2305812" y="82296"/>
                  </a:lnTo>
                  <a:lnTo>
                    <a:pt x="2260092" y="35052"/>
                  </a:lnTo>
                  <a:lnTo>
                    <a:pt x="2202180" y="0"/>
                  </a:lnTo>
                  <a:lnTo>
                    <a:pt x="137160" y="0"/>
                  </a:lnTo>
                  <a:lnTo>
                    <a:pt x="79248" y="35052"/>
                  </a:lnTo>
                  <a:lnTo>
                    <a:pt x="33528" y="82296"/>
                  </a:lnTo>
                  <a:lnTo>
                    <a:pt x="79248" y="38050"/>
                  </a:lnTo>
                  <a:lnTo>
                    <a:pt x="79248" y="36576"/>
                  </a:lnTo>
                  <a:lnTo>
                    <a:pt x="138684" y="1524"/>
                  </a:lnTo>
                  <a:lnTo>
                    <a:pt x="2202180" y="1524"/>
                  </a:lnTo>
                  <a:lnTo>
                    <a:pt x="2258568" y="36576"/>
                  </a:lnTo>
                  <a:lnTo>
                    <a:pt x="2304288" y="82296"/>
                  </a:lnTo>
                  <a:lnTo>
                    <a:pt x="2328672" y="128016"/>
                  </a:lnTo>
                  <a:lnTo>
                    <a:pt x="2339340" y="173736"/>
                  </a:lnTo>
                  <a:lnTo>
                    <a:pt x="2339340" y="180485"/>
                  </a:lnTo>
                  <a:lnTo>
                    <a:pt x="2340864" y="173736"/>
                  </a:lnTo>
                  <a:close/>
                </a:path>
                <a:path w="2341245" h="295910">
                  <a:moveTo>
                    <a:pt x="80772" y="36576"/>
                  </a:moveTo>
                  <a:lnTo>
                    <a:pt x="79248" y="36576"/>
                  </a:lnTo>
                  <a:lnTo>
                    <a:pt x="79248" y="38050"/>
                  </a:lnTo>
                  <a:lnTo>
                    <a:pt x="80772" y="36576"/>
                  </a:lnTo>
                  <a:close/>
                </a:path>
                <a:path w="2341245" h="295910">
                  <a:moveTo>
                    <a:pt x="2339340" y="180485"/>
                  </a:moveTo>
                  <a:lnTo>
                    <a:pt x="2339340" y="173736"/>
                  </a:lnTo>
                  <a:lnTo>
                    <a:pt x="2328672" y="219456"/>
                  </a:lnTo>
                  <a:lnTo>
                    <a:pt x="2304288" y="265176"/>
                  </a:lnTo>
                  <a:lnTo>
                    <a:pt x="2274790" y="295656"/>
                  </a:lnTo>
                  <a:lnTo>
                    <a:pt x="2276855" y="295656"/>
                  </a:lnTo>
                  <a:lnTo>
                    <a:pt x="2305812" y="266700"/>
                  </a:lnTo>
                  <a:lnTo>
                    <a:pt x="2330196" y="220980"/>
                  </a:lnTo>
                  <a:lnTo>
                    <a:pt x="2339340" y="180485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803011" y="3443730"/>
            <a:ext cx="18294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marR="5080" indent="-86995">
              <a:lnSpc>
                <a:spcPct val="1167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[1,9] </a:t>
            </a:r>
            <a:r>
              <a:rPr sz="900" spc="-5" dirty="0">
                <a:latin typeface="Arial"/>
                <a:cs typeface="Arial"/>
              </a:rPr>
              <a:t>Merkezi Banka </a:t>
            </a:r>
            <a:r>
              <a:rPr sz="900" dirty="0">
                <a:latin typeface="Arial"/>
                <a:cs typeface="Arial"/>
              </a:rPr>
              <a:t>Sistemi,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Banka  Müşterisi'nin </a:t>
            </a:r>
            <a:r>
              <a:rPr sz="900" dirty="0">
                <a:latin typeface="Arial"/>
                <a:cs typeface="Arial"/>
              </a:rPr>
              <a:t>hesabını kontrol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74060" y="1844039"/>
            <a:ext cx="9144000" cy="5363210"/>
            <a:chOff x="774060" y="1844039"/>
            <a:chExt cx="9144000" cy="5363210"/>
          </a:xfrm>
        </p:grpSpPr>
        <p:sp>
          <p:nvSpPr>
            <p:cNvPr id="39" name="object 39"/>
            <p:cNvSpPr/>
            <p:nvPr/>
          </p:nvSpPr>
          <p:spPr>
            <a:xfrm>
              <a:off x="4390504" y="1844039"/>
              <a:ext cx="3462654" cy="1934210"/>
            </a:xfrm>
            <a:custGeom>
              <a:avLst/>
              <a:gdLst/>
              <a:ahLst/>
              <a:cxnLst/>
              <a:rect l="l" t="t" r="r" b="b"/>
              <a:pathLst>
                <a:path w="3462654" h="1934210">
                  <a:moveTo>
                    <a:pt x="544068" y="59436"/>
                  </a:moveTo>
                  <a:lnTo>
                    <a:pt x="438912" y="13716"/>
                  </a:lnTo>
                  <a:lnTo>
                    <a:pt x="438912" y="15240"/>
                  </a:lnTo>
                  <a:lnTo>
                    <a:pt x="539115" y="59448"/>
                  </a:lnTo>
                  <a:lnTo>
                    <a:pt x="0" y="59448"/>
                  </a:lnTo>
                  <a:lnTo>
                    <a:pt x="0" y="1933968"/>
                  </a:lnTo>
                  <a:lnTo>
                    <a:pt x="1524" y="1933968"/>
                  </a:lnTo>
                  <a:lnTo>
                    <a:pt x="1524" y="60972"/>
                  </a:lnTo>
                  <a:lnTo>
                    <a:pt x="539089" y="60972"/>
                  </a:lnTo>
                  <a:lnTo>
                    <a:pt x="438912" y="105168"/>
                  </a:lnTo>
                  <a:lnTo>
                    <a:pt x="440436" y="106692"/>
                  </a:lnTo>
                  <a:lnTo>
                    <a:pt x="544068" y="60972"/>
                  </a:lnTo>
                  <a:lnTo>
                    <a:pt x="544068" y="59448"/>
                  </a:lnTo>
                  <a:close/>
                </a:path>
                <a:path w="3462654" h="1934210">
                  <a:moveTo>
                    <a:pt x="1350264" y="1511820"/>
                  </a:moveTo>
                  <a:lnTo>
                    <a:pt x="1348740" y="1511820"/>
                  </a:lnTo>
                  <a:lnTo>
                    <a:pt x="1304544" y="1622310"/>
                  </a:lnTo>
                  <a:lnTo>
                    <a:pt x="1304544" y="890028"/>
                  </a:lnTo>
                  <a:lnTo>
                    <a:pt x="1303020" y="890028"/>
                  </a:lnTo>
                  <a:lnTo>
                    <a:pt x="1303020" y="1622298"/>
                  </a:lnTo>
                  <a:lnTo>
                    <a:pt x="1258824" y="1511808"/>
                  </a:lnTo>
                  <a:lnTo>
                    <a:pt x="1257300" y="1513332"/>
                  </a:lnTo>
                  <a:lnTo>
                    <a:pt x="1303020" y="1627632"/>
                  </a:lnTo>
                  <a:lnTo>
                    <a:pt x="1303769" y="1626882"/>
                  </a:lnTo>
                  <a:lnTo>
                    <a:pt x="1304544" y="1627644"/>
                  </a:lnTo>
                  <a:lnTo>
                    <a:pt x="1350264" y="1511820"/>
                  </a:lnTo>
                  <a:close/>
                </a:path>
                <a:path w="3462654" h="1934210">
                  <a:moveTo>
                    <a:pt x="3413760" y="1453896"/>
                  </a:moveTo>
                  <a:lnTo>
                    <a:pt x="3366516" y="1569720"/>
                  </a:lnTo>
                  <a:lnTo>
                    <a:pt x="3368040" y="1569720"/>
                  </a:lnTo>
                  <a:lnTo>
                    <a:pt x="3413760" y="1453896"/>
                  </a:lnTo>
                  <a:close/>
                </a:path>
                <a:path w="3462654" h="1934210">
                  <a:moveTo>
                    <a:pt x="3413760" y="45732"/>
                  </a:moveTo>
                  <a:lnTo>
                    <a:pt x="2069960" y="45732"/>
                  </a:lnTo>
                  <a:lnTo>
                    <a:pt x="2170176" y="1524"/>
                  </a:lnTo>
                  <a:lnTo>
                    <a:pt x="2168652" y="0"/>
                  </a:lnTo>
                  <a:lnTo>
                    <a:pt x="2065020" y="45720"/>
                  </a:lnTo>
                  <a:lnTo>
                    <a:pt x="2065782" y="46494"/>
                  </a:lnTo>
                  <a:lnTo>
                    <a:pt x="2065020" y="47256"/>
                  </a:lnTo>
                  <a:lnTo>
                    <a:pt x="2066544" y="48107"/>
                  </a:lnTo>
                  <a:lnTo>
                    <a:pt x="2168652" y="105168"/>
                  </a:lnTo>
                  <a:lnTo>
                    <a:pt x="2170176" y="103644"/>
                  </a:lnTo>
                  <a:lnTo>
                    <a:pt x="2066544" y="47256"/>
                  </a:lnTo>
                  <a:lnTo>
                    <a:pt x="3412236" y="47256"/>
                  </a:lnTo>
                  <a:lnTo>
                    <a:pt x="3412236" y="289572"/>
                  </a:lnTo>
                  <a:lnTo>
                    <a:pt x="3413760" y="289572"/>
                  </a:lnTo>
                  <a:lnTo>
                    <a:pt x="3413760" y="47256"/>
                  </a:lnTo>
                  <a:lnTo>
                    <a:pt x="3413760" y="45732"/>
                  </a:lnTo>
                  <a:close/>
                </a:path>
                <a:path w="3462654" h="1934210">
                  <a:moveTo>
                    <a:pt x="3415284" y="1452384"/>
                  </a:moveTo>
                  <a:lnTo>
                    <a:pt x="3413760" y="1453908"/>
                  </a:lnTo>
                  <a:lnTo>
                    <a:pt x="3413760" y="1933968"/>
                  </a:lnTo>
                  <a:lnTo>
                    <a:pt x="3415284" y="1933968"/>
                  </a:lnTo>
                  <a:lnTo>
                    <a:pt x="3415284" y="1453908"/>
                  </a:lnTo>
                  <a:lnTo>
                    <a:pt x="3415284" y="1452384"/>
                  </a:lnTo>
                  <a:close/>
                </a:path>
                <a:path w="3462654" h="1934210">
                  <a:moveTo>
                    <a:pt x="3462528" y="1568208"/>
                  </a:moveTo>
                  <a:lnTo>
                    <a:pt x="3415284" y="1453908"/>
                  </a:lnTo>
                  <a:lnTo>
                    <a:pt x="3461004" y="1569732"/>
                  </a:lnTo>
                  <a:lnTo>
                    <a:pt x="3462528" y="156820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40066" y="3777996"/>
              <a:ext cx="1500505" cy="143510"/>
            </a:xfrm>
            <a:custGeom>
              <a:avLst/>
              <a:gdLst/>
              <a:ahLst/>
              <a:cxnLst/>
              <a:rect l="l" t="t" r="r" b="b"/>
              <a:pathLst>
                <a:path w="1500504" h="143510">
                  <a:moveTo>
                    <a:pt x="1500225" y="0"/>
                  </a:moveTo>
                  <a:lnTo>
                    <a:pt x="0" y="0"/>
                  </a:lnTo>
                  <a:lnTo>
                    <a:pt x="6400" y="27431"/>
                  </a:lnTo>
                  <a:lnTo>
                    <a:pt x="62788" y="108203"/>
                  </a:lnTo>
                  <a:lnTo>
                    <a:pt x="122224" y="143255"/>
                  </a:lnTo>
                  <a:lnTo>
                    <a:pt x="1379524" y="143255"/>
                  </a:lnTo>
                  <a:lnTo>
                    <a:pt x="1437436" y="108203"/>
                  </a:lnTo>
                  <a:lnTo>
                    <a:pt x="1470964" y="62483"/>
                  </a:lnTo>
                  <a:lnTo>
                    <a:pt x="1493824" y="27431"/>
                  </a:lnTo>
                  <a:lnTo>
                    <a:pt x="150022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39151" y="3777996"/>
              <a:ext cx="1503045" cy="144780"/>
            </a:xfrm>
            <a:custGeom>
              <a:avLst/>
              <a:gdLst/>
              <a:ahLst/>
              <a:cxnLst/>
              <a:rect l="l" t="t" r="r" b="b"/>
              <a:pathLst>
                <a:path w="1503045" h="144779">
                  <a:moveTo>
                    <a:pt x="7315" y="27431"/>
                  </a:moveTo>
                  <a:lnTo>
                    <a:pt x="914" y="0"/>
                  </a:lnTo>
                  <a:lnTo>
                    <a:pt x="0" y="0"/>
                  </a:lnTo>
                  <a:lnTo>
                    <a:pt x="7315" y="27431"/>
                  </a:lnTo>
                  <a:close/>
                </a:path>
                <a:path w="1503045" h="144779">
                  <a:moveTo>
                    <a:pt x="1494739" y="27431"/>
                  </a:moveTo>
                  <a:lnTo>
                    <a:pt x="1471879" y="62483"/>
                  </a:lnTo>
                  <a:lnTo>
                    <a:pt x="1436827" y="108203"/>
                  </a:lnTo>
                  <a:lnTo>
                    <a:pt x="1380439" y="143255"/>
                  </a:lnTo>
                  <a:lnTo>
                    <a:pt x="123139" y="143255"/>
                  </a:lnTo>
                  <a:lnTo>
                    <a:pt x="65227" y="108203"/>
                  </a:lnTo>
                  <a:lnTo>
                    <a:pt x="31699" y="62483"/>
                  </a:lnTo>
                  <a:lnTo>
                    <a:pt x="7315" y="27431"/>
                  </a:lnTo>
                  <a:lnTo>
                    <a:pt x="30175" y="62483"/>
                  </a:lnTo>
                  <a:lnTo>
                    <a:pt x="63703" y="109727"/>
                  </a:lnTo>
                  <a:lnTo>
                    <a:pt x="123139" y="144779"/>
                  </a:lnTo>
                  <a:lnTo>
                    <a:pt x="1380439" y="144779"/>
                  </a:lnTo>
                  <a:lnTo>
                    <a:pt x="1438351" y="109727"/>
                  </a:lnTo>
                  <a:lnTo>
                    <a:pt x="1473403" y="62483"/>
                  </a:lnTo>
                  <a:lnTo>
                    <a:pt x="1494739" y="27431"/>
                  </a:lnTo>
                  <a:close/>
                </a:path>
                <a:path w="1503045" h="144779">
                  <a:moveTo>
                    <a:pt x="1502663" y="0"/>
                  </a:moveTo>
                  <a:lnTo>
                    <a:pt x="1501139" y="0"/>
                  </a:lnTo>
                  <a:lnTo>
                    <a:pt x="1494739" y="27431"/>
                  </a:lnTo>
                  <a:lnTo>
                    <a:pt x="1496263" y="27431"/>
                  </a:lnTo>
                  <a:lnTo>
                    <a:pt x="1502663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68471" y="3567174"/>
            <a:ext cx="109220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Arial"/>
                <a:cs typeface="Arial"/>
              </a:rPr>
              <a:t>[1,3] </a:t>
            </a:r>
            <a:r>
              <a:rPr sz="900" spc="-5" dirty="0">
                <a:latin typeface="Arial"/>
                <a:cs typeface="Arial"/>
              </a:rPr>
              <a:t>Banka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Müşterisi</a:t>
            </a:r>
            <a:endParaRPr sz="900">
              <a:latin typeface="Arial"/>
              <a:cs typeface="Arial"/>
            </a:endParaRPr>
          </a:p>
          <a:p>
            <a:pPr marL="28575" algn="ctr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Arial"/>
                <a:cs typeface="Arial"/>
              </a:rPr>
              <a:t>şifreyi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girdi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773808" y="3777996"/>
            <a:ext cx="1731645" cy="1077595"/>
            <a:chOff x="1773808" y="3777996"/>
            <a:chExt cx="1731645" cy="1077595"/>
          </a:xfrm>
        </p:grpSpPr>
        <p:sp>
          <p:nvSpPr>
            <p:cNvPr id="45" name="object 45"/>
            <p:cNvSpPr/>
            <p:nvPr/>
          </p:nvSpPr>
          <p:spPr>
            <a:xfrm>
              <a:off x="1773809" y="3778008"/>
              <a:ext cx="1557655" cy="870585"/>
            </a:xfrm>
            <a:custGeom>
              <a:avLst/>
              <a:gdLst/>
              <a:ahLst/>
              <a:cxnLst/>
              <a:rect l="l" t="t" r="r" b="b"/>
              <a:pathLst>
                <a:path w="1557654" h="870585">
                  <a:moveTo>
                    <a:pt x="12179" y="201168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10655" y="201168"/>
                  </a:lnTo>
                  <a:lnTo>
                    <a:pt x="12179" y="201168"/>
                  </a:lnTo>
                  <a:close/>
                </a:path>
                <a:path w="1557654" h="870585">
                  <a:moveTo>
                    <a:pt x="734352" y="0"/>
                  </a:moveTo>
                  <a:lnTo>
                    <a:pt x="730491" y="0"/>
                  </a:lnTo>
                  <a:lnTo>
                    <a:pt x="691883" y="15227"/>
                  </a:lnTo>
                  <a:lnTo>
                    <a:pt x="691883" y="16751"/>
                  </a:lnTo>
                  <a:lnTo>
                    <a:pt x="734352" y="0"/>
                  </a:lnTo>
                  <a:close/>
                </a:path>
                <a:path w="1557654" h="870585">
                  <a:moveTo>
                    <a:pt x="1557515" y="754380"/>
                  </a:moveTo>
                  <a:lnTo>
                    <a:pt x="1555991" y="752856"/>
                  </a:lnTo>
                  <a:lnTo>
                    <a:pt x="1511795" y="864819"/>
                  </a:lnTo>
                  <a:lnTo>
                    <a:pt x="1511795" y="155448"/>
                  </a:lnTo>
                  <a:lnTo>
                    <a:pt x="1510271" y="155448"/>
                  </a:lnTo>
                  <a:lnTo>
                    <a:pt x="1510271" y="864857"/>
                  </a:lnTo>
                  <a:lnTo>
                    <a:pt x="1466075" y="754367"/>
                  </a:lnTo>
                  <a:lnTo>
                    <a:pt x="1464551" y="754367"/>
                  </a:lnTo>
                  <a:lnTo>
                    <a:pt x="1510271" y="868667"/>
                  </a:lnTo>
                  <a:lnTo>
                    <a:pt x="1510271" y="870204"/>
                  </a:lnTo>
                  <a:lnTo>
                    <a:pt x="1511795" y="868680"/>
                  </a:lnTo>
                  <a:lnTo>
                    <a:pt x="1557515" y="75438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53958" y="4646675"/>
              <a:ext cx="449580" cy="208915"/>
            </a:xfrm>
            <a:custGeom>
              <a:avLst/>
              <a:gdLst/>
              <a:ahLst/>
              <a:cxnLst/>
              <a:rect l="l" t="t" r="r" b="b"/>
              <a:pathLst>
                <a:path w="449579" h="208914">
                  <a:moveTo>
                    <a:pt x="449579" y="115823"/>
                  </a:moveTo>
                  <a:lnTo>
                    <a:pt x="230123" y="0"/>
                  </a:lnTo>
                  <a:lnTo>
                    <a:pt x="0" y="115823"/>
                  </a:lnTo>
                  <a:lnTo>
                    <a:pt x="230123" y="208787"/>
                  </a:lnTo>
                  <a:lnTo>
                    <a:pt x="449579" y="11582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53958" y="4646676"/>
              <a:ext cx="451484" cy="208915"/>
            </a:xfrm>
            <a:custGeom>
              <a:avLst/>
              <a:gdLst/>
              <a:ahLst/>
              <a:cxnLst/>
              <a:rect l="l" t="t" r="r" b="b"/>
              <a:pathLst>
                <a:path w="451485" h="208914">
                  <a:moveTo>
                    <a:pt x="449580" y="115824"/>
                  </a:moveTo>
                  <a:lnTo>
                    <a:pt x="231648" y="0"/>
                  </a:lnTo>
                  <a:lnTo>
                    <a:pt x="230124" y="0"/>
                  </a:lnTo>
                  <a:lnTo>
                    <a:pt x="0" y="115824"/>
                  </a:lnTo>
                  <a:lnTo>
                    <a:pt x="0" y="117348"/>
                  </a:lnTo>
                  <a:lnTo>
                    <a:pt x="1524" y="117953"/>
                  </a:lnTo>
                  <a:lnTo>
                    <a:pt x="1524" y="115824"/>
                  </a:lnTo>
                  <a:lnTo>
                    <a:pt x="3216" y="116496"/>
                  </a:lnTo>
                  <a:lnTo>
                    <a:pt x="230124" y="2291"/>
                  </a:lnTo>
                  <a:lnTo>
                    <a:pt x="230124" y="1524"/>
                  </a:lnTo>
                  <a:lnTo>
                    <a:pt x="231648" y="1524"/>
                  </a:lnTo>
                  <a:lnTo>
                    <a:pt x="231648" y="2328"/>
                  </a:lnTo>
                  <a:lnTo>
                    <a:pt x="447966" y="116496"/>
                  </a:lnTo>
                  <a:lnTo>
                    <a:pt x="449580" y="115824"/>
                  </a:lnTo>
                  <a:close/>
                </a:path>
                <a:path w="451485" h="208914">
                  <a:moveTo>
                    <a:pt x="3216" y="116496"/>
                  </a:moveTo>
                  <a:lnTo>
                    <a:pt x="1524" y="115824"/>
                  </a:lnTo>
                  <a:lnTo>
                    <a:pt x="1524" y="117348"/>
                  </a:lnTo>
                  <a:lnTo>
                    <a:pt x="3216" y="116496"/>
                  </a:lnTo>
                  <a:close/>
                </a:path>
                <a:path w="451485" h="208914">
                  <a:moveTo>
                    <a:pt x="230867" y="206954"/>
                  </a:moveTo>
                  <a:lnTo>
                    <a:pt x="3216" y="116496"/>
                  </a:lnTo>
                  <a:lnTo>
                    <a:pt x="1524" y="117348"/>
                  </a:lnTo>
                  <a:lnTo>
                    <a:pt x="1524" y="117953"/>
                  </a:lnTo>
                  <a:lnTo>
                    <a:pt x="230124" y="208788"/>
                  </a:lnTo>
                  <a:lnTo>
                    <a:pt x="230124" y="207264"/>
                  </a:lnTo>
                  <a:lnTo>
                    <a:pt x="230867" y="206954"/>
                  </a:lnTo>
                  <a:close/>
                </a:path>
                <a:path w="451485" h="208914">
                  <a:moveTo>
                    <a:pt x="231648" y="1524"/>
                  </a:moveTo>
                  <a:lnTo>
                    <a:pt x="230124" y="1524"/>
                  </a:lnTo>
                  <a:lnTo>
                    <a:pt x="230867" y="1916"/>
                  </a:lnTo>
                  <a:lnTo>
                    <a:pt x="231648" y="1524"/>
                  </a:lnTo>
                  <a:close/>
                </a:path>
                <a:path w="451485" h="208914">
                  <a:moveTo>
                    <a:pt x="230867" y="1916"/>
                  </a:moveTo>
                  <a:lnTo>
                    <a:pt x="230124" y="1524"/>
                  </a:lnTo>
                  <a:lnTo>
                    <a:pt x="230124" y="2291"/>
                  </a:lnTo>
                  <a:lnTo>
                    <a:pt x="230867" y="1916"/>
                  </a:lnTo>
                  <a:close/>
                </a:path>
                <a:path w="451485" h="208914">
                  <a:moveTo>
                    <a:pt x="231648" y="207264"/>
                  </a:moveTo>
                  <a:lnTo>
                    <a:pt x="230867" y="206954"/>
                  </a:lnTo>
                  <a:lnTo>
                    <a:pt x="230124" y="207264"/>
                  </a:lnTo>
                  <a:lnTo>
                    <a:pt x="231648" y="207264"/>
                  </a:lnTo>
                  <a:close/>
                </a:path>
                <a:path w="451485" h="208914">
                  <a:moveTo>
                    <a:pt x="231648" y="208788"/>
                  </a:moveTo>
                  <a:lnTo>
                    <a:pt x="231648" y="207264"/>
                  </a:lnTo>
                  <a:lnTo>
                    <a:pt x="230124" y="207264"/>
                  </a:lnTo>
                  <a:lnTo>
                    <a:pt x="230124" y="208788"/>
                  </a:lnTo>
                  <a:lnTo>
                    <a:pt x="231648" y="208788"/>
                  </a:lnTo>
                  <a:close/>
                </a:path>
                <a:path w="451485" h="208914">
                  <a:moveTo>
                    <a:pt x="231648" y="2328"/>
                  </a:moveTo>
                  <a:lnTo>
                    <a:pt x="231648" y="1524"/>
                  </a:lnTo>
                  <a:lnTo>
                    <a:pt x="230867" y="1916"/>
                  </a:lnTo>
                  <a:lnTo>
                    <a:pt x="231648" y="2328"/>
                  </a:lnTo>
                  <a:close/>
                </a:path>
                <a:path w="451485" h="208914">
                  <a:moveTo>
                    <a:pt x="449580" y="117348"/>
                  </a:moveTo>
                  <a:lnTo>
                    <a:pt x="447966" y="116496"/>
                  </a:lnTo>
                  <a:lnTo>
                    <a:pt x="230867" y="206954"/>
                  </a:lnTo>
                  <a:lnTo>
                    <a:pt x="231648" y="207264"/>
                  </a:lnTo>
                  <a:lnTo>
                    <a:pt x="231648" y="208788"/>
                  </a:lnTo>
                  <a:lnTo>
                    <a:pt x="449580" y="117348"/>
                  </a:lnTo>
                  <a:close/>
                </a:path>
                <a:path w="451485" h="208914">
                  <a:moveTo>
                    <a:pt x="451104" y="115824"/>
                  </a:moveTo>
                  <a:lnTo>
                    <a:pt x="449580" y="115824"/>
                  </a:lnTo>
                  <a:lnTo>
                    <a:pt x="447966" y="116496"/>
                  </a:lnTo>
                  <a:lnTo>
                    <a:pt x="449580" y="117348"/>
                  </a:lnTo>
                  <a:lnTo>
                    <a:pt x="451104" y="11582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521327" y="4585206"/>
            <a:ext cx="825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geçerli şifre</a:t>
            </a:r>
            <a:r>
              <a:rPr sz="900" spc="-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mi?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488554" y="3933444"/>
            <a:ext cx="1605280" cy="1591310"/>
            <a:chOff x="2488554" y="3933444"/>
            <a:chExt cx="1605280" cy="1591310"/>
          </a:xfrm>
        </p:grpSpPr>
        <p:sp>
          <p:nvSpPr>
            <p:cNvPr id="50" name="object 50"/>
            <p:cNvSpPr/>
            <p:nvPr/>
          </p:nvSpPr>
          <p:spPr>
            <a:xfrm>
              <a:off x="3238360" y="3933456"/>
              <a:ext cx="93345" cy="715010"/>
            </a:xfrm>
            <a:custGeom>
              <a:avLst/>
              <a:gdLst/>
              <a:ahLst/>
              <a:cxnLst/>
              <a:rect l="l" t="t" r="r" b="b"/>
              <a:pathLst>
                <a:path w="93345" h="715010">
                  <a:moveTo>
                    <a:pt x="92964" y="598932"/>
                  </a:moveTo>
                  <a:lnTo>
                    <a:pt x="91440" y="597408"/>
                  </a:lnTo>
                  <a:lnTo>
                    <a:pt x="47244" y="709371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709409"/>
                  </a:lnTo>
                  <a:lnTo>
                    <a:pt x="1524" y="598919"/>
                  </a:lnTo>
                  <a:lnTo>
                    <a:pt x="0" y="598919"/>
                  </a:lnTo>
                  <a:lnTo>
                    <a:pt x="45720" y="713219"/>
                  </a:lnTo>
                  <a:lnTo>
                    <a:pt x="45720" y="714756"/>
                  </a:lnTo>
                  <a:lnTo>
                    <a:pt x="47244" y="713232"/>
                  </a:lnTo>
                  <a:lnTo>
                    <a:pt x="92964" y="5989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88554" y="5201411"/>
              <a:ext cx="1605280" cy="321945"/>
            </a:xfrm>
            <a:custGeom>
              <a:avLst/>
              <a:gdLst/>
              <a:ahLst/>
              <a:cxnLst/>
              <a:rect l="l" t="t" r="r" b="b"/>
              <a:pathLst>
                <a:path w="1605279" h="321945">
                  <a:moveTo>
                    <a:pt x="1604771" y="161543"/>
                  </a:moveTo>
                  <a:lnTo>
                    <a:pt x="1591055" y="115823"/>
                  </a:lnTo>
                  <a:lnTo>
                    <a:pt x="1580387" y="80771"/>
                  </a:lnTo>
                  <a:lnTo>
                    <a:pt x="1534667" y="35051"/>
                  </a:lnTo>
                  <a:lnTo>
                    <a:pt x="1476755" y="0"/>
                  </a:lnTo>
                  <a:lnTo>
                    <a:pt x="128015" y="0"/>
                  </a:lnTo>
                  <a:lnTo>
                    <a:pt x="68579" y="35051"/>
                  </a:lnTo>
                  <a:lnTo>
                    <a:pt x="35051" y="80771"/>
                  </a:lnTo>
                  <a:lnTo>
                    <a:pt x="0" y="115823"/>
                  </a:lnTo>
                  <a:lnTo>
                    <a:pt x="0" y="207263"/>
                  </a:lnTo>
                  <a:lnTo>
                    <a:pt x="35051" y="252983"/>
                  </a:lnTo>
                  <a:lnTo>
                    <a:pt x="68579" y="288035"/>
                  </a:lnTo>
                  <a:lnTo>
                    <a:pt x="128015" y="321563"/>
                  </a:lnTo>
                  <a:lnTo>
                    <a:pt x="1476755" y="321563"/>
                  </a:lnTo>
                  <a:lnTo>
                    <a:pt x="1534667" y="288035"/>
                  </a:lnTo>
                  <a:lnTo>
                    <a:pt x="1580387" y="252983"/>
                  </a:lnTo>
                  <a:lnTo>
                    <a:pt x="1591055" y="207263"/>
                  </a:lnTo>
                  <a:lnTo>
                    <a:pt x="1604771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88554" y="5199888"/>
              <a:ext cx="1605280" cy="325120"/>
            </a:xfrm>
            <a:custGeom>
              <a:avLst/>
              <a:gdLst/>
              <a:ahLst/>
              <a:cxnLst/>
              <a:rect l="l" t="t" r="r" b="b"/>
              <a:pathLst>
                <a:path w="1605279" h="325120">
                  <a:moveTo>
                    <a:pt x="1580388" y="82296"/>
                  </a:moveTo>
                  <a:lnTo>
                    <a:pt x="1534668" y="35052"/>
                  </a:lnTo>
                  <a:lnTo>
                    <a:pt x="1478280" y="0"/>
                  </a:lnTo>
                  <a:lnTo>
                    <a:pt x="128016" y="0"/>
                  </a:lnTo>
                  <a:lnTo>
                    <a:pt x="68580" y="35052"/>
                  </a:lnTo>
                  <a:lnTo>
                    <a:pt x="35052" y="82296"/>
                  </a:lnTo>
                  <a:lnTo>
                    <a:pt x="0" y="117348"/>
                  </a:lnTo>
                  <a:lnTo>
                    <a:pt x="0" y="210312"/>
                  </a:lnTo>
                  <a:lnTo>
                    <a:pt x="1524" y="212299"/>
                  </a:lnTo>
                  <a:lnTo>
                    <a:pt x="1524" y="117348"/>
                  </a:lnTo>
                  <a:lnTo>
                    <a:pt x="36576" y="82296"/>
                  </a:lnTo>
                  <a:lnTo>
                    <a:pt x="70104" y="36576"/>
                  </a:lnTo>
                  <a:lnTo>
                    <a:pt x="128016" y="1524"/>
                  </a:lnTo>
                  <a:lnTo>
                    <a:pt x="1476756" y="1524"/>
                  </a:lnTo>
                  <a:lnTo>
                    <a:pt x="1533144" y="36576"/>
                  </a:lnTo>
                  <a:lnTo>
                    <a:pt x="1580388" y="82296"/>
                  </a:lnTo>
                  <a:close/>
                </a:path>
                <a:path w="1605279" h="325120">
                  <a:moveTo>
                    <a:pt x="1580388" y="256032"/>
                  </a:moveTo>
                  <a:lnTo>
                    <a:pt x="1580388" y="254508"/>
                  </a:lnTo>
                  <a:lnTo>
                    <a:pt x="1533144" y="289560"/>
                  </a:lnTo>
                  <a:lnTo>
                    <a:pt x="1476756" y="323088"/>
                  </a:lnTo>
                  <a:lnTo>
                    <a:pt x="128016" y="323088"/>
                  </a:lnTo>
                  <a:lnTo>
                    <a:pt x="70104" y="289560"/>
                  </a:lnTo>
                  <a:lnTo>
                    <a:pt x="36576" y="254508"/>
                  </a:lnTo>
                  <a:lnTo>
                    <a:pt x="1524" y="208788"/>
                  </a:lnTo>
                  <a:lnTo>
                    <a:pt x="1524" y="212299"/>
                  </a:lnTo>
                  <a:lnTo>
                    <a:pt x="35052" y="256032"/>
                  </a:lnTo>
                  <a:lnTo>
                    <a:pt x="68580" y="291084"/>
                  </a:lnTo>
                  <a:lnTo>
                    <a:pt x="128016" y="324612"/>
                  </a:lnTo>
                  <a:lnTo>
                    <a:pt x="1476756" y="324612"/>
                  </a:lnTo>
                  <a:lnTo>
                    <a:pt x="1534668" y="291084"/>
                  </a:lnTo>
                  <a:lnTo>
                    <a:pt x="1580388" y="256032"/>
                  </a:lnTo>
                  <a:close/>
                </a:path>
                <a:path w="1605279" h="325120">
                  <a:moveTo>
                    <a:pt x="1604772" y="163068"/>
                  </a:moveTo>
                  <a:lnTo>
                    <a:pt x="1592580" y="117348"/>
                  </a:lnTo>
                  <a:lnTo>
                    <a:pt x="1580388" y="82296"/>
                  </a:lnTo>
                  <a:lnTo>
                    <a:pt x="1578864" y="82296"/>
                  </a:lnTo>
                  <a:lnTo>
                    <a:pt x="1591056" y="117348"/>
                  </a:lnTo>
                  <a:lnTo>
                    <a:pt x="1603248" y="163068"/>
                  </a:lnTo>
                  <a:lnTo>
                    <a:pt x="1603248" y="168783"/>
                  </a:lnTo>
                  <a:lnTo>
                    <a:pt x="1604772" y="163068"/>
                  </a:lnTo>
                  <a:close/>
                </a:path>
                <a:path w="1605279" h="325120">
                  <a:moveTo>
                    <a:pt x="1603248" y="168783"/>
                  </a:moveTo>
                  <a:lnTo>
                    <a:pt x="1603248" y="163068"/>
                  </a:lnTo>
                  <a:lnTo>
                    <a:pt x="1578864" y="254508"/>
                  </a:lnTo>
                  <a:lnTo>
                    <a:pt x="1580388" y="254508"/>
                  </a:lnTo>
                  <a:lnTo>
                    <a:pt x="1580388" y="256032"/>
                  </a:lnTo>
                  <a:lnTo>
                    <a:pt x="1603248" y="168783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776091" y="5171945"/>
            <a:ext cx="1131570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12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[1,4] </a:t>
            </a:r>
            <a:r>
              <a:rPr sz="900" spc="-5" dirty="0">
                <a:latin typeface="Arial"/>
                <a:cs typeface="Arial"/>
              </a:rPr>
              <a:t>ATM </a:t>
            </a:r>
            <a:r>
              <a:rPr sz="900" dirty="0">
                <a:latin typeface="Arial"/>
                <a:cs typeface="Arial"/>
              </a:rPr>
              <a:t>işlem  seçeneklerini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gösterdi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349870" y="4878324"/>
            <a:ext cx="1892935" cy="1257300"/>
            <a:chOff x="2349870" y="4878324"/>
            <a:chExt cx="1892935" cy="1257300"/>
          </a:xfrm>
        </p:grpSpPr>
        <p:sp>
          <p:nvSpPr>
            <p:cNvPr id="55" name="object 55"/>
            <p:cNvSpPr/>
            <p:nvPr/>
          </p:nvSpPr>
          <p:spPr>
            <a:xfrm>
              <a:off x="3238360" y="4878336"/>
              <a:ext cx="93345" cy="312420"/>
            </a:xfrm>
            <a:custGeom>
              <a:avLst/>
              <a:gdLst/>
              <a:ahLst/>
              <a:cxnLst/>
              <a:rect l="l" t="t" r="r" b="b"/>
              <a:pathLst>
                <a:path w="93345" h="312420">
                  <a:moveTo>
                    <a:pt x="92964" y="196596"/>
                  </a:moveTo>
                  <a:lnTo>
                    <a:pt x="91440" y="196596"/>
                  </a:lnTo>
                  <a:lnTo>
                    <a:pt x="47244" y="307086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307022"/>
                  </a:lnTo>
                  <a:lnTo>
                    <a:pt x="1524" y="195059"/>
                  </a:lnTo>
                  <a:lnTo>
                    <a:pt x="0" y="196583"/>
                  </a:lnTo>
                  <a:lnTo>
                    <a:pt x="45720" y="312407"/>
                  </a:lnTo>
                  <a:lnTo>
                    <a:pt x="47244" y="312420"/>
                  </a:lnTo>
                  <a:lnTo>
                    <a:pt x="92964" y="19659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38362" y="5536692"/>
              <a:ext cx="92964" cy="252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38360" y="4878336"/>
              <a:ext cx="93345" cy="312420"/>
            </a:xfrm>
            <a:custGeom>
              <a:avLst/>
              <a:gdLst/>
              <a:ahLst/>
              <a:cxnLst/>
              <a:rect l="l" t="t" r="r" b="b"/>
              <a:pathLst>
                <a:path w="93345" h="312420">
                  <a:moveTo>
                    <a:pt x="92964" y="196596"/>
                  </a:moveTo>
                  <a:lnTo>
                    <a:pt x="91440" y="196596"/>
                  </a:lnTo>
                  <a:lnTo>
                    <a:pt x="47244" y="307086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307022"/>
                  </a:lnTo>
                  <a:lnTo>
                    <a:pt x="1524" y="195059"/>
                  </a:lnTo>
                  <a:lnTo>
                    <a:pt x="0" y="196583"/>
                  </a:lnTo>
                  <a:lnTo>
                    <a:pt x="45720" y="312407"/>
                  </a:lnTo>
                  <a:lnTo>
                    <a:pt x="47244" y="312420"/>
                  </a:lnTo>
                  <a:lnTo>
                    <a:pt x="92964" y="19659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51394" y="5801868"/>
              <a:ext cx="1889760" cy="332740"/>
            </a:xfrm>
            <a:custGeom>
              <a:avLst/>
              <a:gdLst/>
              <a:ahLst/>
              <a:cxnLst/>
              <a:rect l="l" t="t" r="r" b="b"/>
              <a:pathLst>
                <a:path w="1889760" h="332739">
                  <a:moveTo>
                    <a:pt x="1889759" y="160019"/>
                  </a:moveTo>
                  <a:lnTo>
                    <a:pt x="1879091" y="126491"/>
                  </a:lnTo>
                  <a:lnTo>
                    <a:pt x="1856231" y="80771"/>
                  </a:lnTo>
                  <a:lnTo>
                    <a:pt x="1808987" y="33527"/>
                  </a:lnTo>
                  <a:lnTo>
                    <a:pt x="1752599" y="0"/>
                  </a:lnTo>
                  <a:lnTo>
                    <a:pt x="126491" y="0"/>
                  </a:lnTo>
                  <a:lnTo>
                    <a:pt x="68579" y="33527"/>
                  </a:lnTo>
                  <a:lnTo>
                    <a:pt x="33527" y="80771"/>
                  </a:lnTo>
                  <a:lnTo>
                    <a:pt x="10667" y="126491"/>
                  </a:lnTo>
                  <a:lnTo>
                    <a:pt x="0" y="160019"/>
                  </a:lnTo>
                  <a:lnTo>
                    <a:pt x="10667" y="205739"/>
                  </a:lnTo>
                  <a:lnTo>
                    <a:pt x="33527" y="252983"/>
                  </a:lnTo>
                  <a:lnTo>
                    <a:pt x="68579" y="298703"/>
                  </a:lnTo>
                  <a:lnTo>
                    <a:pt x="126491" y="332231"/>
                  </a:lnTo>
                  <a:lnTo>
                    <a:pt x="1752599" y="332231"/>
                  </a:lnTo>
                  <a:lnTo>
                    <a:pt x="1808987" y="298703"/>
                  </a:lnTo>
                  <a:lnTo>
                    <a:pt x="1856231" y="252983"/>
                  </a:lnTo>
                  <a:lnTo>
                    <a:pt x="1879091" y="205739"/>
                  </a:lnTo>
                  <a:lnTo>
                    <a:pt x="1889759" y="1600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49870" y="5800344"/>
              <a:ext cx="1892935" cy="335280"/>
            </a:xfrm>
            <a:custGeom>
              <a:avLst/>
              <a:gdLst/>
              <a:ahLst/>
              <a:cxnLst/>
              <a:rect l="l" t="t" r="r" b="b"/>
              <a:pathLst>
                <a:path w="1892935" h="335279">
                  <a:moveTo>
                    <a:pt x="1892808" y="161544"/>
                  </a:moveTo>
                  <a:lnTo>
                    <a:pt x="1882140" y="128016"/>
                  </a:lnTo>
                  <a:lnTo>
                    <a:pt x="1857756" y="80772"/>
                  </a:lnTo>
                  <a:lnTo>
                    <a:pt x="1812036" y="35052"/>
                  </a:lnTo>
                  <a:lnTo>
                    <a:pt x="1754124" y="0"/>
                  </a:lnTo>
                  <a:lnTo>
                    <a:pt x="128016" y="0"/>
                  </a:lnTo>
                  <a:lnTo>
                    <a:pt x="68580" y="35052"/>
                  </a:lnTo>
                  <a:lnTo>
                    <a:pt x="33528" y="80772"/>
                  </a:lnTo>
                  <a:lnTo>
                    <a:pt x="12192" y="128016"/>
                  </a:lnTo>
                  <a:lnTo>
                    <a:pt x="0" y="161544"/>
                  </a:lnTo>
                  <a:lnTo>
                    <a:pt x="1524" y="167259"/>
                  </a:lnTo>
                  <a:lnTo>
                    <a:pt x="1524" y="161544"/>
                  </a:lnTo>
                  <a:lnTo>
                    <a:pt x="13716" y="128016"/>
                  </a:lnTo>
                  <a:lnTo>
                    <a:pt x="35052" y="82296"/>
                  </a:lnTo>
                  <a:lnTo>
                    <a:pt x="70104" y="36576"/>
                  </a:lnTo>
                  <a:lnTo>
                    <a:pt x="128016" y="1524"/>
                  </a:lnTo>
                  <a:lnTo>
                    <a:pt x="1754124" y="1524"/>
                  </a:lnTo>
                  <a:lnTo>
                    <a:pt x="1810512" y="36576"/>
                  </a:lnTo>
                  <a:lnTo>
                    <a:pt x="1856232" y="82296"/>
                  </a:lnTo>
                  <a:lnTo>
                    <a:pt x="1880616" y="128016"/>
                  </a:lnTo>
                  <a:lnTo>
                    <a:pt x="1891284" y="161544"/>
                  </a:lnTo>
                  <a:lnTo>
                    <a:pt x="1891284" y="168075"/>
                  </a:lnTo>
                  <a:lnTo>
                    <a:pt x="1892808" y="161544"/>
                  </a:lnTo>
                  <a:close/>
                </a:path>
                <a:path w="1892935" h="335279">
                  <a:moveTo>
                    <a:pt x="1891284" y="168075"/>
                  </a:moveTo>
                  <a:lnTo>
                    <a:pt x="1891284" y="161544"/>
                  </a:lnTo>
                  <a:lnTo>
                    <a:pt x="1880616" y="207264"/>
                  </a:lnTo>
                  <a:lnTo>
                    <a:pt x="1856232" y="254508"/>
                  </a:lnTo>
                  <a:lnTo>
                    <a:pt x="1810512" y="300228"/>
                  </a:lnTo>
                  <a:lnTo>
                    <a:pt x="1754124" y="333756"/>
                  </a:lnTo>
                  <a:lnTo>
                    <a:pt x="128016" y="333756"/>
                  </a:lnTo>
                  <a:lnTo>
                    <a:pt x="70104" y="300228"/>
                  </a:lnTo>
                  <a:lnTo>
                    <a:pt x="35052" y="254508"/>
                  </a:lnTo>
                  <a:lnTo>
                    <a:pt x="13716" y="207264"/>
                  </a:lnTo>
                  <a:lnTo>
                    <a:pt x="1524" y="161544"/>
                  </a:lnTo>
                  <a:lnTo>
                    <a:pt x="1524" y="167259"/>
                  </a:lnTo>
                  <a:lnTo>
                    <a:pt x="12192" y="207264"/>
                  </a:lnTo>
                  <a:lnTo>
                    <a:pt x="33528" y="254508"/>
                  </a:lnTo>
                  <a:lnTo>
                    <a:pt x="33528" y="256032"/>
                  </a:lnTo>
                  <a:lnTo>
                    <a:pt x="68580" y="301752"/>
                  </a:lnTo>
                  <a:lnTo>
                    <a:pt x="128016" y="335280"/>
                  </a:lnTo>
                  <a:lnTo>
                    <a:pt x="1754124" y="335280"/>
                  </a:lnTo>
                  <a:lnTo>
                    <a:pt x="1812036" y="301752"/>
                  </a:lnTo>
                  <a:lnTo>
                    <a:pt x="1857756" y="256032"/>
                  </a:lnTo>
                  <a:lnTo>
                    <a:pt x="1857756" y="254508"/>
                  </a:lnTo>
                  <a:lnTo>
                    <a:pt x="1882140" y="207264"/>
                  </a:lnTo>
                  <a:lnTo>
                    <a:pt x="1891284" y="168075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443603" y="4838189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E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32836" y="5783069"/>
            <a:ext cx="139382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[1,5] </a:t>
            </a:r>
            <a:r>
              <a:rPr sz="900" spc="-5" dirty="0">
                <a:latin typeface="Arial"/>
                <a:cs typeface="Arial"/>
              </a:rPr>
              <a:t>Banka Müşterisi "para  </a:t>
            </a:r>
            <a:r>
              <a:rPr sz="900" dirty="0">
                <a:latin typeface="Arial"/>
                <a:cs typeface="Arial"/>
              </a:rPr>
              <a:t>çekme" işlemini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seçti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523606" y="5536692"/>
            <a:ext cx="1534795" cy="1199515"/>
            <a:chOff x="2523606" y="5536692"/>
            <a:chExt cx="1534795" cy="1199515"/>
          </a:xfrm>
        </p:grpSpPr>
        <p:sp>
          <p:nvSpPr>
            <p:cNvPr id="63" name="object 63"/>
            <p:cNvSpPr/>
            <p:nvPr/>
          </p:nvSpPr>
          <p:spPr>
            <a:xfrm>
              <a:off x="3238360" y="5536704"/>
              <a:ext cx="93345" cy="253365"/>
            </a:xfrm>
            <a:custGeom>
              <a:avLst/>
              <a:gdLst/>
              <a:ahLst/>
              <a:cxnLst/>
              <a:rect l="l" t="t" r="r" b="b"/>
              <a:pathLst>
                <a:path w="93345" h="253364">
                  <a:moveTo>
                    <a:pt x="92964" y="137160"/>
                  </a:moveTo>
                  <a:lnTo>
                    <a:pt x="91440" y="137160"/>
                  </a:lnTo>
                  <a:lnTo>
                    <a:pt x="47244" y="247650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47637"/>
                  </a:lnTo>
                  <a:lnTo>
                    <a:pt x="1524" y="137147"/>
                  </a:lnTo>
                  <a:lnTo>
                    <a:pt x="0" y="137147"/>
                  </a:lnTo>
                  <a:lnTo>
                    <a:pt x="45720" y="251447"/>
                  </a:lnTo>
                  <a:lnTo>
                    <a:pt x="45720" y="252984"/>
                  </a:lnTo>
                  <a:lnTo>
                    <a:pt x="47244" y="251460"/>
                  </a:lnTo>
                  <a:lnTo>
                    <a:pt x="92964" y="1371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38362" y="6147816"/>
              <a:ext cx="92964" cy="240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38360" y="5536704"/>
              <a:ext cx="93345" cy="253365"/>
            </a:xfrm>
            <a:custGeom>
              <a:avLst/>
              <a:gdLst/>
              <a:ahLst/>
              <a:cxnLst/>
              <a:rect l="l" t="t" r="r" b="b"/>
              <a:pathLst>
                <a:path w="93345" h="253364">
                  <a:moveTo>
                    <a:pt x="92964" y="137160"/>
                  </a:moveTo>
                  <a:lnTo>
                    <a:pt x="91440" y="137160"/>
                  </a:lnTo>
                  <a:lnTo>
                    <a:pt x="47244" y="247650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47637"/>
                  </a:lnTo>
                  <a:lnTo>
                    <a:pt x="1524" y="137147"/>
                  </a:lnTo>
                  <a:lnTo>
                    <a:pt x="0" y="137147"/>
                  </a:lnTo>
                  <a:lnTo>
                    <a:pt x="45720" y="251447"/>
                  </a:lnTo>
                  <a:lnTo>
                    <a:pt x="45720" y="252984"/>
                  </a:lnTo>
                  <a:lnTo>
                    <a:pt x="47244" y="251460"/>
                  </a:lnTo>
                  <a:lnTo>
                    <a:pt x="92964" y="1371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23606" y="6399275"/>
              <a:ext cx="1534795" cy="335280"/>
            </a:xfrm>
            <a:custGeom>
              <a:avLst/>
              <a:gdLst/>
              <a:ahLst/>
              <a:cxnLst/>
              <a:rect l="l" t="t" r="r" b="b"/>
              <a:pathLst>
                <a:path w="1534795" h="335279">
                  <a:moveTo>
                    <a:pt x="1534667" y="173735"/>
                  </a:moveTo>
                  <a:lnTo>
                    <a:pt x="1520951" y="115823"/>
                  </a:lnTo>
                  <a:lnTo>
                    <a:pt x="1499615" y="80771"/>
                  </a:lnTo>
                  <a:lnTo>
                    <a:pt x="1464563" y="35051"/>
                  </a:lnTo>
                  <a:lnTo>
                    <a:pt x="1406651" y="0"/>
                  </a:lnTo>
                  <a:lnTo>
                    <a:pt x="128015" y="0"/>
                  </a:lnTo>
                  <a:lnTo>
                    <a:pt x="68579" y="35051"/>
                  </a:lnTo>
                  <a:lnTo>
                    <a:pt x="33527" y="80771"/>
                  </a:lnTo>
                  <a:lnTo>
                    <a:pt x="0" y="115823"/>
                  </a:lnTo>
                  <a:lnTo>
                    <a:pt x="0" y="208787"/>
                  </a:lnTo>
                  <a:lnTo>
                    <a:pt x="33527" y="254507"/>
                  </a:lnTo>
                  <a:lnTo>
                    <a:pt x="68579" y="300227"/>
                  </a:lnTo>
                  <a:lnTo>
                    <a:pt x="128015" y="335279"/>
                  </a:lnTo>
                  <a:lnTo>
                    <a:pt x="1406651" y="335279"/>
                  </a:lnTo>
                  <a:lnTo>
                    <a:pt x="1464563" y="300227"/>
                  </a:lnTo>
                  <a:lnTo>
                    <a:pt x="1499615" y="254507"/>
                  </a:lnTo>
                  <a:lnTo>
                    <a:pt x="1520951" y="208787"/>
                  </a:lnTo>
                  <a:lnTo>
                    <a:pt x="1534667" y="1737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23606" y="6399276"/>
              <a:ext cx="1534795" cy="337185"/>
            </a:xfrm>
            <a:custGeom>
              <a:avLst/>
              <a:gdLst/>
              <a:ahLst/>
              <a:cxnLst/>
              <a:rect l="l" t="t" r="r" b="b"/>
              <a:pathLst>
                <a:path w="1534795" h="337184">
                  <a:moveTo>
                    <a:pt x="1534668" y="173736"/>
                  </a:moveTo>
                  <a:lnTo>
                    <a:pt x="1522476" y="115824"/>
                  </a:lnTo>
                  <a:lnTo>
                    <a:pt x="1499616" y="80772"/>
                  </a:lnTo>
                  <a:lnTo>
                    <a:pt x="1464564" y="35052"/>
                  </a:lnTo>
                  <a:lnTo>
                    <a:pt x="1408176" y="0"/>
                  </a:lnTo>
                  <a:lnTo>
                    <a:pt x="126492" y="0"/>
                  </a:lnTo>
                  <a:lnTo>
                    <a:pt x="68580" y="35052"/>
                  </a:lnTo>
                  <a:lnTo>
                    <a:pt x="33528" y="80772"/>
                  </a:lnTo>
                  <a:lnTo>
                    <a:pt x="0" y="115824"/>
                  </a:lnTo>
                  <a:lnTo>
                    <a:pt x="0" y="208788"/>
                  </a:lnTo>
                  <a:lnTo>
                    <a:pt x="1524" y="210866"/>
                  </a:lnTo>
                  <a:lnTo>
                    <a:pt x="1524" y="117348"/>
                  </a:lnTo>
                  <a:lnTo>
                    <a:pt x="35052" y="82296"/>
                  </a:lnTo>
                  <a:lnTo>
                    <a:pt x="68580" y="38563"/>
                  </a:lnTo>
                  <a:lnTo>
                    <a:pt x="68580" y="36576"/>
                  </a:lnTo>
                  <a:lnTo>
                    <a:pt x="128016" y="1524"/>
                  </a:lnTo>
                  <a:lnTo>
                    <a:pt x="1406652" y="1524"/>
                  </a:lnTo>
                  <a:lnTo>
                    <a:pt x="1464564" y="36576"/>
                  </a:lnTo>
                  <a:lnTo>
                    <a:pt x="1464564" y="38563"/>
                  </a:lnTo>
                  <a:lnTo>
                    <a:pt x="1498092" y="82296"/>
                  </a:lnTo>
                  <a:lnTo>
                    <a:pt x="1520952" y="117348"/>
                  </a:lnTo>
                  <a:lnTo>
                    <a:pt x="1520952" y="115824"/>
                  </a:lnTo>
                  <a:lnTo>
                    <a:pt x="1533144" y="173736"/>
                  </a:lnTo>
                  <a:lnTo>
                    <a:pt x="1533144" y="178117"/>
                  </a:lnTo>
                  <a:lnTo>
                    <a:pt x="1534668" y="173736"/>
                  </a:lnTo>
                  <a:close/>
                </a:path>
                <a:path w="1534795" h="337184">
                  <a:moveTo>
                    <a:pt x="70104" y="300228"/>
                  </a:moveTo>
                  <a:lnTo>
                    <a:pt x="35052" y="254508"/>
                  </a:lnTo>
                  <a:lnTo>
                    <a:pt x="1524" y="207264"/>
                  </a:lnTo>
                  <a:lnTo>
                    <a:pt x="1524" y="210866"/>
                  </a:lnTo>
                  <a:lnTo>
                    <a:pt x="33528" y="254508"/>
                  </a:lnTo>
                  <a:lnTo>
                    <a:pt x="68580" y="300228"/>
                  </a:lnTo>
                  <a:lnTo>
                    <a:pt x="70104" y="300228"/>
                  </a:lnTo>
                  <a:close/>
                </a:path>
                <a:path w="1534795" h="337184">
                  <a:moveTo>
                    <a:pt x="70104" y="36576"/>
                  </a:moveTo>
                  <a:lnTo>
                    <a:pt x="68580" y="36576"/>
                  </a:lnTo>
                  <a:lnTo>
                    <a:pt x="68580" y="38563"/>
                  </a:lnTo>
                  <a:lnTo>
                    <a:pt x="70104" y="36576"/>
                  </a:lnTo>
                  <a:close/>
                </a:path>
                <a:path w="1534795" h="337184">
                  <a:moveTo>
                    <a:pt x="1464564" y="301752"/>
                  </a:moveTo>
                  <a:lnTo>
                    <a:pt x="1464564" y="300228"/>
                  </a:lnTo>
                  <a:lnTo>
                    <a:pt x="1406652" y="335280"/>
                  </a:lnTo>
                  <a:lnTo>
                    <a:pt x="128016" y="335280"/>
                  </a:lnTo>
                  <a:lnTo>
                    <a:pt x="68580" y="300228"/>
                  </a:lnTo>
                  <a:lnTo>
                    <a:pt x="68580" y="301752"/>
                  </a:lnTo>
                  <a:lnTo>
                    <a:pt x="126492" y="336804"/>
                  </a:lnTo>
                  <a:lnTo>
                    <a:pt x="1408176" y="336804"/>
                  </a:lnTo>
                  <a:lnTo>
                    <a:pt x="1464564" y="301752"/>
                  </a:lnTo>
                  <a:close/>
                </a:path>
                <a:path w="1534795" h="337184">
                  <a:moveTo>
                    <a:pt x="1464564" y="38563"/>
                  </a:moveTo>
                  <a:lnTo>
                    <a:pt x="1464564" y="36576"/>
                  </a:lnTo>
                  <a:lnTo>
                    <a:pt x="1463040" y="36576"/>
                  </a:lnTo>
                  <a:lnTo>
                    <a:pt x="1464564" y="38563"/>
                  </a:lnTo>
                  <a:close/>
                </a:path>
                <a:path w="1534795" h="337184">
                  <a:moveTo>
                    <a:pt x="1533144" y="178117"/>
                  </a:moveTo>
                  <a:lnTo>
                    <a:pt x="1533144" y="173736"/>
                  </a:lnTo>
                  <a:lnTo>
                    <a:pt x="1520952" y="208788"/>
                  </a:lnTo>
                  <a:lnTo>
                    <a:pt x="1498092" y="254508"/>
                  </a:lnTo>
                  <a:lnTo>
                    <a:pt x="1463040" y="300228"/>
                  </a:lnTo>
                  <a:lnTo>
                    <a:pt x="1464564" y="300228"/>
                  </a:lnTo>
                  <a:lnTo>
                    <a:pt x="1499616" y="254508"/>
                  </a:lnTo>
                  <a:lnTo>
                    <a:pt x="1522476" y="208788"/>
                  </a:lnTo>
                  <a:lnTo>
                    <a:pt x="1533144" y="178117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774567" y="6383525"/>
            <a:ext cx="1658620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indent="-76200">
              <a:lnSpc>
                <a:spcPct val="108900"/>
              </a:lnSpc>
              <a:spcBef>
                <a:spcPts val="100"/>
              </a:spcBef>
              <a:tabLst>
                <a:tab pos="1223645" algn="l"/>
                <a:tab pos="1645285" algn="l"/>
              </a:tabLst>
            </a:pPr>
            <a:r>
              <a:rPr sz="900" dirty="0">
                <a:latin typeface="Arial"/>
                <a:cs typeface="Arial"/>
              </a:rPr>
              <a:t>[1,6] </a:t>
            </a:r>
            <a:r>
              <a:rPr sz="900" spc="-5" dirty="0">
                <a:latin typeface="Arial"/>
                <a:cs typeface="Arial"/>
              </a:rPr>
              <a:t>ATM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olası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para 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u="sng" dirty="0">
                <a:uFill>
                  <a:solidFill>
                    <a:srgbClr val="980032"/>
                  </a:solidFill>
                </a:uFill>
                <a:latin typeface="Arial"/>
                <a:cs typeface="Arial"/>
              </a:rPr>
              <a:t> 	</a:t>
            </a:r>
            <a:r>
              <a:rPr sz="900" dirty="0">
                <a:latin typeface="Arial"/>
                <a:cs typeface="Arial"/>
              </a:rPr>
              <a:t> tutarlarını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gösterdi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50260" y="3777996"/>
            <a:ext cx="3542029" cy="2784475"/>
            <a:chOff x="850260" y="3777996"/>
            <a:chExt cx="3542029" cy="2784475"/>
          </a:xfrm>
        </p:grpSpPr>
        <p:sp>
          <p:nvSpPr>
            <p:cNvPr id="70" name="object 70"/>
            <p:cNvSpPr/>
            <p:nvPr/>
          </p:nvSpPr>
          <p:spPr>
            <a:xfrm>
              <a:off x="3238362" y="6147816"/>
              <a:ext cx="92964" cy="240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90504" y="3778008"/>
              <a:ext cx="1905" cy="2784475"/>
            </a:xfrm>
            <a:custGeom>
              <a:avLst/>
              <a:gdLst/>
              <a:ahLst/>
              <a:cxnLst/>
              <a:rect l="l" t="t" r="r" b="b"/>
              <a:pathLst>
                <a:path w="1904" h="2784475">
                  <a:moveTo>
                    <a:pt x="1524" y="2782824"/>
                  </a:moveTo>
                  <a:lnTo>
                    <a:pt x="0" y="2784348"/>
                  </a:lnTo>
                  <a:lnTo>
                    <a:pt x="1524" y="2784348"/>
                  </a:lnTo>
                  <a:lnTo>
                    <a:pt x="1524" y="2782824"/>
                  </a:lnTo>
                  <a:close/>
                </a:path>
                <a:path w="1904" h="2784475">
                  <a:moveTo>
                    <a:pt x="1524" y="0"/>
                  </a:moveTo>
                  <a:lnTo>
                    <a:pt x="0" y="0"/>
                  </a:lnTo>
                  <a:lnTo>
                    <a:pt x="0" y="2782824"/>
                  </a:lnTo>
                  <a:lnTo>
                    <a:pt x="1524" y="278282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238362" y="6147816"/>
              <a:ext cx="92964" cy="240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50260" y="4578095"/>
              <a:ext cx="1870075" cy="358140"/>
            </a:xfrm>
            <a:custGeom>
              <a:avLst/>
              <a:gdLst/>
              <a:ahLst/>
              <a:cxnLst/>
              <a:rect l="l" t="t" r="r" b="b"/>
              <a:pathLst>
                <a:path w="1870075" h="358139">
                  <a:moveTo>
                    <a:pt x="1869941" y="173735"/>
                  </a:moveTo>
                  <a:lnTo>
                    <a:pt x="1857749" y="128015"/>
                  </a:lnTo>
                  <a:lnTo>
                    <a:pt x="1834889" y="82295"/>
                  </a:lnTo>
                  <a:lnTo>
                    <a:pt x="1787645" y="47243"/>
                  </a:lnTo>
                  <a:lnTo>
                    <a:pt x="1731257" y="0"/>
                  </a:lnTo>
                  <a:lnTo>
                    <a:pt x="140207" y="0"/>
                  </a:lnTo>
                  <a:lnTo>
                    <a:pt x="82295" y="47243"/>
                  </a:lnTo>
                  <a:lnTo>
                    <a:pt x="35051" y="82295"/>
                  </a:lnTo>
                  <a:lnTo>
                    <a:pt x="13715" y="128015"/>
                  </a:lnTo>
                  <a:lnTo>
                    <a:pt x="0" y="173735"/>
                  </a:lnTo>
                  <a:lnTo>
                    <a:pt x="13715" y="231647"/>
                  </a:lnTo>
                  <a:lnTo>
                    <a:pt x="35051" y="277367"/>
                  </a:lnTo>
                  <a:lnTo>
                    <a:pt x="82295" y="312419"/>
                  </a:lnTo>
                  <a:lnTo>
                    <a:pt x="140207" y="358139"/>
                  </a:lnTo>
                  <a:lnTo>
                    <a:pt x="1731257" y="358139"/>
                  </a:lnTo>
                  <a:lnTo>
                    <a:pt x="1787645" y="312419"/>
                  </a:lnTo>
                  <a:lnTo>
                    <a:pt x="1834889" y="277367"/>
                  </a:lnTo>
                  <a:lnTo>
                    <a:pt x="1857749" y="231647"/>
                  </a:lnTo>
                  <a:lnTo>
                    <a:pt x="1869941" y="1737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50260" y="4578096"/>
              <a:ext cx="1870075" cy="358140"/>
            </a:xfrm>
            <a:custGeom>
              <a:avLst/>
              <a:gdLst/>
              <a:ahLst/>
              <a:cxnLst/>
              <a:rect l="l" t="t" r="r" b="b"/>
              <a:pathLst>
                <a:path w="1870075" h="358139">
                  <a:moveTo>
                    <a:pt x="1869941" y="173736"/>
                  </a:moveTo>
                  <a:lnTo>
                    <a:pt x="1859273" y="128016"/>
                  </a:lnTo>
                  <a:lnTo>
                    <a:pt x="1834889" y="80772"/>
                  </a:lnTo>
                  <a:lnTo>
                    <a:pt x="1789169" y="45720"/>
                  </a:lnTo>
                  <a:lnTo>
                    <a:pt x="1731257" y="0"/>
                  </a:lnTo>
                  <a:lnTo>
                    <a:pt x="140208" y="0"/>
                  </a:lnTo>
                  <a:lnTo>
                    <a:pt x="35052" y="80772"/>
                  </a:lnTo>
                  <a:lnTo>
                    <a:pt x="12192" y="128016"/>
                  </a:lnTo>
                  <a:lnTo>
                    <a:pt x="0" y="173736"/>
                  </a:lnTo>
                  <a:lnTo>
                    <a:pt x="1524" y="180975"/>
                  </a:lnTo>
                  <a:lnTo>
                    <a:pt x="1524" y="173736"/>
                  </a:lnTo>
                  <a:lnTo>
                    <a:pt x="13716" y="128016"/>
                  </a:lnTo>
                  <a:lnTo>
                    <a:pt x="36576" y="82296"/>
                  </a:lnTo>
                  <a:lnTo>
                    <a:pt x="82296" y="47244"/>
                  </a:lnTo>
                  <a:lnTo>
                    <a:pt x="140208" y="1524"/>
                  </a:lnTo>
                  <a:lnTo>
                    <a:pt x="1731257" y="1524"/>
                  </a:lnTo>
                  <a:lnTo>
                    <a:pt x="1787645" y="47244"/>
                  </a:lnTo>
                  <a:lnTo>
                    <a:pt x="1833365" y="82296"/>
                  </a:lnTo>
                  <a:lnTo>
                    <a:pt x="1857749" y="128016"/>
                  </a:lnTo>
                  <a:lnTo>
                    <a:pt x="1868417" y="173736"/>
                  </a:lnTo>
                  <a:lnTo>
                    <a:pt x="1868417" y="182009"/>
                  </a:lnTo>
                  <a:lnTo>
                    <a:pt x="1869941" y="173736"/>
                  </a:lnTo>
                  <a:close/>
                </a:path>
                <a:path w="1870075" h="358139">
                  <a:moveTo>
                    <a:pt x="1868417" y="182009"/>
                  </a:moveTo>
                  <a:lnTo>
                    <a:pt x="1868417" y="173736"/>
                  </a:lnTo>
                  <a:lnTo>
                    <a:pt x="1857749" y="230124"/>
                  </a:lnTo>
                  <a:lnTo>
                    <a:pt x="1833365" y="277368"/>
                  </a:lnTo>
                  <a:lnTo>
                    <a:pt x="1833365" y="275844"/>
                  </a:lnTo>
                  <a:lnTo>
                    <a:pt x="1787645" y="310896"/>
                  </a:lnTo>
                  <a:lnTo>
                    <a:pt x="1731257" y="356616"/>
                  </a:lnTo>
                  <a:lnTo>
                    <a:pt x="140208" y="356616"/>
                  </a:lnTo>
                  <a:lnTo>
                    <a:pt x="82296" y="310896"/>
                  </a:lnTo>
                  <a:lnTo>
                    <a:pt x="36576" y="275844"/>
                  </a:lnTo>
                  <a:lnTo>
                    <a:pt x="36576" y="277368"/>
                  </a:lnTo>
                  <a:lnTo>
                    <a:pt x="13716" y="230124"/>
                  </a:lnTo>
                  <a:lnTo>
                    <a:pt x="1524" y="173736"/>
                  </a:lnTo>
                  <a:lnTo>
                    <a:pt x="1524" y="180975"/>
                  </a:lnTo>
                  <a:lnTo>
                    <a:pt x="12192" y="231648"/>
                  </a:lnTo>
                  <a:lnTo>
                    <a:pt x="35052" y="277368"/>
                  </a:lnTo>
                  <a:lnTo>
                    <a:pt x="140208" y="358140"/>
                  </a:lnTo>
                  <a:lnTo>
                    <a:pt x="1731257" y="358140"/>
                  </a:lnTo>
                  <a:lnTo>
                    <a:pt x="1789169" y="312420"/>
                  </a:lnTo>
                  <a:lnTo>
                    <a:pt x="1834889" y="277368"/>
                  </a:lnTo>
                  <a:lnTo>
                    <a:pt x="1859273" y="231648"/>
                  </a:lnTo>
                  <a:lnTo>
                    <a:pt x="1868417" y="182009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125600" y="4560822"/>
            <a:ext cx="137985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lnSpc>
                <a:spcPct val="1089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[1,A4.1] ATM </a:t>
            </a:r>
            <a:r>
              <a:rPr sz="900" dirty="0">
                <a:latin typeface="Arial"/>
                <a:cs typeface="Arial"/>
              </a:rPr>
              <a:t>şifrenin  geçersiz </a:t>
            </a:r>
            <a:r>
              <a:rPr sz="900" spc="-5" dirty="0">
                <a:latin typeface="Arial"/>
                <a:cs typeface="Arial"/>
              </a:rPr>
              <a:t>olduğunu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belirledi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738746" y="4335779"/>
            <a:ext cx="1315720" cy="474345"/>
            <a:chOff x="1738746" y="4335779"/>
            <a:chExt cx="1315720" cy="474345"/>
          </a:xfrm>
        </p:grpSpPr>
        <p:sp>
          <p:nvSpPr>
            <p:cNvPr id="77" name="object 77"/>
            <p:cNvSpPr/>
            <p:nvPr/>
          </p:nvSpPr>
          <p:spPr>
            <a:xfrm>
              <a:off x="2627236" y="4716779"/>
              <a:ext cx="426720" cy="93345"/>
            </a:xfrm>
            <a:custGeom>
              <a:avLst/>
              <a:gdLst/>
              <a:ahLst/>
              <a:cxnLst/>
              <a:rect l="l" t="t" r="r" b="b"/>
              <a:pathLst>
                <a:path w="426719" h="93345">
                  <a:moveTo>
                    <a:pt x="426720" y="45732"/>
                  </a:moveTo>
                  <a:lnTo>
                    <a:pt x="3822" y="45732"/>
                  </a:lnTo>
                  <a:lnTo>
                    <a:pt x="115824" y="1524"/>
                  </a:lnTo>
                  <a:lnTo>
                    <a:pt x="115824" y="0"/>
                  </a:lnTo>
                  <a:lnTo>
                    <a:pt x="0" y="45720"/>
                  </a:lnTo>
                  <a:lnTo>
                    <a:pt x="0" y="47244"/>
                  </a:lnTo>
                  <a:lnTo>
                    <a:pt x="115824" y="92976"/>
                  </a:lnTo>
                  <a:lnTo>
                    <a:pt x="115824" y="91452"/>
                  </a:lnTo>
                  <a:lnTo>
                    <a:pt x="3860" y="47256"/>
                  </a:lnTo>
                  <a:lnTo>
                    <a:pt x="426720" y="47256"/>
                  </a:lnTo>
                  <a:lnTo>
                    <a:pt x="426720" y="457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738746" y="4335779"/>
              <a:ext cx="94488" cy="2316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627236" y="4716779"/>
              <a:ext cx="426720" cy="93345"/>
            </a:xfrm>
            <a:custGeom>
              <a:avLst/>
              <a:gdLst/>
              <a:ahLst/>
              <a:cxnLst/>
              <a:rect l="l" t="t" r="r" b="b"/>
              <a:pathLst>
                <a:path w="426719" h="93345">
                  <a:moveTo>
                    <a:pt x="426720" y="45732"/>
                  </a:moveTo>
                  <a:lnTo>
                    <a:pt x="3822" y="45732"/>
                  </a:lnTo>
                  <a:lnTo>
                    <a:pt x="115824" y="1524"/>
                  </a:lnTo>
                  <a:lnTo>
                    <a:pt x="115824" y="0"/>
                  </a:lnTo>
                  <a:lnTo>
                    <a:pt x="0" y="45720"/>
                  </a:lnTo>
                  <a:lnTo>
                    <a:pt x="0" y="47244"/>
                  </a:lnTo>
                  <a:lnTo>
                    <a:pt x="115824" y="92976"/>
                  </a:lnTo>
                  <a:lnTo>
                    <a:pt x="115824" y="91452"/>
                  </a:lnTo>
                  <a:lnTo>
                    <a:pt x="3860" y="47256"/>
                  </a:lnTo>
                  <a:lnTo>
                    <a:pt x="426720" y="47256"/>
                  </a:lnTo>
                  <a:lnTo>
                    <a:pt x="426720" y="457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777615" y="4769610"/>
            <a:ext cx="298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y</a:t>
            </a:r>
            <a:r>
              <a:rPr sz="900" dirty="0">
                <a:latin typeface="Arial"/>
                <a:cs typeface="Arial"/>
              </a:rPr>
              <a:t>ır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955416" y="4002023"/>
            <a:ext cx="1661160" cy="323215"/>
            <a:chOff x="955416" y="4002023"/>
            <a:chExt cx="1661160" cy="323215"/>
          </a:xfrm>
        </p:grpSpPr>
        <p:sp>
          <p:nvSpPr>
            <p:cNvPr id="82" name="object 82"/>
            <p:cNvSpPr/>
            <p:nvPr/>
          </p:nvSpPr>
          <p:spPr>
            <a:xfrm>
              <a:off x="955416" y="4002023"/>
              <a:ext cx="1661160" cy="323215"/>
            </a:xfrm>
            <a:custGeom>
              <a:avLst/>
              <a:gdLst/>
              <a:ahLst/>
              <a:cxnLst/>
              <a:rect l="l" t="t" r="r" b="b"/>
              <a:pathLst>
                <a:path w="1661160" h="323214">
                  <a:moveTo>
                    <a:pt x="1661153" y="161543"/>
                  </a:moveTo>
                  <a:lnTo>
                    <a:pt x="1647437" y="114299"/>
                  </a:lnTo>
                  <a:lnTo>
                    <a:pt x="1626101" y="79247"/>
                  </a:lnTo>
                  <a:lnTo>
                    <a:pt x="1591049" y="33527"/>
                  </a:lnTo>
                  <a:lnTo>
                    <a:pt x="1533137" y="0"/>
                  </a:lnTo>
                  <a:lnTo>
                    <a:pt x="128015" y="0"/>
                  </a:lnTo>
                  <a:lnTo>
                    <a:pt x="68579" y="33527"/>
                  </a:lnTo>
                  <a:lnTo>
                    <a:pt x="35051" y="79247"/>
                  </a:lnTo>
                  <a:lnTo>
                    <a:pt x="12191" y="114299"/>
                  </a:lnTo>
                  <a:lnTo>
                    <a:pt x="0" y="161543"/>
                  </a:lnTo>
                  <a:lnTo>
                    <a:pt x="12191" y="207263"/>
                  </a:lnTo>
                  <a:lnTo>
                    <a:pt x="35051" y="242315"/>
                  </a:lnTo>
                  <a:lnTo>
                    <a:pt x="68579" y="288035"/>
                  </a:lnTo>
                  <a:lnTo>
                    <a:pt x="128015" y="323087"/>
                  </a:lnTo>
                  <a:lnTo>
                    <a:pt x="1533137" y="323087"/>
                  </a:lnTo>
                  <a:lnTo>
                    <a:pt x="1591049" y="288035"/>
                  </a:lnTo>
                  <a:lnTo>
                    <a:pt x="1626101" y="242315"/>
                  </a:lnTo>
                  <a:lnTo>
                    <a:pt x="1647437" y="207263"/>
                  </a:lnTo>
                  <a:lnTo>
                    <a:pt x="1661153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55416" y="4002024"/>
              <a:ext cx="1661160" cy="323215"/>
            </a:xfrm>
            <a:custGeom>
              <a:avLst/>
              <a:gdLst/>
              <a:ahLst/>
              <a:cxnLst/>
              <a:rect l="l" t="t" r="r" b="b"/>
              <a:pathLst>
                <a:path w="1661160" h="323214">
                  <a:moveTo>
                    <a:pt x="1661153" y="161544"/>
                  </a:moveTo>
                  <a:lnTo>
                    <a:pt x="1661153" y="160020"/>
                  </a:lnTo>
                  <a:lnTo>
                    <a:pt x="1648961" y="114300"/>
                  </a:lnTo>
                  <a:lnTo>
                    <a:pt x="1626101" y="79248"/>
                  </a:lnTo>
                  <a:lnTo>
                    <a:pt x="1591049" y="33528"/>
                  </a:lnTo>
                  <a:lnTo>
                    <a:pt x="1534661" y="0"/>
                  </a:lnTo>
                  <a:lnTo>
                    <a:pt x="126492" y="0"/>
                  </a:lnTo>
                  <a:lnTo>
                    <a:pt x="68580" y="33528"/>
                  </a:lnTo>
                  <a:lnTo>
                    <a:pt x="35052" y="79248"/>
                  </a:lnTo>
                  <a:lnTo>
                    <a:pt x="10668" y="114300"/>
                  </a:lnTo>
                  <a:lnTo>
                    <a:pt x="0" y="160020"/>
                  </a:lnTo>
                  <a:lnTo>
                    <a:pt x="0" y="161544"/>
                  </a:lnTo>
                  <a:lnTo>
                    <a:pt x="1524" y="168075"/>
                  </a:lnTo>
                  <a:lnTo>
                    <a:pt x="1524" y="160020"/>
                  </a:lnTo>
                  <a:lnTo>
                    <a:pt x="1696" y="160782"/>
                  </a:lnTo>
                  <a:lnTo>
                    <a:pt x="12192" y="114300"/>
                  </a:lnTo>
                  <a:lnTo>
                    <a:pt x="12192" y="115824"/>
                  </a:lnTo>
                  <a:lnTo>
                    <a:pt x="68580" y="35052"/>
                  </a:lnTo>
                  <a:lnTo>
                    <a:pt x="128016" y="1524"/>
                  </a:lnTo>
                  <a:lnTo>
                    <a:pt x="1533137" y="1524"/>
                  </a:lnTo>
                  <a:lnTo>
                    <a:pt x="1591049" y="35052"/>
                  </a:lnTo>
                  <a:lnTo>
                    <a:pt x="1624577" y="80772"/>
                  </a:lnTo>
                  <a:lnTo>
                    <a:pt x="1647437" y="115824"/>
                  </a:lnTo>
                  <a:lnTo>
                    <a:pt x="1659430" y="160794"/>
                  </a:lnTo>
                  <a:lnTo>
                    <a:pt x="1659629" y="160020"/>
                  </a:lnTo>
                  <a:lnTo>
                    <a:pt x="1659629" y="167259"/>
                  </a:lnTo>
                  <a:lnTo>
                    <a:pt x="1661153" y="161544"/>
                  </a:lnTo>
                  <a:close/>
                </a:path>
                <a:path w="1661160" h="323214">
                  <a:moveTo>
                    <a:pt x="1696" y="160782"/>
                  </a:moveTo>
                  <a:lnTo>
                    <a:pt x="1524" y="160020"/>
                  </a:lnTo>
                  <a:lnTo>
                    <a:pt x="1524" y="161544"/>
                  </a:lnTo>
                  <a:lnTo>
                    <a:pt x="1696" y="160782"/>
                  </a:lnTo>
                  <a:close/>
                </a:path>
                <a:path w="1661160" h="323214">
                  <a:moveTo>
                    <a:pt x="68580" y="288036"/>
                  </a:moveTo>
                  <a:lnTo>
                    <a:pt x="36576" y="240792"/>
                  </a:lnTo>
                  <a:lnTo>
                    <a:pt x="12192" y="207264"/>
                  </a:lnTo>
                  <a:lnTo>
                    <a:pt x="1696" y="160782"/>
                  </a:lnTo>
                  <a:lnTo>
                    <a:pt x="1524" y="161544"/>
                  </a:lnTo>
                  <a:lnTo>
                    <a:pt x="1524" y="168075"/>
                  </a:lnTo>
                  <a:lnTo>
                    <a:pt x="10668" y="207264"/>
                  </a:lnTo>
                  <a:lnTo>
                    <a:pt x="35052" y="242316"/>
                  </a:lnTo>
                  <a:lnTo>
                    <a:pt x="68580" y="288036"/>
                  </a:lnTo>
                  <a:close/>
                </a:path>
                <a:path w="1661160" h="323214">
                  <a:moveTo>
                    <a:pt x="1591049" y="288036"/>
                  </a:moveTo>
                  <a:lnTo>
                    <a:pt x="1591049" y="286512"/>
                  </a:lnTo>
                  <a:lnTo>
                    <a:pt x="1533137" y="321564"/>
                  </a:lnTo>
                  <a:lnTo>
                    <a:pt x="128016" y="321564"/>
                  </a:lnTo>
                  <a:lnTo>
                    <a:pt x="68580" y="286512"/>
                  </a:lnTo>
                  <a:lnTo>
                    <a:pt x="68580" y="288036"/>
                  </a:lnTo>
                  <a:lnTo>
                    <a:pt x="126492" y="323088"/>
                  </a:lnTo>
                  <a:lnTo>
                    <a:pt x="1534661" y="323088"/>
                  </a:lnTo>
                  <a:lnTo>
                    <a:pt x="1591049" y="288036"/>
                  </a:lnTo>
                  <a:close/>
                </a:path>
                <a:path w="1661160" h="323214">
                  <a:moveTo>
                    <a:pt x="1659629" y="167259"/>
                  </a:moveTo>
                  <a:lnTo>
                    <a:pt x="1659629" y="161544"/>
                  </a:lnTo>
                  <a:lnTo>
                    <a:pt x="1659430" y="160794"/>
                  </a:lnTo>
                  <a:lnTo>
                    <a:pt x="1647437" y="207264"/>
                  </a:lnTo>
                  <a:lnTo>
                    <a:pt x="1626101" y="240792"/>
                  </a:lnTo>
                  <a:lnTo>
                    <a:pt x="1591049" y="288036"/>
                  </a:lnTo>
                  <a:lnTo>
                    <a:pt x="1626101" y="242316"/>
                  </a:lnTo>
                  <a:lnTo>
                    <a:pt x="1648961" y="207264"/>
                  </a:lnTo>
                  <a:lnTo>
                    <a:pt x="1659629" y="167259"/>
                  </a:lnTo>
                  <a:close/>
                </a:path>
                <a:path w="1661160" h="323214">
                  <a:moveTo>
                    <a:pt x="1659629" y="161544"/>
                  </a:moveTo>
                  <a:lnTo>
                    <a:pt x="1659629" y="160020"/>
                  </a:lnTo>
                  <a:lnTo>
                    <a:pt x="1659430" y="160794"/>
                  </a:lnTo>
                  <a:lnTo>
                    <a:pt x="1659629" y="1615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271904" y="3974082"/>
            <a:ext cx="1047750" cy="324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latin typeface="Arial"/>
                <a:cs typeface="Arial"/>
              </a:rPr>
              <a:t>[1,A4.2] ATM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Banka</a:t>
            </a:r>
            <a:endParaRPr sz="900">
              <a:latin typeface="Arial"/>
              <a:cs typeface="Arial"/>
            </a:endParaRPr>
          </a:p>
          <a:p>
            <a:pPr marL="57785" algn="ctr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Arial"/>
                <a:cs typeface="Arial"/>
              </a:rPr>
              <a:t>Müşterisini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uyardı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738746" y="3777996"/>
            <a:ext cx="4211320" cy="2784475"/>
            <a:chOff x="1738746" y="3777996"/>
            <a:chExt cx="4211320" cy="2784475"/>
          </a:xfrm>
        </p:grpSpPr>
        <p:sp>
          <p:nvSpPr>
            <p:cNvPr id="86" name="object 86"/>
            <p:cNvSpPr/>
            <p:nvPr/>
          </p:nvSpPr>
          <p:spPr>
            <a:xfrm>
              <a:off x="1738744" y="3778008"/>
              <a:ext cx="2653665" cy="2784475"/>
            </a:xfrm>
            <a:custGeom>
              <a:avLst/>
              <a:gdLst/>
              <a:ahLst/>
              <a:cxnLst/>
              <a:rect l="l" t="t" r="r" b="b"/>
              <a:pathLst>
                <a:path w="2653665" h="2784475">
                  <a:moveTo>
                    <a:pt x="47244" y="557771"/>
                  </a:moveTo>
                  <a:lnTo>
                    <a:pt x="0" y="673595"/>
                  </a:lnTo>
                  <a:lnTo>
                    <a:pt x="1524" y="673595"/>
                  </a:lnTo>
                  <a:lnTo>
                    <a:pt x="47244" y="557771"/>
                  </a:lnTo>
                  <a:close/>
                </a:path>
                <a:path w="2653665" h="2784475">
                  <a:moveTo>
                    <a:pt x="47244" y="201168"/>
                  </a:moveTo>
                  <a:lnTo>
                    <a:pt x="36588" y="0"/>
                  </a:lnTo>
                  <a:lnTo>
                    <a:pt x="35064" y="0"/>
                  </a:lnTo>
                  <a:lnTo>
                    <a:pt x="45720" y="201168"/>
                  </a:lnTo>
                  <a:lnTo>
                    <a:pt x="47244" y="201168"/>
                  </a:lnTo>
                  <a:close/>
                </a:path>
                <a:path w="2653665" h="2784475">
                  <a:moveTo>
                    <a:pt x="48768" y="557784"/>
                  </a:moveTo>
                  <a:lnTo>
                    <a:pt x="47244" y="557784"/>
                  </a:lnTo>
                  <a:lnTo>
                    <a:pt x="48768" y="561517"/>
                  </a:lnTo>
                  <a:lnTo>
                    <a:pt x="48768" y="557784"/>
                  </a:lnTo>
                  <a:close/>
                </a:path>
                <a:path w="2653665" h="2784475">
                  <a:moveTo>
                    <a:pt x="94488" y="673608"/>
                  </a:moveTo>
                  <a:lnTo>
                    <a:pt x="47244" y="557784"/>
                  </a:lnTo>
                  <a:lnTo>
                    <a:pt x="47244" y="789432"/>
                  </a:lnTo>
                  <a:lnTo>
                    <a:pt x="48768" y="789432"/>
                  </a:lnTo>
                  <a:lnTo>
                    <a:pt x="48768" y="561644"/>
                  </a:lnTo>
                  <a:lnTo>
                    <a:pt x="92964" y="673608"/>
                  </a:lnTo>
                  <a:lnTo>
                    <a:pt x="94488" y="673608"/>
                  </a:lnTo>
                  <a:close/>
                </a:path>
                <a:path w="2653665" h="2784475">
                  <a:moveTo>
                    <a:pt x="769416" y="0"/>
                  </a:moveTo>
                  <a:lnTo>
                    <a:pt x="765556" y="0"/>
                  </a:lnTo>
                  <a:lnTo>
                    <a:pt x="726948" y="15227"/>
                  </a:lnTo>
                  <a:lnTo>
                    <a:pt x="726948" y="16751"/>
                  </a:lnTo>
                  <a:lnTo>
                    <a:pt x="769416" y="0"/>
                  </a:lnTo>
                  <a:close/>
                </a:path>
                <a:path w="2653665" h="2784475">
                  <a:moveTo>
                    <a:pt x="2653284" y="2782824"/>
                  </a:moveTo>
                  <a:lnTo>
                    <a:pt x="2651760" y="2784348"/>
                  </a:lnTo>
                  <a:lnTo>
                    <a:pt x="2653284" y="2784348"/>
                  </a:lnTo>
                  <a:lnTo>
                    <a:pt x="2653284" y="2782824"/>
                  </a:lnTo>
                  <a:close/>
                </a:path>
                <a:path w="2653665" h="2784475">
                  <a:moveTo>
                    <a:pt x="2653284" y="0"/>
                  </a:moveTo>
                  <a:lnTo>
                    <a:pt x="2651760" y="0"/>
                  </a:lnTo>
                  <a:lnTo>
                    <a:pt x="2651760" y="2782824"/>
                  </a:lnTo>
                  <a:lnTo>
                    <a:pt x="2653284" y="2782824"/>
                  </a:lnTo>
                  <a:lnTo>
                    <a:pt x="265328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429874" y="4116323"/>
              <a:ext cx="518159" cy="265430"/>
            </a:xfrm>
            <a:custGeom>
              <a:avLst/>
              <a:gdLst/>
              <a:ahLst/>
              <a:cxnLst/>
              <a:rect l="l" t="t" r="r" b="b"/>
              <a:pathLst>
                <a:path w="518160" h="265429">
                  <a:moveTo>
                    <a:pt x="518159" y="138683"/>
                  </a:moveTo>
                  <a:lnTo>
                    <a:pt x="265175" y="0"/>
                  </a:lnTo>
                  <a:lnTo>
                    <a:pt x="0" y="138683"/>
                  </a:lnTo>
                  <a:lnTo>
                    <a:pt x="265175" y="265175"/>
                  </a:lnTo>
                  <a:lnTo>
                    <a:pt x="518159" y="13868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428351" y="4116324"/>
              <a:ext cx="521334" cy="266700"/>
            </a:xfrm>
            <a:custGeom>
              <a:avLst/>
              <a:gdLst/>
              <a:ahLst/>
              <a:cxnLst/>
              <a:rect l="l" t="t" r="r" b="b"/>
              <a:pathLst>
                <a:path w="521335" h="266700">
                  <a:moveTo>
                    <a:pt x="521208" y="138684"/>
                  </a:moveTo>
                  <a:lnTo>
                    <a:pt x="266700" y="0"/>
                  </a:lnTo>
                  <a:lnTo>
                    <a:pt x="265176" y="0"/>
                  </a:lnTo>
                  <a:lnTo>
                    <a:pt x="0" y="138684"/>
                  </a:lnTo>
                  <a:lnTo>
                    <a:pt x="1524" y="139419"/>
                  </a:lnTo>
                  <a:lnTo>
                    <a:pt x="1524" y="138684"/>
                  </a:lnTo>
                  <a:lnTo>
                    <a:pt x="265176" y="2312"/>
                  </a:lnTo>
                  <a:lnTo>
                    <a:pt x="265176" y="1524"/>
                  </a:lnTo>
                  <a:lnTo>
                    <a:pt x="266700" y="1524"/>
                  </a:lnTo>
                  <a:lnTo>
                    <a:pt x="266700" y="2345"/>
                  </a:lnTo>
                  <a:lnTo>
                    <a:pt x="519684" y="138684"/>
                  </a:lnTo>
                  <a:lnTo>
                    <a:pt x="519684" y="139450"/>
                  </a:lnTo>
                  <a:lnTo>
                    <a:pt x="521208" y="138684"/>
                  </a:lnTo>
                  <a:close/>
                </a:path>
                <a:path w="521335" h="266700">
                  <a:moveTo>
                    <a:pt x="265922" y="264805"/>
                  </a:moveTo>
                  <a:lnTo>
                    <a:pt x="1524" y="138684"/>
                  </a:lnTo>
                  <a:lnTo>
                    <a:pt x="1524" y="139419"/>
                  </a:lnTo>
                  <a:lnTo>
                    <a:pt x="265176" y="266700"/>
                  </a:lnTo>
                  <a:lnTo>
                    <a:pt x="265176" y="265176"/>
                  </a:lnTo>
                  <a:lnTo>
                    <a:pt x="265922" y="264805"/>
                  </a:lnTo>
                  <a:close/>
                </a:path>
                <a:path w="521335" h="266700">
                  <a:moveTo>
                    <a:pt x="266700" y="1524"/>
                  </a:moveTo>
                  <a:lnTo>
                    <a:pt x="265176" y="1524"/>
                  </a:lnTo>
                  <a:lnTo>
                    <a:pt x="265922" y="1926"/>
                  </a:lnTo>
                  <a:lnTo>
                    <a:pt x="266700" y="1524"/>
                  </a:lnTo>
                  <a:close/>
                </a:path>
                <a:path w="521335" h="266700">
                  <a:moveTo>
                    <a:pt x="265922" y="1926"/>
                  </a:moveTo>
                  <a:lnTo>
                    <a:pt x="265176" y="1524"/>
                  </a:lnTo>
                  <a:lnTo>
                    <a:pt x="265176" y="2312"/>
                  </a:lnTo>
                  <a:lnTo>
                    <a:pt x="265922" y="1926"/>
                  </a:lnTo>
                  <a:close/>
                </a:path>
                <a:path w="521335" h="266700">
                  <a:moveTo>
                    <a:pt x="266700" y="265176"/>
                  </a:moveTo>
                  <a:lnTo>
                    <a:pt x="265922" y="264805"/>
                  </a:lnTo>
                  <a:lnTo>
                    <a:pt x="265176" y="265176"/>
                  </a:lnTo>
                  <a:lnTo>
                    <a:pt x="266700" y="265176"/>
                  </a:lnTo>
                  <a:close/>
                </a:path>
                <a:path w="521335" h="266700">
                  <a:moveTo>
                    <a:pt x="266700" y="266700"/>
                  </a:moveTo>
                  <a:lnTo>
                    <a:pt x="266700" y="265176"/>
                  </a:lnTo>
                  <a:lnTo>
                    <a:pt x="265176" y="265176"/>
                  </a:lnTo>
                  <a:lnTo>
                    <a:pt x="265176" y="266700"/>
                  </a:lnTo>
                  <a:lnTo>
                    <a:pt x="266700" y="266700"/>
                  </a:lnTo>
                  <a:close/>
                </a:path>
                <a:path w="521335" h="266700">
                  <a:moveTo>
                    <a:pt x="266700" y="2345"/>
                  </a:moveTo>
                  <a:lnTo>
                    <a:pt x="266700" y="1524"/>
                  </a:lnTo>
                  <a:lnTo>
                    <a:pt x="265922" y="1926"/>
                  </a:lnTo>
                  <a:lnTo>
                    <a:pt x="266700" y="2345"/>
                  </a:lnTo>
                  <a:close/>
                </a:path>
                <a:path w="521335" h="266700">
                  <a:moveTo>
                    <a:pt x="519684" y="139450"/>
                  </a:moveTo>
                  <a:lnTo>
                    <a:pt x="519684" y="138684"/>
                  </a:lnTo>
                  <a:lnTo>
                    <a:pt x="265922" y="264805"/>
                  </a:lnTo>
                  <a:lnTo>
                    <a:pt x="266700" y="265176"/>
                  </a:lnTo>
                  <a:lnTo>
                    <a:pt x="266700" y="266700"/>
                  </a:lnTo>
                  <a:lnTo>
                    <a:pt x="519684" y="13945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946010" y="4065522"/>
            <a:ext cx="767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hesapta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yeterli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932294" y="4216398"/>
            <a:ext cx="666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para var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mı?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4481946" y="4646676"/>
            <a:ext cx="2425065" cy="337185"/>
            <a:chOff x="4481946" y="4646676"/>
            <a:chExt cx="2425065" cy="337185"/>
          </a:xfrm>
        </p:grpSpPr>
        <p:sp>
          <p:nvSpPr>
            <p:cNvPr id="92" name="object 92"/>
            <p:cNvSpPr/>
            <p:nvPr/>
          </p:nvSpPr>
          <p:spPr>
            <a:xfrm>
              <a:off x="4483470" y="4646676"/>
              <a:ext cx="2421890" cy="335280"/>
            </a:xfrm>
            <a:custGeom>
              <a:avLst/>
              <a:gdLst/>
              <a:ahLst/>
              <a:cxnLst/>
              <a:rect l="l" t="t" r="r" b="b"/>
              <a:pathLst>
                <a:path w="2421890" h="335279">
                  <a:moveTo>
                    <a:pt x="2421635" y="163067"/>
                  </a:moveTo>
                  <a:lnTo>
                    <a:pt x="2410967" y="128015"/>
                  </a:lnTo>
                  <a:lnTo>
                    <a:pt x="2386583" y="80771"/>
                  </a:lnTo>
                  <a:lnTo>
                    <a:pt x="2353055" y="35051"/>
                  </a:lnTo>
                  <a:lnTo>
                    <a:pt x="2295143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35051" y="80771"/>
                  </a:lnTo>
                  <a:lnTo>
                    <a:pt x="12191" y="128015"/>
                  </a:lnTo>
                  <a:lnTo>
                    <a:pt x="0" y="163067"/>
                  </a:lnTo>
                  <a:lnTo>
                    <a:pt x="12191" y="208787"/>
                  </a:lnTo>
                  <a:lnTo>
                    <a:pt x="35051" y="254507"/>
                  </a:lnTo>
                  <a:lnTo>
                    <a:pt x="70103" y="300227"/>
                  </a:lnTo>
                  <a:lnTo>
                    <a:pt x="126491" y="335279"/>
                  </a:lnTo>
                  <a:lnTo>
                    <a:pt x="2295143" y="335279"/>
                  </a:lnTo>
                  <a:lnTo>
                    <a:pt x="2353055" y="300227"/>
                  </a:lnTo>
                  <a:lnTo>
                    <a:pt x="2386583" y="254507"/>
                  </a:lnTo>
                  <a:lnTo>
                    <a:pt x="2410967" y="208787"/>
                  </a:lnTo>
                  <a:lnTo>
                    <a:pt x="2421635" y="16306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481946" y="4646676"/>
              <a:ext cx="2425065" cy="337185"/>
            </a:xfrm>
            <a:custGeom>
              <a:avLst/>
              <a:gdLst/>
              <a:ahLst/>
              <a:cxnLst/>
              <a:rect l="l" t="t" r="r" b="b"/>
              <a:pathLst>
                <a:path w="2425065" h="337185">
                  <a:moveTo>
                    <a:pt x="2424684" y="163068"/>
                  </a:moveTo>
                  <a:lnTo>
                    <a:pt x="2424684" y="161544"/>
                  </a:lnTo>
                  <a:lnTo>
                    <a:pt x="2414016" y="126492"/>
                  </a:lnTo>
                  <a:lnTo>
                    <a:pt x="2389632" y="80772"/>
                  </a:lnTo>
                  <a:lnTo>
                    <a:pt x="2354580" y="35052"/>
                  </a:lnTo>
                  <a:lnTo>
                    <a:pt x="2296668" y="0"/>
                  </a:lnTo>
                  <a:lnTo>
                    <a:pt x="128016" y="0"/>
                  </a:lnTo>
                  <a:lnTo>
                    <a:pt x="70104" y="35052"/>
                  </a:lnTo>
                  <a:lnTo>
                    <a:pt x="35052" y="80772"/>
                  </a:lnTo>
                  <a:lnTo>
                    <a:pt x="13716" y="126492"/>
                  </a:lnTo>
                  <a:lnTo>
                    <a:pt x="0" y="161544"/>
                  </a:lnTo>
                  <a:lnTo>
                    <a:pt x="0" y="163068"/>
                  </a:lnTo>
                  <a:lnTo>
                    <a:pt x="1524" y="168148"/>
                  </a:lnTo>
                  <a:lnTo>
                    <a:pt x="1524" y="161544"/>
                  </a:lnTo>
                  <a:lnTo>
                    <a:pt x="1778" y="162418"/>
                  </a:lnTo>
                  <a:lnTo>
                    <a:pt x="36576" y="82296"/>
                  </a:lnTo>
                  <a:lnTo>
                    <a:pt x="71628" y="36576"/>
                  </a:lnTo>
                  <a:lnTo>
                    <a:pt x="128016" y="1524"/>
                  </a:lnTo>
                  <a:lnTo>
                    <a:pt x="2296668" y="1524"/>
                  </a:lnTo>
                  <a:lnTo>
                    <a:pt x="2353056" y="36576"/>
                  </a:lnTo>
                  <a:lnTo>
                    <a:pt x="2388108" y="82296"/>
                  </a:lnTo>
                  <a:lnTo>
                    <a:pt x="2412492" y="128016"/>
                  </a:lnTo>
                  <a:lnTo>
                    <a:pt x="2422962" y="162418"/>
                  </a:lnTo>
                  <a:lnTo>
                    <a:pt x="2423160" y="161544"/>
                  </a:lnTo>
                  <a:lnTo>
                    <a:pt x="2423160" y="169599"/>
                  </a:lnTo>
                  <a:lnTo>
                    <a:pt x="2424684" y="163068"/>
                  </a:lnTo>
                  <a:close/>
                </a:path>
                <a:path w="2425065" h="337185">
                  <a:moveTo>
                    <a:pt x="1778" y="162418"/>
                  </a:moveTo>
                  <a:lnTo>
                    <a:pt x="1524" y="161544"/>
                  </a:lnTo>
                  <a:lnTo>
                    <a:pt x="1524" y="163068"/>
                  </a:lnTo>
                  <a:lnTo>
                    <a:pt x="1778" y="162418"/>
                  </a:lnTo>
                  <a:close/>
                </a:path>
                <a:path w="2425065" h="337185">
                  <a:moveTo>
                    <a:pt x="2423160" y="169599"/>
                  </a:moveTo>
                  <a:lnTo>
                    <a:pt x="2423160" y="163068"/>
                  </a:lnTo>
                  <a:lnTo>
                    <a:pt x="2422962" y="162418"/>
                  </a:lnTo>
                  <a:lnTo>
                    <a:pt x="2412492" y="208788"/>
                  </a:lnTo>
                  <a:lnTo>
                    <a:pt x="2388108" y="254508"/>
                  </a:lnTo>
                  <a:lnTo>
                    <a:pt x="2353056" y="300228"/>
                  </a:lnTo>
                  <a:lnTo>
                    <a:pt x="2296668" y="335280"/>
                  </a:lnTo>
                  <a:lnTo>
                    <a:pt x="128016" y="335280"/>
                  </a:lnTo>
                  <a:lnTo>
                    <a:pt x="71628" y="300228"/>
                  </a:lnTo>
                  <a:lnTo>
                    <a:pt x="36576" y="254508"/>
                  </a:lnTo>
                  <a:lnTo>
                    <a:pt x="15240" y="208788"/>
                  </a:lnTo>
                  <a:lnTo>
                    <a:pt x="1778" y="162418"/>
                  </a:lnTo>
                  <a:lnTo>
                    <a:pt x="1524" y="163068"/>
                  </a:lnTo>
                  <a:lnTo>
                    <a:pt x="1524" y="168148"/>
                  </a:lnTo>
                  <a:lnTo>
                    <a:pt x="13716" y="208788"/>
                  </a:lnTo>
                  <a:lnTo>
                    <a:pt x="35052" y="254508"/>
                  </a:lnTo>
                  <a:lnTo>
                    <a:pt x="70104" y="300228"/>
                  </a:lnTo>
                  <a:lnTo>
                    <a:pt x="70104" y="301752"/>
                  </a:lnTo>
                  <a:lnTo>
                    <a:pt x="128016" y="336804"/>
                  </a:lnTo>
                  <a:lnTo>
                    <a:pt x="2296668" y="336804"/>
                  </a:lnTo>
                  <a:lnTo>
                    <a:pt x="2354580" y="301752"/>
                  </a:lnTo>
                  <a:lnTo>
                    <a:pt x="2354580" y="300228"/>
                  </a:lnTo>
                  <a:lnTo>
                    <a:pt x="2389632" y="254508"/>
                  </a:lnTo>
                  <a:lnTo>
                    <a:pt x="2414016" y="208788"/>
                  </a:lnTo>
                  <a:lnTo>
                    <a:pt x="2423160" y="169599"/>
                  </a:lnTo>
                  <a:close/>
                </a:path>
                <a:path w="2425065" h="337185">
                  <a:moveTo>
                    <a:pt x="2423160" y="163068"/>
                  </a:moveTo>
                  <a:lnTo>
                    <a:pt x="2423160" y="161544"/>
                  </a:lnTo>
                  <a:lnTo>
                    <a:pt x="2422962" y="162418"/>
                  </a:lnTo>
                  <a:lnTo>
                    <a:pt x="2423160" y="16306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771007" y="4617210"/>
            <a:ext cx="1927225" cy="32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5080" indent="-36830">
              <a:lnSpc>
                <a:spcPct val="11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[1,10] </a:t>
            </a:r>
            <a:r>
              <a:rPr sz="900" spc="-5" dirty="0">
                <a:latin typeface="Arial"/>
                <a:cs typeface="Arial"/>
              </a:rPr>
              <a:t>Merkezi Banka </a:t>
            </a:r>
            <a:r>
              <a:rPr sz="900" dirty="0">
                <a:latin typeface="Arial"/>
                <a:cs typeface="Arial"/>
              </a:rPr>
              <a:t>Sistemi, </a:t>
            </a:r>
            <a:r>
              <a:rPr sz="900" spc="-5" dirty="0">
                <a:latin typeface="Arial"/>
                <a:cs typeface="Arial"/>
              </a:rPr>
              <a:t>Banka  Müşterisi'nin </a:t>
            </a:r>
            <a:r>
              <a:rPr sz="900" dirty="0">
                <a:latin typeface="Arial"/>
                <a:cs typeface="Arial"/>
              </a:rPr>
              <a:t>hesabından tutarı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düştü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4990962" y="4395216"/>
            <a:ext cx="1420495" cy="1187450"/>
            <a:chOff x="4990962" y="4395216"/>
            <a:chExt cx="1420495" cy="1187450"/>
          </a:xfrm>
        </p:grpSpPr>
        <p:sp>
          <p:nvSpPr>
            <p:cNvPr id="96" name="object 96"/>
            <p:cNvSpPr/>
            <p:nvPr/>
          </p:nvSpPr>
          <p:spPr>
            <a:xfrm>
              <a:off x="5647806" y="4992624"/>
              <a:ext cx="92964" cy="243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47806" y="4395216"/>
              <a:ext cx="92964" cy="2407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990962" y="5247131"/>
              <a:ext cx="1419225" cy="335280"/>
            </a:xfrm>
            <a:custGeom>
              <a:avLst/>
              <a:gdLst/>
              <a:ahLst/>
              <a:cxnLst/>
              <a:rect l="l" t="t" r="r" b="b"/>
              <a:pathLst>
                <a:path w="1419225" h="335279">
                  <a:moveTo>
                    <a:pt x="1418843" y="161543"/>
                  </a:moveTo>
                  <a:lnTo>
                    <a:pt x="1406651" y="115823"/>
                  </a:lnTo>
                  <a:lnTo>
                    <a:pt x="1383791" y="80771"/>
                  </a:lnTo>
                  <a:lnTo>
                    <a:pt x="1350263" y="35051"/>
                  </a:lnTo>
                  <a:lnTo>
                    <a:pt x="1292351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24383" y="80771"/>
                  </a:lnTo>
                  <a:lnTo>
                    <a:pt x="10667" y="115823"/>
                  </a:lnTo>
                  <a:lnTo>
                    <a:pt x="0" y="161543"/>
                  </a:lnTo>
                  <a:lnTo>
                    <a:pt x="10667" y="207263"/>
                  </a:lnTo>
                  <a:lnTo>
                    <a:pt x="24383" y="254507"/>
                  </a:lnTo>
                  <a:lnTo>
                    <a:pt x="70103" y="300227"/>
                  </a:lnTo>
                  <a:lnTo>
                    <a:pt x="126491" y="335279"/>
                  </a:lnTo>
                  <a:lnTo>
                    <a:pt x="1292351" y="335279"/>
                  </a:lnTo>
                  <a:lnTo>
                    <a:pt x="1350263" y="300227"/>
                  </a:lnTo>
                  <a:lnTo>
                    <a:pt x="1383791" y="254507"/>
                  </a:lnTo>
                  <a:lnTo>
                    <a:pt x="1406651" y="207263"/>
                  </a:lnTo>
                  <a:lnTo>
                    <a:pt x="1418843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990963" y="5247132"/>
              <a:ext cx="1420495" cy="335280"/>
            </a:xfrm>
            <a:custGeom>
              <a:avLst/>
              <a:gdLst/>
              <a:ahLst/>
              <a:cxnLst/>
              <a:rect l="l" t="t" r="r" b="b"/>
              <a:pathLst>
                <a:path w="1420495" h="335279">
                  <a:moveTo>
                    <a:pt x="70104" y="35052"/>
                  </a:moveTo>
                  <a:lnTo>
                    <a:pt x="22860" y="80772"/>
                  </a:lnTo>
                  <a:lnTo>
                    <a:pt x="10668" y="115824"/>
                  </a:lnTo>
                  <a:lnTo>
                    <a:pt x="0" y="161544"/>
                  </a:lnTo>
                  <a:lnTo>
                    <a:pt x="1524" y="168293"/>
                  </a:lnTo>
                  <a:lnTo>
                    <a:pt x="1524" y="161544"/>
                  </a:lnTo>
                  <a:lnTo>
                    <a:pt x="12192" y="115824"/>
                  </a:lnTo>
                  <a:lnTo>
                    <a:pt x="24384" y="80772"/>
                  </a:lnTo>
                  <a:lnTo>
                    <a:pt x="24384" y="82296"/>
                  </a:lnTo>
                  <a:lnTo>
                    <a:pt x="70104" y="35052"/>
                  </a:lnTo>
                  <a:close/>
                </a:path>
                <a:path w="1420495" h="335279">
                  <a:moveTo>
                    <a:pt x="70104" y="300228"/>
                  </a:moveTo>
                  <a:lnTo>
                    <a:pt x="24384" y="252984"/>
                  </a:lnTo>
                  <a:lnTo>
                    <a:pt x="24384" y="254508"/>
                  </a:lnTo>
                  <a:lnTo>
                    <a:pt x="12192" y="207264"/>
                  </a:lnTo>
                  <a:lnTo>
                    <a:pt x="1524" y="161544"/>
                  </a:lnTo>
                  <a:lnTo>
                    <a:pt x="1524" y="168293"/>
                  </a:lnTo>
                  <a:lnTo>
                    <a:pt x="10668" y="208788"/>
                  </a:lnTo>
                  <a:lnTo>
                    <a:pt x="22860" y="254508"/>
                  </a:lnTo>
                  <a:lnTo>
                    <a:pt x="70104" y="300228"/>
                  </a:lnTo>
                  <a:close/>
                </a:path>
                <a:path w="1420495" h="335279">
                  <a:moveTo>
                    <a:pt x="128016" y="0"/>
                  </a:moveTo>
                  <a:lnTo>
                    <a:pt x="126492" y="0"/>
                  </a:lnTo>
                  <a:lnTo>
                    <a:pt x="70104" y="35052"/>
                  </a:lnTo>
                  <a:lnTo>
                    <a:pt x="128016" y="0"/>
                  </a:lnTo>
                  <a:close/>
                </a:path>
                <a:path w="1420495" h="335279">
                  <a:moveTo>
                    <a:pt x="128016" y="333756"/>
                  </a:moveTo>
                  <a:lnTo>
                    <a:pt x="70104" y="298704"/>
                  </a:lnTo>
                  <a:lnTo>
                    <a:pt x="70104" y="300228"/>
                  </a:lnTo>
                  <a:lnTo>
                    <a:pt x="126492" y="335280"/>
                  </a:lnTo>
                  <a:lnTo>
                    <a:pt x="126492" y="333756"/>
                  </a:lnTo>
                  <a:lnTo>
                    <a:pt x="128016" y="333756"/>
                  </a:lnTo>
                  <a:close/>
                </a:path>
                <a:path w="1420495" h="335279">
                  <a:moveTo>
                    <a:pt x="1292352" y="1524"/>
                  </a:moveTo>
                  <a:lnTo>
                    <a:pt x="1292352" y="0"/>
                  </a:lnTo>
                  <a:lnTo>
                    <a:pt x="128016" y="0"/>
                  </a:lnTo>
                  <a:lnTo>
                    <a:pt x="126492" y="1524"/>
                  </a:lnTo>
                  <a:lnTo>
                    <a:pt x="1292352" y="1524"/>
                  </a:lnTo>
                  <a:close/>
                </a:path>
                <a:path w="1420495" h="335279">
                  <a:moveTo>
                    <a:pt x="1418844" y="167449"/>
                  </a:moveTo>
                  <a:lnTo>
                    <a:pt x="1418844" y="161544"/>
                  </a:lnTo>
                  <a:lnTo>
                    <a:pt x="1406652" y="207264"/>
                  </a:lnTo>
                  <a:lnTo>
                    <a:pt x="1383792" y="252984"/>
                  </a:lnTo>
                  <a:lnTo>
                    <a:pt x="1348740" y="300228"/>
                  </a:lnTo>
                  <a:lnTo>
                    <a:pt x="1348740" y="298704"/>
                  </a:lnTo>
                  <a:lnTo>
                    <a:pt x="1292352" y="333756"/>
                  </a:lnTo>
                  <a:lnTo>
                    <a:pt x="126492" y="333756"/>
                  </a:lnTo>
                  <a:lnTo>
                    <a:pt x="126492" y="335280"/>
                  </a:lnTo>
                  <a:lnTo>
                    <a:pt x="1292352" y="335280"/>
                  </a:lnTo>
                  <a:lnTo>
                    <a:pt x="1350264" y="300228"/>
                  </a:lnTo>
                  <a:lnTo>
                    <a:pt x="1385316" y="254508"/>
                  </a:lnTo>
                  <a:lnTo>
                    <a:pt x="1408176" y="208788"/>
                  </a:lnTo>
                  <a:lnTo>
                    <a:pt x="1418844" y="167449"/>
                  </a:lnTo>
                  <a:close/>
                </a:path>
                <a:path w="1420495" h="335279">
                  <a:moveTo>
                    <a:pt x="1406652" y="115824"/>
                  </a:moveTo>
                  <a:lnTo>
                    <a:pt x="1385316" y="80772"/>
                  </a:lnTo>
                  <a:lnTo>
                    <a:pt x="1350264" y="35052"/>
                  </a:lnTo>
                  <a:lnTo>
                    <a:pt x="1292352" y="0"/>
                  </a:lnTo>
                  <a:lnTo>
                    <a:pt x="1348740" y="35052"/>
                  </a:lnTo>
                  <a:lnTo>
                    <a:pt x="1383792" y="80772"/>
                  </a:lnTo>
                  <a:lnTo>
                    <a:pt x="1406652" y="115824"/>
                  </a:lnTo>
                  <a:close/>
                </a:path>
                <a:path w="1420495" h="335279">
                  <a:moveTo>
                    <a:pt x="1420368" y="161544"/>
                  </a:moveTo>
                  <a:lnTo>
                    <a:pt x="1408176" y="115824"/>
                  </a:lnTo>
                  <a:lnTo>
                    <a:pt x="1406652" y="115824"/>
                  </a:lnTo>
                  <a:lnTo>
                    <a:pt x="1418844" y="161544"/>
                  </a:lnTo>
                  <a:lnTo>
                    <a:pt x="1418844" y="167449"/>
                  </a:lnTo>
                  <a:lnTo>
                    <a:pt x="1420368" y="1615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5278498" y="5228333"/>
            <a:ext cx="857885" cy="32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 indent="-151130">
              <a:lnSpc>
                <a:spcPct val="11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[1,11] </a:t>
            </a:r>
            <a:r>
              <a:rPr sz="900" spc="-5" dirty="0">
                <a:latin typeface="Arial"/>
                <a:cs typeface="Arial"/>
              </a:rPr>
              <a:t>ATM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nakit  </a:t>
            </a:r>
            <a:r>
              <a:rPr sz="900" spc="-5" dirty="0">
                <a:latin typeface="Arial"/>
                <a:cs typeface="Arial"/>
              </a:rPr>
              <a:t>parayı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verdi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5093070" y="4992624"/>
            <a:ext cx="1202690" cy="1178560"/>
            <a:chOff x="5093070" y="4992624"/>
            <a:chExt cx="1202690" cy="1178560"/>
          </a:xfrm>
        </p:grpSpPr>
        <p:sp>
          <p:nvSpPr>
            <p:cNvPr id="102" name="object 102"/>
            <p:cNvSpPr/>
            <p:nvPr/>
          </p:nvSpPr>
          <p:spPr>
            <a:xfrm>
              <a:off x="5647806" y="4992624"/>
              <a:ext cx="92964" cy="243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47804" y="5593092"/>
              <a:ext cx="93345" cy="254635"/>
            </a:xfrm>
            <a:custGeom>
              <a:avLst/>
              <a:gdLst/>
              <a:ahLst/>
              <a:cxnLst/>
              <a:rect l="l" t="t" r="r" b="b"/>
              <a:pathLst>
                <a:path w="93345" h="254635">
                  <a:moveTo>
                    <a:pt x="92964" y="138684"/>
                  </a:moveTo>
                  <a:lnTo>
                    <a:pt x="91440" y="138684"/>
                  </a:lnTo>
                  <a:lnTo>
                    <a:pt x="47244" y="250647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50634"/>
                  </a:lnTo>
                  <a:lnTo>
                    <a:pt x="1524" y="138671"/>
                  </a:lnTo>
                  <a:lnTo>
                    <a:pt x="0" y="138671"/>
                  </a:lnTo>
                  <a:lnTo>
                    <a:pt x="45720" y="254495"/>
                  </a:lnTo>
                  <a:lnTo>
                    <a:pt x="47244" y="254508"/>
                  </a:lnTo>
                  <a:lnTo>
                    <a:pt x="92964" y="13868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647806" y="4992624"/>
              <a:ext cx="92964" cy="243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94594" y="5858256"/>
              <a:ext cx="1199515" cy="311150"/>
            </a:xfrm>
            <a:custGeom>
              <a:avLst/>
              <a:gdLst/>
              <a:ahLst/>
              <a:cxnLst/>
              <a:rect l="l" t="t" r="r" b="b"/>
              <a:pathLst>
                <a:path w="1199514" h="311150">
                  <a:moveTo>
                    <a:pt x="1199387" y="196595"/>
                  </a:moveTo>
                  <a:lnTo>
                    <a:pt x="1199387" y="115823"/>
                  </a:lnTo>
                  <a:lnTo>
                    <a:pt x="1176527" y="70103"/>
                  </a:lnTo>
                  <a:lnTo>
                    <a:pt x="1130807" y="35051"/>
                  </a:lnTo>
                  <a:lnTo>
                    <a:pt x="1083563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35051" y="70103"/>
                  </a:lnTo>
                  <a:lnTo>
                    <a:pt x="12191" y="115823"/>
                  </a:lnTo>
                  <a:lnTo>
                    <a:pt x="0" y="149351"/>
                  </a:lnTo>
                  <a:lnTo>
                    <a:pt x="12191" y="196595"/>
                  </a:lnTo>
                  <a:lnTo>
                    <a:pt x="35051" y="242315"/>
                  </a:lnTo>
                  <a:lnTo>
                    <a:pt x="70103" y="275843"/>
                  </a:lnTo>
                  <a:lnTo>
                    <a:pt x="126491" y="310895"/>
                  </a:lnTo>
                  <a:lnTo>
                    <a:pt x="1083563" y="310895"/>
                  </a:lnTo>
                  <a:lnTo>
                    <a:pt x="1130807" y="275843"/>
                  </a:lnTo>
                  <a:lnTo>
                    <a:pt x="1176527" y="242315"/>
                  </a:lnTo>
                  <a:lnTo>
                    <a:pt x="1199387" y="19659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093070" y="5858256"/>
              <a:ext cx="1202690" cy="312420"/>
            </a:xfrm>
            <a:custGeom>
              <a:avLst/>
              <a:gdLst/>
              <a:ahLst/>
              <a:cxnLst/>
              <a:rect l="l" t="t" r="r" b="b"/>
              <a:pathLst>
                <a:path w="1202689" h="312420">
                  <a:moveTo>
                    <a:pt x="1085088" y="1524"/>
                  </a:moveTo>
                  <a:lnTo>
                    <a:pt x="1085088" y="0"/>
                  </a:lnTo>
                  <a:lnTo>
                    <a:pt x="128016" y="0"/>
                  </a:lnTo>
                  <a:lnTo>
                    <a:pt x="70104" y="35052"/>
                  </a:lnTo>
                  <a:lnTo>
                    <a:pt x="35052" y="70104"/>
                  </a:lnTo>
                  <a:lnTo>
                    <a:pt x="13716" y="115824"/>
                  </a:lnTo>
                  <a:lnTo>
                    <a:pt x="0" y="149352"/>
                  </a:lnTo>
                  <a:lnTo>
                    <a:pt x="1524" y="154601"/>
                  </a:lnTo>
                  <a:lnTo>
                    <a:pt x="1524" y="149352"/>
                  </a:lnTo>
                  <a:lnTo>
                    <a:pt x="15240" y="115824"/>
                  </a:lnTo>
                  <a:lnTo>
                    <a:pt x="36576" y="70104"/>
                  </a:lnTo>
                  <a:lnTo>
                    <a:pt x="71628" y="35052"/>
                  </a:lnTo>
                  <a:lnTo>
                    <a:pt x="128016" y="1524"/>
                  </a:lnTo>
                  <a:lnTo>
                    <a:pt x="1085088" y="1524"/>
                  </a:lnTo>
                  <a:close/>
                </a:path>
                <a:path w="1202689" h="312420">
                  <a:moveTo>
                    <a:pt x="1200912" y="199548"/>
                  </a:moveTo>
                  <a:lnTo>
                    <a:pt x="1200912" y="196596"/>
                  </a:lnTo>
                  <a:lnTo>
                    <a:pt x="1176528" y="242316"/>
                  </a:lnTo>
                  <a:lnTo>
                    <a:pt x="1130808" y="275844"/>
                  </a:lnTo>
                  <a:lnTo>
                    <a:pt x="1085088" y="310896"/>
                  </a:lnTo>
                  <a:lnTo>
                    <a:pt x="128016" y="310896"/>
                  </a:lnTo>
                  <a:lnTo>
                    <a:pt x="71628" y="275844"/>
                  </a:lnTo>
                  <a:lnTo>
                    <a:pt x="36576" y="242316"/>
                  </a:lnTo>
                  <a:lnTo>
                    <a:pt x="15240" y="196596"/>
                  </a:lnTo>
                  <a:lnTo>
                    <a:pt x="1524" y="149352"/>
                  </a:lnTo>
                  <a:lnTo>
                    <a:pt x="1524" y="154601"/>
                  </a:lnTo>
                  <a:lnTo>
                    <a:pt x="13716" y="196596"/>
                  </a:lnTo>
                  <a:lnTo>
                    <a:pt x="35052" y="243840"/>
                  </a:lnTo>
                  <a:lnTo>
                    <a:pt x="70104" y="277368"/>
                  </a:lnTo>
                  <a:lnTo>
                    <a:pt x="128016" y="312420"/>
                  </a:lnTo>
                  <a:lnTo>
                    <a:pt x="1086612" y="312420"/>
                  </a:lnTo>
                  <a:lnTo>
                    <a:pt x="1132332" y="277368"/>
                  </a:lnTo>
                  <a:lnTo>
                    <a:pt x="1178052" y="243840"/>
                  </a:lnTo>
                  <a:lnTo>
                    <a:pt x="1200912" y="199548"/>
                  </a:lnTo>
                  <a:close/>
                </a:path>
                <a:path w="1202689" h="312420">
                  <a:moveTo>
                    <a:pt x="1202436" y="196596"/>
                  </a:moveTo>
                  <a:lnTo>
                    <a:pt x="1202436" y="115824"/>
                  </a:lnTo>
                  <a:lnTo>
                    <a:pt x="1178052" y="70104"/>
                  </a:lnTo>
                  <a:lnTo>
                    <a:pt x="1086612" y="0"/>
                  </a:lnTo>
                  <a:lnTo>
                    <a:pt x="1085088" y="0"/>
                  </a:lnTo>
                  <a:lnTo>
                    <a:pt x="1176528" y="70104"/>
                  </a:lnTo>
                  <a:lnTo>
                    <a:pt x="1200912" y="115824"/>
                  </a:lnTo>
                  <a:lnTo>
                    <a:pt x="1200912" y="199548"/>
                  </a:lnTo>
                  <a:lnTo>
                    <a:pt x="1202436" y="19659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287642" y="5830313"/>
            <a:ext cx="83756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[1,12] </a:t>
            </a:r>
            <a:r>
              <a:rPr sz="900" spc="-5" dirty="0">
                <a:latin typeface="Arial"/>
                <a:cs typeface="Arial"/>
              </a:rPr>
              <a:t>ATM</a:t>
            </a:r>
            <a:r>
              <a:rPr sz="900" spc="-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kartı  </a:t>
            </a:r>
            <a:r>
              <a:rPr sz="900" spc="-5" dirty="0">
                <a:latin typeface="Arial"/>
                <a:cs typeface="Arial"/>
              </a:rPr>
              <a:t>iade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4390506" y="3777996"/>
            <a:ext cx="3415665" cy="2969260"/>
            <a:chOff x="4390506" y="3777996"/>
            <a:chExt cx="3415665" cy="2969260"/>
          </a:xfrm>
        </p:grpSpPr>
        <p:sp>
          <p:nvSpPr>
            <p:cNvPr id="109" name="object 109"/>
            <p:cNvSpPr/>
            <p:nvPr/>
          </p:nvSpPr>
          <p:spPr>
            <a:xfrm>
              <a:off x="5567032" y="5593092"/>
              <a:ext cx="254635" cy="1153795"/>
            </a:xfrm>
            <a:custGeom>
              <a:avLst/>
              <a:gdLst/>
              <a:ahLst/>
              <a:cxnLst/>
              <a:rect l="l" t="t" r="r" b="b"/>
              <a:pathLst>
                <a:path w="254635" h="1153795">
                  <a:moveTo>
                    <a:pt x="173736" y="138684"/>
                  </a:moveTo>
                  <a:lnTo>
                    <a:pt x="172212" y="138684"/>
                  </a:lnTo>
                  <a:lnTo>
                    <a:pt x="128016" y="250647"/>
                  </a:lnTo>
                  <a:lnTo>
                    <a:pt x="128016" y="0"/>
                  </a:lnTo>
                  <a:lnTo>
                    <a:pt x="126492" y="0"/>
                  </a:lnTo>
                  <a:lnTo>
                    <a:pt x="126492" y="250634"/>
                  </a:lnTo>
                  <a:lnTo>
                    <a:pt x="82296" y="138671"/>
                  </a:lnTo>
                  <a:lnTo>
                    <a:pt x="80772" y="138671"/>
                  </a:lnTo>
                  <a:lnTo>
                    <a:pt x="126492" y="254495"/>
                  </a:lnTo>
                  <a:lnTo>
                    <a:pt x="128016" y="254508"/>
                  </a:lnTo>
                  <a:lnTo>
                    <a:pt x="173736" y="138684"/>
                  </a:lnTo>
                  <a:close/>
                </a:path>
                <a:path w="254635" h="1153795">
                  <a:moveTo>
                    <a:pt x="254508" y="1005840"/>
                  </a:moveTo>
                  <a:lnTo>
                    <a:pt x="252984" y="993648"/>
                  </a:lnTo>
                  <a:lnTo>
                    <a:pt x="249936" y="979932"/>
                  </a:lnTo>
                  <a:lnTo>
                    <a:pt x="245364" y="967740"/>
                  </a:lnTo>
                  <a:lnTo>
                    <a:pt x="239268" y="957072"/>
                  </a:lnTo>
                  <a:lnTo>
                    <a:pt x="233172" y="944880"/>
                  </a:lnTo>
                  <a:lnTo>
                    <a:pt x="225552" y="935736"/>
                  </a:lnTo>
                  <a:lnTo>
                    <a:pt x="237744" y="957072"/>
                  </a:lnTo>
                  <a:lnTo>
                    <a:pt x="243840" y="969264"/>
                  </a:lnTo>
                  <a:lnTo>
                    <a:pt x="248412" y="981456"/>
                  </a:lnTo>
                  <a:lnTo>
                    <a:pt x="251460" y="993648"/>
                  </a:lnTo>
                  <a:lnTo>
                    <a:pt x="252984" y="1007364"/>
                  </a:lnTo>
                  <a:lnTo>
                    <a:pt x="252984" y="1033272"/>
                  </a:lnTo>
                  <a:lnTo>
                    <a:pt x="243840" y="1071372"/>
                  </a:lnTo>
                  <a:lnTo>
                    <a:pt x="224028" y="1103376"/>
                  </a:lnTo>
                  <a:lnTo>
                    <a:pt x="216408" y="1114044"/>
                  </a:lnTo>
                  <a:lnTo>
                    <a:pt x="176784" y="1141476"/>
                  </a:lnTo>
                  <a:lnTo>
                    <a:pt x="128016" y="1152144"/>
                  </a:lnTo>
                  <a:lnTo>
                    <a:pt x="114300" y="1150620"/>
                  </a:lnTo>
                  <a:lnTo>
                    <a:pt x="56388" y="1129284"/>
                  </a:lnTo>
                  <a:lnTo>
                    <a:pt x="22860" y="1094232"/>
                  </a:lnTo>
                  <a:lnTo>
                    <a:pt x="7620" y="1059180"/>
                  </a:lnTo>
                  <a:lnTo>
                    <a:pt x="3048" y="1046988"/>
                  </a:lnTo>
                  <a:lnTo>
                    <a:pt x="1524" y="1033272"/>
                  </a:lnTo>
                  <a:lnTo>
                    <a:pt x="1524" y="1007364"/>
                  </a:lnTo>
                  <a:lnTo>
                    <a:pt x="3048" y="993648"/>
                  </a:lnTo>
                  <a:lnTo>
                    <a:pt x="7620" y="981456"/>
                  </a:lnTo>
                  <a:lnTo>
                    <a:pt x="10668" y="969264"/>
                  </a:lnTo>
                  <a:lnTo>
                    <a:pt x="30480" y="935736"/>
                  </a:lnTo>
                  <a:lnTo>
                    <a:pt x="67056" y="903732"/>
                  </a:lnTo>
                  <a:lnTo>
                    <a:pt x="114300" y="888492"/>
                  </a:lnTo>
                  <a:lnTo>
                    <a:pt x="128016" y="888492"/>
                  </a:lnTo>
                  <a:lnTo>
                    <a:pt x="140208" y="888492"/>
                  </a:lnTo>
                  <a:lnTo>
                    <a:pt x="176784" y="899160"/>
                  </a:lnTo>
                  <a:lnTo>
                    <a:pt x="216408" y="926592"/>
                  </a:lnTo>
                  <a:lnTo>
                    <a:pt x="225552" y="935736"/>
                  </a:lnTo>
                  <a:lnTo>
                    <a:pt x="217932" y="926592"/>
                  </a:lnTo>
                  <a:lnTo>
                    <a:pt x="208788" y="917448"/>
                  </a:lnTo>
                  <a:lnTo>
                    <a:pt x="198120" y="909828"/>
                  </a:lnTo>
                  <a:lnTo>
                    <a:pt x="188976" y="902208"/>
                  </a:lnTo>
                  <a:lnTo>
                    <a:pt x="176784" y="897636"/>
                  </a:lnTo>
                  <a:lnTo>
                    <a:pt x="166116" y="893064"/>
                  </a:lnTo>
                  <a:lnTo>
                    <a:pt x="152400" y="890016"/>
                  </a:lnTo>
                  <a:lnTo>
                    <a:pt x="140208" y="886968"/>
                  </a:lnTo>
                  <a:lnTo>
                    <a:pt x="128612" y="886968"/>
                  </a:lnTo>
                  <a:lnTo>
                    <a:pt x="173736" y="772668"/>
                  </a:lnTo>
                  <a:lnTo>
                    <a:pt x="172212" y="772668"/>
                  </a:lnTo>
                  <a:lnTo>
                    <a:pt x="128016" y="883158"/>
                  </a:lnTo>
                  <a:lnTo>
                    <a:pt x="128016" y="588264"/>
                  </a:lnTo>
                  <a:lnTo>
                    <a:pt x="126492" y="588264"/>
                  </a:lnTo>
                  <a:lnTo>
                    <a:pt x="126492" y="883145"/>
                  </a:lnTo>
                  <a:lnTo>
                    <a:pt x="82296" y="772655"/>
                  </a:lnTo>
                  <a:lnTo>
                    <a:pt x="80772" y="774179"/>
                  </a:lnTo>
                  <a:lnTo>
                    <a:pt x="125882" y="886968"/>
                  </a:lnTo>
                  <a:lnTo>
                    <a:pt x="114300" y="886968"/>
                  </a:lnTo>
                  <a:lnTo>
                    <a:pt x="77724" y="897636"/>
                  </a:lnTo>
                  <a:lnTo>
                    <a:pt x="36576" y="926592"/>
                  </a:lnTo>
                  <a:lnTo>
                    <a:pt x="9144" y="967740"/>
                  </a:lnTo>
                  <a:lnTo>
                    <a:pt x="6096" y="979932"/>
                  </a:lnTo>
                  <a:lnTo>
                    <a:pt x="1524" y="993648"/>
                  </a:lnTo>
                  <a:lnTo>
                    <a:pt x="0" y="1007364"/>
                  </a:lnTo>
                  <a:lnTo>
                    <a:pt x="0" y="1033272"/>
                  </a:lnTo>
                  <a:lnTo>
                    <a:pt x="1524" y="1046988"/>
                  </a:lnTo>
                  <a:lnTo>
                    <a:pt x="6096" y="1059180"/>
                  </a:lnTo>
                  <a:lnTo>
                    <a:pt x="9144" y="1071372"/>
                  </a:lnTo>
                  <a:lnTo>
                    <a:pt x="28956" y="1104900"/>
                  </a:lnTo>
                  <a:lnTo>
                    <a:pt x="77724" y="1143000"/>
                  </a:lnTo>
                  <a:lnTo>
                    <a:pt x="128016" y="1153668"/>
                  </a:lnTo>
                  <a:lnTo>
                    <a:pt x="140208" y="1152144"/>
                  </a:lnTo>
                  <a:lnTo>
                    <a:pt x="153924" y="1150620"/>
                  </a:lnTo>
                  <a:lnTo>
                    <a:pt x="199644" y="1130808"/>
                  </a:lnTo>
                  <a:lnTo>
                    <a:pt x="233172" y="1094232"/>
                  </a:lnTo>
                  <a:lnTo>
                    <a:pt x="249936" y="1059180"/>
                  </a:lnTo>
                  <a:lnTo>
                    <a:pt x="254508" y="1033272"/>
                  </a:lnTo>
                  <a:lnTo>
                    <a:pt x="254508" y="100584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602086" y="6515100"/>
              <a:ext cx="185928" cy="198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647804" y="3778008"/>
              <a:ext cx="2158365" cy="2703830"/>
            </a:xfrm>
            <a:custGeom>
              <a:avLst/>
              <a:gdLst/>
              <a:ahLst/>
              <a:cxnLst/>
              <a:rect l="l" t="t" r="r" b="b"/>
              <a:pathLst>
                <a:path w="2158365" h="2703829">
                  <a:moveTo>
                    <a:pt x="92964" y="2587752"/>
                  </a:moveTo>
                  <a:lnTo>
                    <a:pt x="91440" y="2587752"/>
                  </a:lnTo>
                  <a:lnTo>
                    <a:pt x="47244" y="2698242"/>
                  </a:lnTo>
                  <a:lnTo>
                    <a:pt x="47244" y="2403348"/>
                  </a:lnTo>
                  <a:lnTo>
                    <a:pt x="45720" y="2403348"/>
                  </a:lnTo>
                  <a:lnTo>
                    <a:pt x="45720" y="2698229"/>
                  </a:lnTo>
                  <a:lnTo>
                    <a:pt x="1524" y="2587739"/>
                  </a:lnTo>
                  <a:lnTo>
                    <a:pt x="0" y="2589263"/>
                  </a:lnTo>
                  <a:lnTo>
                    <a:pt x="45720" y="2703563"/>
                  </a:lnTo>
                  <a:lnTo>
                    <a:pt x="46469" y="2702814"/>
                  </a:lnTo>
                  <a:lnTo>
                    <a:pt x="47244" y="2703576"/>
                  </a:lnTo>
                  <a:lnTo>
                    <a:pt x="92964" y="2587752"/>
                  </a:lnTo>
                  <a:close/>
                </a:path>
                <a:path w="2158365" h="2703829">
                  <a:moveTo>
                    <a:pt x="2157984" y="0"/>
                  </a:moveTo>
                  <a:lnTo>
                    <a:pt x="2156460" y="0"/>
                  </a:lnTo>
                  <a:lnTo>
                    <a:pt x="2156460" y="475488"/>
                  </a:lnTo>
                  <a:lnTo>
                    <a:pt x="324612" y="475488"/>
                  </a:lnTo>
                  <a:lnTo>
                    <a:pt x="324612" y="477012"/>
                  </a:lnTo>
                  <a:lnTo>
                    <a:pt x="2156460" y="477012"/>
                  </a:lnTo>
                  <a:lnTo>
                    <a:pt x="2157984" y="477012"/>
                  </a:lnTo>
                  <a:lnTo>
                    <a:pt x="2157984" y="475488"/>
                  </a:lnTo>
                  <a:lnTo>
                    <a:pt x="215798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93199" y="3777996"/>
              <a:ext cx="2213610" cy="52069"/>
            </a:xfrm>
            <a:custGeom>
              <a:avLst/>
              <a:gdLst/>
              <a:ahLst/>
              <a:cxnLst/>
              <a:rect l="l" t="t" r="r" b="b"/>
              <a:pathLst>
                <a:path w="2213609" h="52070">
                  <a:moveTo>
                    <a:pt x="2213406" y="0"/>
                  </a:moveTo>
                  <a:lnTo>
                    <a:pt x="0" y="0"/>
                  </a:lnTo>
                  <a:lnTo>
                    <a:pt x="16763" y="16763"/>
                  </a:lnTo>
                  <a:lnTo>
                    <a:pt x="76199" y="51815"/>
                  </a:lnTo>
                  <a:lnTo>
                    <a:pt x="2139695" y="51815"/>
                  </a:lnTo>
                  <a:lnTo>
                    <a:pt x="2196083" y="16763"/>
                  </a:lnTo>
                  <a:lnTo>
                    <a:pt x="221340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90504" y="3778008"/>
              <a:ext cx="2417445" cy="2784475"/>
            </a:xfrm>
            <a:custGeom>
              <a:avLst/>
              <a:gdLst/>
              <a:ahLst/>
              <a:cxnLst/>
              <a:rect l="l" t="t" r="r" b="b"/>
              <a:pathLst>
                <a:path w="2417445" h="2784475">
                  <a:moveTo>
                    <a:pt x="1524" y="2782824"/>
                  </a:moveTo>
                  <a:lnTo>
                    <a:pt x="0" y="2784348"/>
                  </a:lnTo>
                  <a:lnTo>
                    <a:pt x="1524" y="2784348"/>
                  </a:lnTo>
                  <a:lnTo>
                    <a:pt x="1524" y="2782824"/>
                  </a:lnTo>
                  <a:close/>
                </a:path>
                <a:path w="2417445" h="2784475">
                  <a:moveTo>
                    <a:pt x="1524" y="0"/>
                  </a:moveTo>
                  <a:lnTo>
                    <a:pt x="0" y="0"/>
                  </a:lnTo>
                  <a:lnTo>
                    <a:pt x="0" y="2782824"/>
                  </a:lnTo>
                  <a:lnTo>
                    <a:pt x="1524" y="2782824"/>
                  </a:lnTo>
                  <a:lnTo>
                    <a:pt x="1524" y="0"/>
                  </a:lnTo>
                  <a:close/>
                </a:path>
                <a:path w="2417445" h="2784475">
                  <a:moveTo>
                    <a:pt x="1350264" y="236220"/>
                  </a:moveTo>
                  <a:lnTo>
                    <a:pt x="1348740" y="234696"/>
                  </a:lnTo>
                  <a:lnTo>
                    <a:pt x="1304544" y="334873"/>
                  </a:lnTo>
                  <a:lnTo>
                    <a:pt x="1304544" y="62484"/>
                  </a:lnTo>
                  <a:lnTo>
                    <a:pt x="1303020" y="62484"/>
                  </a:lnTo>
                  <a:lnTo>
                    <a:pt x="1303020" y="334860"/>
                  </a:lnTo>
                  <a:lnTo>
                    <a:pt x="1258824" y="234683"/>
                  </a:lnTo>
                  <a:lnTo>
                    <a:pt x="1257300" y="236207"/>
                  </a:lnTo>
                  <a:lnTo>
                    <a:pt x="1303020" y="339839"/>
                  </a:lnTo>
                  <a:lnTo>
                    <a:pt x="1303769" y="339090"/>
                  </a:lnTo>
                  <a:lnTo>
                    <a:pt x="1304544" y="339852"/>
                  </a:lnTo>
                  <a:lnTo>
                    <a:pt x="1350264" y="236220"/>
                  </a:lnTo>
                  <a:close/>
                </a:path>
                <a:path w="2417445" h="2784475">
                  <a:moveTo>
                    <a:pt x="2417064" y="0"/>
                  </a:moveTo>
                  <a:lnTo>
                    <a:pt x="2414994" y="0"/>
                  </a:lnTo>
                  <a:lnTo>
                    <a:pt x="2398776" y="16764"/>
                  </a:lnTo>
                  <a:lnTo>
                    <a:pt x="2398776" y="15240"/>
                  </a:lnTo>
                  <a:lnTo>
                    <a:pt x="2342388" y="50292"/>
                  </a:lnTo>
                  <a:lnTo>
                    <a:pt x="278892" y="50292"/>
                  </a:lnTo>
                  <a:lnTo>
                    <a:pt x="219456" y="15240"/>
                  </a:lnTo>
                  <a:lnTo>
                    <a:pt x="204216" y="0"/>
                  </a:lnTo>
                  <a:lnTo>
                    <a:pt x="202692" y="0"/>
                  </a:lnTo>
                  <a:lnTo>
                    <a:pt x="219456" y="16764"/>
                  </a:lnTo>
                  <a:lnTo>
                    <a:pt x="220980" y="17678"/>
                  </a:lnTo>
                  <a:lnTo>
                    <a:pt x="277368" y="51816"/>
                  </a:lnTo>
                  <a:lnTo>
                    <a:pt x="2342388" y="51816"/>
                  </a:lnTo>
                  <a:lnTo>
                    <a:pt x="2400300" y="16764"/>
                  </a:lnTo>
                  <a:lnTo>
                    <a:pt x="241706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647806" y="4395216"/>
              <a:ext cx="92964" cy="2407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5910958" y="6464297"/>
            <a:ext cx="1097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[1] </a:t>
            </a:r>
            <a:r>
              <a:rPr sz="900" spc="-5" dirty="0">
                <a:latin typeface="Arial"/>
                <a:cs typeface="Arial"/>
              </a:rPr>
              <a:t>Para </a:t>
            </a:r>
            <a:r>
              <a:rPr sz="900" dirty="0">
                <a:latin typeface="Arial"/>
                <a:cs typeface="Arial"/>
              </a:rPr>
              <a:t>Çekme,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Bitiş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394322" y="4377942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E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972416" y="3778008"/>
            <a:ext cx="1833880" cy="477520"/>
          </a:xfrm>
          <a:custGeom>
            <a:avLst/>
            <a:gdLst/>
            <a:ahLst/>
            <a:cxnLst/>
            <a:rect l="l" t="t" r="r" b="b"/>
            <a:pathLst>
              <a:path w="1833879" h="477520">
                <a:moveTo>
                  <a:pt x="1833372" y="0"/>
                </a:moveTo>
                <a:lnTo>
                  <a:pt x="1831848" y="0"/>
                </a:lnTo>
                <a:lnTo>
                  <a:pt x="1831848" y="475488"/>
                </a:lnTo>
                <a:lnTo>
                  <a:pt x="0" y="475488"/>
                </a:lnTo>
                <a:lnTo>
                  <a:pt x="0" y="477012"/>
                </a:lnTo>
                <a:lnTo>
                  <a:pt x="1831848" y="477012"/>
                </a:lnTo>
                <a:lnTo>
                  <a:pt x="1833372" y="477012"/>
                </a:lnTo>
                <a:lnTo>
                  <a:pt x="1833372" y="475488"/>
                </a:lnTo>
                <a:lnTo>
                  <a:pt x="1833372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7343518" y="4272786"/>
            <a:ext cx="298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y</a:t>
            </a:r>
            <a:r>
              <a:rPr sz="900" dirty="0">
                <a:latin typeface="Arial"/>
                <a:cs typeface="Arial"/>
              </a:rPr>
              <a:t>ır</a:t>
            </a:r>
            <a:endParaRPr sz="900">
              <a:latin typeface="Arial"/>
              <a:cs typeface="Arial"/>
            </a:endParaRPr>
          </a:p>
        </p:txBody>
      </p:sp>
      <p:sp>
        <p:nvSpPr>
          <p:cNvPr id="119" name="object 1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33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9143999" y="999743"/>
                </a:moveTo>
                <a:lnTo>
                  <a:pt x="9143999" y="0"/>
                </a:lnTo>
                <a:lnTo>
                  <a:pt x="0" y="0"/>
                </a:lnTo>
                <a:lnTo>
                  <a:pt x="0" y="999743"/>
                </a:lnTo>
                <a:lnTo>
                  <a:pt x="9143999" y="999743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0119" y="537457"/>
            <a:ext cx="673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9155" algn="l"/>
              </a:tabLst>
            </a:pPr>
            <a:r>
              <a:rPr sz="2400" b="0" spc="-5" dirty="0">
                <a:latin typeface="Arial"/>
                <a:cs typeface="Arial"/>
              </a:rPr>
              <a:t>Para Çekme</a:t>
            </a:r>
            <a:r>
              <a:rPr sz="2400" b="0" spc="15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–	“Activity Diagram with Swimlanes”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9214" y="1340161"/>
            <a:ext cx="1003300" cy="2439035"/>
            <a:chOff x="1669214" y="1340161"/>
            <a:chExt cx="1003300" cy="2439035"/>
          </a:xfrm>
        </p:grpSpPr>
        <p:sp>
          <p:nvSpPr>
            <p:cNvPr id="5" name="object 5"/>
            <p:cNvSpPr/>
            <p:nvPr/>
          </p:nvSpPr>
          <p:spPr>
            <a:xfrm>
              <a:off x="2671437" y="1341113"/>
              <a:ext cx="0" cy="2437130"/>
            </a:xfrm>
            <a:custGeom>
              <a:avLst/>
              <a:gdLst/>
              <a:ahLst/>
              <a:cxnLst/>
              <a:rect l="l" t="t" r="r" b="b"/>
              <a:pathLst>
                <a:path h="2437129">
                  <a:moveTo>
                    <a:pt x="0" y="0"/>
                  </a:moveTo>
                  <a:lnTo>
                    <a:pt x="0" y="2436882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0166" y="1453889"/>
              <a:ext cx="142240" cy="142240"/>
            </a:xfrm>
            <a:custGeom>
              <a:avLst/>
              <a:gdLst/>
              <a:ahLst/>
              <a:cxnLst/>
              <a:rect l="l" t="t" r="r" b="b"/>
              <a:pathLst>
                <a:path w="142239" h="142240">
                  <a:moveTo>
                    <a:pt x="141731" y="71634"/>
                  </a:moveTo>
                  <a:lnTo>
                    <a:pt x="136112" y="43722"/>
                  </a:lnTo>
                  <a:lnTo>
                    <a:pt x="120776" y="20955"/>
                  </a:lnTo>
                  <a:lnTo>
                    <a:pt x="98012" y="5619"/>
                  </a:lnTo>
                  <a:lnTo>
                    <a:pt x="70103" y="0"/>
                  </a:lnTo>
                  <a:lnTo>
                    <a:pt x="43076" y="5619"/>
                  </a:lnTo>
                  <a:lnTo>
                    <a:pt x="20764" y="20955"/>
                  </a:lnTo>
                  <a:lnTo>
                    <a:pt x="5595" y="43722"/>
                  </a:lnTo>
                  <a:lnTo>
                    <a:pt x="0" y="71634"/>
                  </a:lnTo>
                  <a:lnTo>
                    <a:pt x="5595" y="99304"/>
                  </a:lnTo>
                  <a:lnTo>
                    <a:pt x="20764" y="121545"/>
                  </a:lnTo>
                  <a:lnTo>
                    <a:pt x="43076" y="136356"/>
                  </a:lnTo>
                  <a:lnTo>
                    <a:pt x="70103" y="141738"/>
                  </a:lnTo>
                  <a:lnTo>
                    <a:pt x="98012" y="136356"/>
                  </a:lnTo>
                  <a:lnTo>
                    <a:pt x="120776" y="121545"/>
                  </a:lnTo>
                  <a:lnTo>
                    <a:pt x="136112" y="99304"/>
                  </a:lnTo>
                  <a:lnTo>
                    <a:pt x="141731" y="716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0166" y="1453889"/>
              <a:ext cx="142240" cy="142240"/>
            </a:xfrm>
            <a:custGeom>
              <a:avLst/>
              <a:gdLst/>
              <a:ahLst/>
              <a:cxnLst/>
              <a:rect l="l" t="t" r="r" b="b"/>
              <a:pathLst>
                <a:path w="142239" h="142240">
                  <a:moveTo>
                    <a:pt x="141731" y="71634"/>
                  </a:moveTo>
                  <a:lnTo>
                    <a:pt x="136112" y="43722"/>
                  </a:lnTo>
                  <a:lnTo>
                    <a:pt x="120776" y="20955"/>
                  </a:lnTo>
                  <a:lnTo>
                    <a:pt x="98012" y="5619"/>
                  </a:lnTo>
                  <a:lnTo>
                    <a:pt x="70103" y="0"/>
                  </a:lnTo>
                  <a:lnTo>
                    <a:pt x="43076" y="5619"/>
                  </a:lnTo>
                  <a:lnTo>
                    <a:pt x="20764" y="20955"/>
                  </a:lnTo>
                  <a:lnTo>
                    <a:pt x="5595" y="43722"/>
                  </a:lnTo>
                  <a:lnTo>
                    <a:pt x="0" y="71634"/>
                  </a:lnTo>
                  <a:lnTo>
                    <a:pt x="5595" y="99304"/>
                  </a:lnTo>
                  <a:lnTo>
                    <a:pt x="20764" y="121545"/>
                  </a:lnTo>
                  <a:lnTo>
                    <a:pt x="43076" y="136356"/>
                  </a:lnTo>
                  <a:lnTo>
                    <a:pt x="70103" y="141738"/>
                  </a:lnTo>
                  <a:lnTo>
                    <a:pt x="98012" y="136356"/>
                  </a:lnTo>
                  <a:lnTo>
                    <a:pt x="120776" y="121545"/>
                  </a:lnTo>
                  <a:lnTo>
                    <a:pt x="136112" y="99304"/>
                  </a:lnTo>
                  <a:lnTo>
                    <a:pt x="141731" y="71634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8164" y="1436992"/>
            <a:ext cx="106934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5" dirty="0">
                <a:latin typeface="Arial"/>
                <a:cs typeface="Arial"/>
              </a:rPr>
              <a:t>[1] </a:t>
            </a:r>
            <a:r>
              <a:rPr sz="650" spc="5" dirty="0">
                <a:latin typeface="Arial"/>
                <a:cs typeface="Arial"/>
              </a:rPr>
              <a:t>Para </a:t>
            </a:r>
            <a:r>
              <a:rPr sz="650" spc="15" dirty="0">
                <a:latin typeface="Arial"/>
                <a:cs typeface="Arial"/>
              </a:rPr>
              <a:t>Çekme,</a:t>
            </a:r>
            <a:r>
              <a:rPr sz="650" spc="114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Başlangıç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58680" y="1594675"/>
            <a:ext cx="1165225" cy="380365"/>
            <a:chOff x="1158680" y="1594675"/>
            <a:chExt cx="1165225" cy="380365"/>
          </a:xfrm>
        </p:grpSpPr>
        <p:sp>
          <p:nvSpPr>
            <p:cNvPr id="10" name="object 10"/>
            <p:cNvSpPr/>
            <p:nvPr/>
          </p:nvSpPr>
          <p:spPr>
            <a:xfrm>
              <a:off x="1708266" y="1595627"/>
              <a:ext cx="66040" cy="132715"/>
            </a:xfrm>
            <a:custGeom>
              <a:avLst/>
              <a:gdLst/>
              <a:ahLst/>
              <a:cxnLst/>
              <a:rect l="l" t="t" r="r" b="b"/>
              <a:pathLst>
                <a:path w="66039" h="132714">
                  <a:moveTo>
                    <a:pt x="38099" y="0"/>
                  </a:moveTo>
                  <a:lnTo>
                    <a:pt x="38099" y="132587"/>
                  </a:lnTo>
                </a:path>
                <a:path w="66039" h="132714">
                  <a:moveTo>
                    <a:pt x="38099" y="132587"/>
                  </a:moveTo>
                  <a:lnTo>
                    <a:pt x="65531" y="47243"/>
                  </a:lnTo>
                </a:path>
                <a:path w="66039" h="132714">
                  <a:moveTo>
                    <a:pt x="38099" y="132587"/>
                  </a:moveTo>
                  <a:lnTo>
                    <a:pt x="0" y="472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9632" y="1737359"/>
              <a:ext cx="1163320" cy="236220"/>
            </a:xfrm>
            <a:custGeom>
              <a:avLst/>
              <a:gdLst/>
              <a:ahLst/>
              <a:cxnLst/>
              <a:rect l="l" t="t" r="r" b="b"/>
              <a:pathLst>
                <a:path w="1163320" h="236219">
                  <a:moveTo>
                    <a:pt x="1162805" y="150875"/>
                  </a:moveTo>
                  <a:lnTo>
                    <a:pt x="1162805" y="85343"/>
                  </a:lnTo>
                  <a:lnTo>
                    <a:pt x="1142993" y="56387"/>
                  </a:lnTo>
                  <a:lnTo>
                    <a:pt x="1104893" y="28955"/>
                  </a:lnTo>
                  <a:lnTo>
                    <a:pt x="1068317" y="0"/>
                  </a:lnTo>
                  <a:lnTo>
                    <a:pt x="94487" y="0"/>
                  </a:lnTo>
                  <a:lnTo>
                    <a:pt x="57911" y="28955"/>
                  </a:lnTo>
                  <a:lnTo>
                    <a:pt x="28955" y="56387"/>
                  </a:lnTo>
                  <a:lnTo>
                    <a:pt x="10667" y="85343"/>
                  </a:lnTo>
                  <a:lnTo>
                    <a:pt x="0" y="123443"/>
                  </a:lnTo>
                  <a:lnTo>
                    <a:pt x="10667" y="150875"/>
                  </a:lnTo>
                  <a:lnTo>
                    <a:pt x="28955" y="179831"/>
                  </a:lnTo>
                  <a:lnTo>
                    <a:pt x="57911" y="208787"/>
                  </a:lnTo>
                  <a:lnTo>
                    <a:pt x="94487" y="236219"/>
                  </a:lnTo>
                  <a:lnTo>
                    <a:pt x="1068317" y="236219"/>
                  </a:lnTo>
                  <a:lnTo>
                    <a:pt x="1104893" y="208787"/>
                  </a:lnTo>
                  <a:lnTo>
                    <a:pt x="1142993" y="179831"/>
                  </a:lnTo>
                  <a:lnTo>
                    <a:pt x="1162805" y="1508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9632" y="1737359"/>
              <a:ext cx="1163320" cy="236220"/>
            </a:xfrm>
            <a:custGeom>
              <a:avLst/>
              <a:gdLst/>
              <a:ahLst/>
              <a:cxnLst/>
              <a:rect l="l" t="t" r="r" b="b"/>
              <a:pathLst>
                <a:path w="1163320" h="236219">
                  <a:moveTo>
                    <a:pt x="94487" y="0"/>
                  </a:moveTo>
                  <a:lnTo>
                    <a:pt x="57911" y="28955"/>
                  </a:lnTo>
                  <a:lnTo>
                    <a:pt x="28955" y="56387"/>
                  </a:lnTo>
                  <a:lnTo>
                    <a:pt x="10667" y="85343"/>
                  </a:lnTo>
                  <a:lnTo>
                    <a:pt x="0" y="123443"/>
                  </a:lnTo>
                  <a:lnTo>
                    <a:pt x="10667" y="150875"/>
                  </a:lnTo>
                  <a:lnTo>
                    <a:pt x="28955" y="179831"/>
                  </a:lnTo>
                  <a:lnTo>
                    <a:pt x="57911" y="208787"/>
                  </a:lnTo>
                  <a:lnTo>
                    <a:pt x="94487" y="236219"/>
                  </a:lnTo>
                  <a:lnTo>
                    <a:pt x="1068317" y="236219"/>
                  </a:lnTo>
                  <a:lnTo>
                    <a:pt x="1104893" y="208787"/>
                  </a:lnTo>
                  <a:lnTo>
                    <a:pt x="1142993" y="179831"/>
                  </a:lnTo>
                  <a:lnTo>
                    <a:pt x="1162805" y="150875"/>
                  </a:lnTo>
                  <a:lnTo>
                    <a:pt x="1162805" y="85343"/>
                  </a:lnTo>
                  <a:lnTo>
                    <a:pt x="1142993" y="56387"/>
                  </a:lnTo>
                  <a:lnTo>
                    <a:pt x="1104893" y="28955"/>
                  </a:lnTo>
                  <a:lnTo>
                    <a:pt x="1068317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99336" y="1700506"/>
            <a:ext cx="856615" cy="25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 marR="5080" indent="-104139">
              <a:lnSpc>
                <a:spcPct val="1137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[1,1] Banka </a:t>
            </a:r>
            <a:r>
              <a:rPr sz="650" spc="10" dirty="0">
                <a:latin typeface="Arial"/>
                <a:cs typeface="Arial"/>
              </a:rPr>
              <a:t>Müşterisi  kartını </a:t>
            </a:r>
            <a:r>
              <a:rPr sz="650" spc="5" dirty="0">
                <a:latin typeface="Arial"/>
                <a:cs typeface="Arial"/>
              </a:rPr>
              <a:t>y</a:t>
            </a:r>
            <a:r>
              <a:rPr sz="650" spc="-11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erleştirdi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34880" y="1594675"/>
            <a:ext cx="3014980" cy="1597660"/>
            <a:chOff x="1234880" y="1594675"/>
            <a:chExt cx="3014980" cy="1597660"/>
          </a:xfrm>
        </p:grpSpPr>
        <p:sp>
          <p:nvSpPr>
            <p:cNvPr id="15" name="object 15"/>
            <p:cNvSpPr/>
            <p:nvPr/>
          </p:nvSpPr>
          <p:spPr>
            <a:xfrm>
              <a:off x="1708266" y="1595627"/>
              <a:ext cx="2540635" cy="1595755"/>
            </a:xfrm>
            <a:custGeom>
              <a:avLst/>
              <a:gdLst/>
              <a:ahLst/>
              <a:cxnLst/>
              <a:rect l="l" t="t" r="r" b="b"/>
              <a:pathLst>
                <a:path w="2540635" h="1595755">
                  <a:moveTo>
                    <a:pt x="38099" y="0"/>
                  </a:moveTo>
                  <a:lnTo>
                    <a:pt x="38099" y="132587"/>
                  </a:lnTo>
                </a:path>
                <a:path w="2540635" h="1595755">
                  <a:moveTo>
                    <a:pt x="38099" y="132587"/>
                  </a:moveTo>
                  <a:lnTo>
                    <a:pt x="65531" y="47243"/>
                  </a:lnTo>
                </a:path>
                <a:path w="2540635" h="1595755">
                  <a:moveTo>
                    <a:pt x="38099" y="132587"/>
                  </a:moveTo>
                  <a:lnTo>
                    <a:pt x="0" y="47243"/>
                  </a:lnTo>
                </a:path>
                <a:path w="2540635" h="1595755">
                  <a:moveTo>
                    <a:pt x="547115" y="330707"/>
                  </a:moveTo>
                  <a:lnTo>
                    <a:pt x="1415795" y="445007"/>
                  </a:lnTo>
                </a:path>
                <a:path w="2540635" h="1595755">
                  <a:moveTo>
                    <a:pt x="1415795" y="445007"/>
                  </a:moveTo>
                  <a:lnTo>
                    <a:pt x="1341119" y="406907"/>
                  </a:lnTo>
                </a:path>
                <a:path w="2540635" h="1595755">
                  <a:moveTo>
                    <a:pt x="1415795" y="445007"/>
                  </a:moveTo>
                  <a:lnTo>
                    <a:pt x="1331975" y="472439"/>
                  </a:lnTo>
                </a:path>
                <a:path w="2540635" h="1595755">
                  <a:moveTo>
                    <a:pt x="2295143" y="1595627"/>
                  </a:moveTo>
                  <a:lnTo>
                    <a:pt x="2540507" y="1586483"/>
                  </a:lnTo>
                </a:path>
                <a:path w="2540635" h="1595755">
                  <a:moveTo>
                    <a:pt x="2540507" y="1586483"/>
                  </a:moveTo>
                  <a:lnTo>
                    <a:pt x="2540507" y="256031"/>
                  </a:lnTo>
                </a:path>
                <a:path w="2540635" h="1595755">
                  <a:moveTo>
                    <a:pt x="2540507" y="256031"/>
                  </a:moveTo>
                  <a:lnTo>
                    <a:pt x="566927" y="256031"/>
                  </a:lnTo>
                </a:path>
                <a:path w="2540635" h="1595755">
                  <a:moveTo>
                    <a:pt x="566927" y="256031"/>
                  </a:moveTo>
                  <a:lnTo>
                    <a:pt x="650747" y="292607"/>
                  </a:lnTo>
                </a:path>
                <a:path w="2540635" h="1595755">
                  <a:moveTo>
                    <a:pt x="566927" y="256031"/>
                  </a:moveTo>
                  <a:lnTo>
                    <a:pt x="650747" y="227075"/>
                  </a:lnTo>
                </a:path>
                <a:path w="2540635" h="1595755">
                  <a:moveTo>
                    <a:pt x="38099" y="0"/>
                  </a:moveTo>
                  <a:lnTo>
                    <a:pt x="38099" y="132587"/>
                  </a:lnTo>
                </a:path>
                <a:path w="2540635" h="1595755">
                  <a:moveTo>
                    <a:pt x="38099" y="132587"/>
                  </a:moveTo>
                  <a:lnTo>
                    <a:pt x="65531" y="47243"/>
                  </a:lnTo>
                </a:path>
                <a:path w="2540635" h="1595755">
                  <a:moveTo>
                    <a:pt x="38099" y="132587"/>
                  </a:moveTo>
                  <a:lnTo>
                    <a:pt x="0" y="472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5832" y="2313431"/>
              <a:ext cx="1087120" cy="236220"/>
            </a:xfrm>
            <a:custGeom>
              <a:avLst/>
              <a:gdLst/>
              <a:ahLst/>
              <a:cxnLst/>
              <a:rect l="l" t="t" r="r" b="b"/>
              <a:pathLst>
                <a:path w="1087120" h="236219">
                  <a:moveTo>
                    <a:pt x="1086605" y="150875"/>
                  </a:moveTo>
                  <a:lnTo>
                    <a:pt x="1086605" y="85343"/>
                  </a:lnTo>
                  <a:lnTo>
                    <a:pt x="1066793" y="56387"/>
                  </a:lnTo>
                  <a:lnTo>
                    <a:pt x="1028693" y="28955"/>
                  </a:lnTo>
                  <a:lnTo>
                    <a:pt x="992117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8287" y="179831"/>
                  </a:lnTo>
                  <a:lnTo>
                    <a:pt x="56387" y="208787"/>
                  </a:lnTo>
                  <a:lnTo>
                    <a:pt x="94487" y="236219"/>
                  </a:lnTo>
                  <a:lnTo>
                    <a:pt x="992117" y="236219"/>
                  </a:lnTo>
                  <a:lnTo>
                    <a:pt x="1028693" y="208787"/>
                  </a:lnTo>
                  <a:lnTo>
                    <a:pt x="1066793" y="179831"/>
                  </a:lnTo>
                  <a:lnTo>
                    <a:pt x="1086605" y="1508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5832" y="2313431"/>
              <a:ext cx="1087120" cy="236220"/>
            </a:xfrm>
            <a:custGeom>
              <a:avLst/>
              <a:gdLst/>
              <a:ahLst/>
              <a:cxnLst/>
              <a:rect l="l" t="t" r="r" b="b"/>
              <a:pathLst>
                <a:path w="1087120" h="236219">
                  <a:moveTo>
                    <a:pt x="94487" y="0"/>
                  </a:move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8287" y="179831"/>
                  </a:lnTo>
                  <a:lnTo>
                    <a:pt x="56387" y="208787"/>
                  </a:lnTo>
                  <a:lnTo>
                    <a:pt x="94487" y="236219"/>
                  </a:lnTo>
                  <a:lnTo>
                    <a:pt x="992117" y="236219"/>
                  </a:lnTo>
                  <a:lnTo>
                    <a:pt x="1028693" y="208787"/>
                  </a:lnTo>
                  <a:lnTo>
                    <a:pt x="1066793" y="179831"/>
                  </a:lnTo>
                  <a:lnTo>
                    <a:pt x="1086605" y="150875"/>
                  </a:lnTo>
                  <a:lnTo>
                    <a:pt x="1086605" y="85343"/>
                  </a:lnTo>
                  <a:lnTo>
                    <a:pt x="1066793" y="56387"/>
                  </a:lnTo>
                  <a:lnTo>
                    <a:pt x="1028693" y="28955"/>
                  </a:lnTo>
                  <a:lnTo>
                    <a:pt x="992117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37436" y="2276578"/>
            <a:ext cx="856615" cy="2514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650" spc="15" dirty="0">
                <a:latin typeface="Arial"/>
                <a:cs typeface="Arial"/>
              </a:rPr>
              <a:t>[1,3] Banka</a:t>
            </a:r>
            <a:r>
              <a:rPr sz="650" spc="7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Müşterisi</a:t>
            </a:r>
            <a:endParaRPr sz="650">
              <a:latin typeface="Arial"/>
              <a:cs typeface="Arial"/>
            </a:endParaRPr>
          </a:p>
          <a:p>
            <a:pPr marL="27305" algn="ctr">
              <a:lnSpc>
                <a:spcPct val="100000"/>
              </a:lnSpc>
              <a:spcBef>
                <a:spcPts val="105"/>
              </a:spcBef>
            </a:pPr>
            <a:r>
              <a:rPr sz="650" spc="15" dirty="0">
                <a:latin typeface="Arial"/>
                <a:cs typeface="Arial"/>
              </a:rPr>
              <a:t>şif </a:t>
            </a:r>
            <a:r>
              <a:rPr sz="650" spc="5" dirty="0">
                <a:latin typeface="Arial"/>
                <a:cs typeface="Arial"/>
              </a:rPr>
              <a:t>rey</a:t>
            </a:r>
            <a:r>
              <a:rPr sz="650" spc="-14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i </a:t>
            </a:r>
            <a:r>
              <a:rPr sz="650" spc="5" dirty="0">
                <a:latin typeface="Arial"/>
                <a:cs typeface="Arial"/>
              </a:rPr>
              <a:t>girdi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8492" y="2397823"/>
            <a:ext cx="2202815" cy="1276350"/>
            <a:chOff x="1178492" y="2397823"/>
            <a:chExt cx="2202815" cy="1276350"/>
          </a:xfrm>
        </p:grpSpPr>
        <p:sp>
          <p:nvSpPr>
            <p:cNvPr id="20" name="object 20"/>
            <p:cNvSpPr/>
            <p:nvPr/>
          </p:nvSpPr>
          <p:spPr>
            <a:xfrm>
              <a:off x="1746366" y="2398775"/>
              <a:ext cx="1633855" cy="1123315"/>
            </a:xfrm>
            <a:custGeom>
              <a:avLst/>
              <a:gdLst/>
              <a:ahLst/>
              <a:cxnLst/>
              <a:rect l="l" t="t" r="r" b="b"/>
              <a:pathLst>
                <a:path w="1633854" h="1123314">
                  <a:moveTo>
                    <a:pt x="1633727" y="28955"/>
                  </a:moveTo>
                  <a:lnTo>
                    <a:pt x="537971" y="28955"/>
                  </a:lnTo>
                </a:path>
                <a:path w="1633854" h="1123314">
                  <a:moveTo>
                    <a:pt x="537971" y="28955"/>
                  </a:moveTo>
                  <a:lnTo>
                    <a:pt x="623315" y="65531"/>
                  </a:lnTo>
                </a:path>
                <a:path w="1633854" h="1123314">
                  <a:moveTo>
                    <a:pt x="537971" y="28955"/>
                  </a:moveTo>
                  <a:lnTo>
                    <a:pt x="623315" y="0"/>
                  </a:lnTo>
                </a:path>
                <a:path w="1633854" h="1123314">
                  <a:moveTo>
                    <a:pt x="234695" y="160019"/>
                  </a:moveTo>
                  <a:lnTo>
                    <a:pt x="1566671" y="1123187"/>
                  </a:lnTo>
                </a:path>
                <a:path w="1633854" h="1123314">
                  <a:moveTo>
                    <a:pt x="1566671" y="1123187"/>
                  </a:moveTo>
                  <a:lnTo>
                    <a:pt x="1519427" y="1048511"/>
                  </a:lnTo>
                </a:path>
                <a:path w="1633854" h="1123314">
                  <a:moveTo>
                    <a:pt x="1566671" y="1123187"/>
                  </a:moveTo>
                  <a:lnTo>
                    <a:pt x="1481327" y="1095755"/>
                  </a:lnTo>
                </a:path>
                <a:path w="1633854" h="1123314">
                  <a:moveTo>
                    <a:pt x="27431" y="1028699"/>
                  </a:moveTo>
                  <a:lnTo>
                    <a:pt x="27431" y="160019"/>
                  </a:lnTo>
                </a:path>
                <a:path w="1633854" h="1123314">
                  <a:moveTo>
                    <a:pt x="27431" y="160019"/>
                  </a:moveTo>
                  <a:lnTo>
                    <a:pt x="65531" y="245363"/>
                  </a:lnTo>
                </a:path>
                <a:path w="1633854" h="1123314">
                  <a:moveTo>
                    <a:pt x="27431" y="160019"/>
                  </a:moveTo>
                  <a:lnTo>
                    <a:pt x="0" y="24536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9444" y="3438143"/>
              <a:ext cx="1199515" cy="234950"/>
            </a:xfrm>
            <a:custGeom>
              <a:avLst/>
              <a:gdLst/>
              <a:ahLst/>
              <a:cxnLst/>
              <a:rect l="l" t="t" r="r" b="b"/>
              <a:pathLst>
                <a:path w="1199514" h="234950">
                  <a:moveTo>
                    <a:pt x="1199381" y="112775"/>
                  </a:moveTo>
                  <a:lnTo>
                    <a:pt x="1190237" y="83819"/>
                  </a:lnTo>
                  <a:lnTo>
                    <a:pt x="1170425" y="56387"/>
                  </a:lnTo>
                  <a:lnTo>
                    <a:pt x="1142993" y="27431"/>
                  </a:lnTo>
                  <a:lnTo>
                    <a:pt x="1104893" y="0"/>
                  </a:lnTo>
                  <a:lnTo>
                    <a:pt x="94487" y="0"/>
                  </a:lnTo>
                  <a:lnTo>
                    <a:pt x="56387" y="27431"/>
                  </a:lnTo>
                  <a:lnTo>
                    <a:pt x="27431" y="56387"/>
                  </a:lnTo>
                  <a:lnTo>
                    <a:pt x="9143" y="83819"/>
                  </a:lnTo>
                  <a:lnTo>
                    <a:pt x="0" y="112775"/>
                  </a:lnTo>
                  <a:lnTo>
                    <a:pt x="9143" y="150875"/>
                  </a:lnTo>
                  <a:lnTo>
                    <a:pt x="27431" y="178307"/>
                  </a:lnTo>
                  <a:lnTo>
                    <a:pt x="56387" y="207263"/>
                  </a:lnTo>
                  <a:lnTo>
                    <a:pt x="94487" y="234695"/>
                  </a:lnTo>
                  <a:lnTo>
                    <a:pt x="1104893" y="234695"/>
                  </a:lnTo>
                  <a:lnTo>
                    <a:pt x="1142993" y="207263"/>
                  </a:lnTo>
                  <a:lnTo>
                    <a:pt x="1170425" y="178307"/>
                  </a:lnTo>
                  <a:lnTo>
                    <a:pt x="1190237" y="150875"/>
                  </a:lnTo>
                  <a:lnTo>
                    <a:pt x="1199381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9444" y="3438143"/>
              <a:ext cx="1199515" cy="234950"/>
            </a:xfrm>
            <a:custGeom>
              <a:avLst/>
              <a:gdLst/>
              <a:ahLst/>
              <a:cxnLst/>
              <a:rect l="l" t="t" r="r" b="b"/>
              <a:pathLst>
                <a:path w="1199514" h="234950">
                  <a:moveTo>
                    <a:pt x="94487" y="0"/>
                  </a:moveTo>
                  <a:lnTo>
                    <a:pt x="56387" y="27431"/>
                  </a:lnTo>
                  <a:lnTo>
                    <a:pt x="27431" y="56387"/>
                  </a:lnTo>
                  <a:lnTo>
                    <a:pt x="9143" y="83819"/>
                  </a:lnTo>
                  <a:lnTo>
                    <a:pt x="0" y="112775"/>
                  </a:lnTo>
                  <a:lnTo>
                    <a:pt x="9143" y="150875"/>
                  </a:lnTo>
                  <a:lnTo>
                    <a:pt x="27431" y="178307"/>
                  </a:lnTo>
                  <a:lnTo>
                    <a:pt x="56387" y="207263"/>
                  </a:lnTo>
                  <a:lnTo>
                    <a:pt x="94487" y="234695"/>
                  </a:lnTo>
                  <a:lnTo>
                    <a:pt x="1104893" y="234695"/>
                  </a:lnTo>
                  <a:lnTo>
                    <a:pt x="1142993" y="207263"/>
                  </a:lnTo>
                  <a:lnTo>
                    <a:pt x="1170425" y="178307"/>
                  </a:lnTo>
                  <a:lnTo>
                    <a:pt x="1190237" y="150875"/>
                  </a:lnTo>
                  <a:lnTo>
                    <a:pt x="1199381" y="112775"/>
                  </a:lnTo>
                  <a:lnTo>
                    <a:pt x="1190237" y="83819"/>
                  </a:lnTo>
                  <a:lnTo>
                    <a:pt x="1170425" y="56387"/>
                  </a:lnTo>
                  <a:lnTo>
                    <a:pt x="1142993" y="27431"/>
                  </a:lnTo>
                  <a:lnTo>
                    <a:pt x="110489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46580" y="3399766"/>
            <a:ext cx="838200" cy="2514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650" spc="20" dirty="0">
                <a:latin typeface="Arial"/>
                <a:cs typeface="Arial"/>
              </a:rPr>
              <a:t>[1,A.4.2] </a:t>
            </a:r>
            <a:r>
              <a:rPr sz="650" spc="-5" dirty="0">
                <a:latin typeface="Arial"/>
                <a:cs typeface="Arial"/>
              </a:rPr>
              <a:t>ATM</a:t>
            </a:r>
            <a:r>
              <a:rPr sz="650" spc="-20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Banka</a:t>
            </a:r>
            <a:endParaRPr sz="650">
              <a:latin typeface="Arial"/>
              <a:cs typeface="Arial"/>
            </a:endParaRPr>
          </a:p>
          <a:p>
            <a:pPr marR="46990" algn="r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Arial"/>
                <a:cs typeface="Arial"/>
              </a:rPr>
              <a:t>Müşterisini </a:t>
            </a:r>
            <a:r>
              <a:rPr sz="650" spc="5" dirty="0">
                <a:latin typeface="Arial"/>
                <a:cs typeface="Arial"/>
              </a:rPr>
              <a:t>uy</a:t>
            </a:r>
            <a:r>
              <a:rPr sz="650" spc="-11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ardı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45414" y="1340161"/>
            <a:ext cx="3249930" cy="2439035"/>
            <a:chOff x="1745414" y="1340161"/>
            <a:chExt cx="3249930" cy="2439035"/>
          </a:xfrm>
        </p:grpSpPr>
        <p:sp>
          <p:nvSpPr>
            <p:cNvPr id="25" name="object 25"/>
            <p:cNvSpPr/>
            <p:nvPr/>
          </p:nvSpPr>
          <p:spPr>
            <a:xfrm>
              <a:off x="2264528" y="3654552"/>
              <a:ext cx="572770" cy="123825"/>
            </a:xfrm>
            <a:custGeom>
              <a:avLst/>
              <a:gdLst/>
              <a:ahLst/>
              <a:cxnLst/>
              <a:rect l="l" t="t" r="r" b="b"/>
              <a:pathLst>
                <a:path w="572769" h="123825">
                  <a:moveTo>
                    <a:pt x="572331" y="1234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6366" y="2558795"/>
              <a:ext cx="612775" cy="1143000"/>
            </a:xfrm>
            <a:custGeom>
              <a:avLst/>
              <a:gdLst/>
              <a:ahLst/>
              <a:cxnLst/>
              <a:rect l="l" t="t" r="r" b="b"/>
              <a:pathLst>
                <a:path w="612775" h="1143000">
                  <a:moveTo>
                    <a:pt x="518159" y="1095755"/>
                  </a:moveTo>
                  <a:lnTo>
                    <a:pt x="612647" y="1077467"/>
                  </a:lnTo>
                </a:path>
                <a:path w="612775" h="1143000">
                  <a:moveTo>
                    <a:pt x="518159" y="1095755"/>
                  </a:moveTo>
                  <a:lnTo>
                    <a:pt x="594359" y="1142999"/>
                  </a:lnTo>
                </a:path>
                <a:path w="612775" h="1143000">
                  <a:moveTo>
                    <a:pt x="27431" y="868679"/>
                  </a:moveTo>
                  <a:lnTo>
                    <a:pt x="27431" y="0"/>
                  </a:lnTo>
                </a:path>
                <a:path w="612775" h="1143000">
                  <a:moveTo>
                    <a:pt x="27431" y="0"/>
                  </a:moveTo>
                  <a:lnTo>
                    <a:pt x="65531" y="85343"/>
                  </a:lnTo>
                </a:path>
                <a:path w="612775" h="1143000">
                  <a:moveTo>
                    <a:pt x="27431" y="0"/>
                  </a:moveTo>
                  <a:lnTo>
                    <a:pt x="0" y="85343"/>
                  </a:lnTo>
                </a:path>
                <a:path w="612775" h="1143000">
                  <a:moveTo>
                    <a:pt x="27431" y="868679"/>
                  </a:moveTo>
                  <a:lnTo>
                    <a:pt x="27431" y="0"/>
                  </a:lnTo>
                </a:path>
                <a:path w="612775" h="1143000">
                  <a:moveTo>
                    <a:pt x="27431" y="0"/>
                  </a:moveTo>
                  <a:lnTo>
                    <a:pt x="65531" y="85343"/>
                  </a:lnTo>
                </a:path>
                <a:path w="612775" h="1143000">
                  <a:moveTo>
                    <a:pt x="27431" y="0"/>
                  </a:moveTo>
                  <a:lnTo>
                    <a:pt x="0" y="853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4017" y="1341113"/>
              <a:ext cx="0" cy="2437130"/>
            </a:xfrm>
            <a:custGeom>
              <a:avLst/>
              <a:gdLst/>
              <a:ahLst/>
              <a:cxnLst/>
              <a:rect l="l" t="t" r="r" b="b"/>
              <a:pathLst>
                <a:path h="2437129">
                  <a:moveTo>
                    <a:pt x="0" y="0"/>
                  </a:moveTo>
                  <a:lnTo>
                    <a:pt x="0" y="2436882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6818" y="1993391"/>
              <a:ext cx="954405" cy="226060"/>
            </a:xfrm>
            <a:custGeom>
              <a:avLst/>
              <a:gdLst/>
              <a:ahLst/>
              <a:cxnLst/>
              <a:rect l="l" t="t" r="r" b="b"/>
              <a:pathLst>
                <a:path w="954404" h="226060">
                  <a:moveTo>
                    <a:pt x="954023" y="112775"/>
                  </a:moveTo>
                  <a:lnTo>
                    <a:pt x="944879" y="83819"/>
                  </a:lnTo>
                  <a:lnTo>
                    <a:pt x="926591" y="47243"/>
                  </a:lnTo>
                  <a:lnTo>
                    <a:pt x="897635" y="27431"/>
                  </a:lnTo>
                  <a:lnTo>
                    <a:pt x="859535" y="0"/>
                  </a:lnTo>
                  <a:lnTo>
                    <a:pt x="94487" y="0"/>
                  </a:lnTo>
                  <a:lnTo>
                    <a:pt x="56387" y="27431"/>
                  </a:lnTo>
                  <a:lnTo>
                    <a:pt x="28955" y="47243"/>
                  </a:lnTo>
                  <a:lnTo>
                    <a:pt x="9143" y="83819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8955" y="169163"/>
                  </a:lnTo>
                  <a:lnTo>
                    <a:pt x="56387" y="198119"/>
                  </a:lnTo>
                  <a:lnTo>
                    <a:pt x="94487" y="225551"/>
                  </a:lnTo>
                  <a:lnTo>
                    <a:pt x="859535" y="225551"/>
                  </a:lnTo>
                  <a:lnTo>
                    <a:pt x="897635" y="198119"/>
                  </a:lnTo>
                  <a:lnTo>
                    <a:pt x="926591" y="169163"/>
                  </a:lnTo>
                  <a:lnTo>
                    <a:pt x="944879" y="141731"/>
                  </a:lnTo>
                  <a:lnTo>
                    <a:pt x="954023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6818" y="1993391"/>
              <a:ext cx="954405" cy="226060"/>
            </a:xfrm>
            <a:custGeom>
              <a:avLst/>
              <a:gdLst/>
              <a:ahLst/>
              <a:cxnLst/>
              <a:rect l="l" t="t" r="r" b="b"/>
              <a:pathLst>
                <a:path w="954404" h="226060">
                  <a:moveTo>
                    <a:pt x="94487" y="0"/>
                  </a:moveTo>
                  <a:lnTo>
                    <a:pt x="56387" y="27431"/>
                  </a:lnTo>
                  <a:lnTo>
                    <a:pt x="28955" y="47243"/>
                  </a:lnTo>
                  <a:lnTo>
                    <a:pt x="9143" y="83819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8955" y="169163"/>
                  </a:lnTo>
                  <a:lnTo>
                    <a:pt x="56387" y="198119"/>
                  </a:lnTo>
                  <a:lnTo>
                    <a:pt x="94487" y="225551"/>
                  </a:lnTo>
                  <a:lnTo>
                    <a:pt x="859535" y="225551"/>
                  </a:lnTo>
                  <a:lnTo>
                    <a:pt x="897635" y="198119"/>
                  </a:lnTo>
                  <a:lnTo>
                    <a:pt x="926591" y="169163"/>
                  </a:lnTo>
                  <a:lnTo>
                    <a:pt x="944879" y="141731"/>
                  </a:lnTo>
                  <a:lnTo>
                    <a:pt x="954023" y="112775"/>
                  </a:lnTo>
                  <a:lnTo>
                    <a:pt x="944879" y="83819"/>
                  </a:lnTo>
                  <a:lnTo>
                    <a:pt x="926591" y="47243"/>
                  </a:lnTo>
                  <a:lnTo>
                    <a:pt x="897635" y="27431"/>
                  </a:lnTo>
                  <a:lnTo>
                    <a:pt x="859535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245483" y="1964158"/>
            <a:ext cx="605790" cy="25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080" indent="-178435">
              <a:lnSpc>
                <a:spcPct val="113799"/>
              </a:lnSpc>
              <a:spcBef>
                <a:spcPts val="95"/>
              </a:spcBef>
            </a:pPr>
            <a:r>
              <a:rPr sz="650" spc="-10" dirty="0">
                <a:latin typeface="Arial"/>
                <a:cs typeface="Arial"/>
              </a:rPr>
              <a:t>[1, </a:t>
            </a:r>
            <a:r>
              <a:rPr sz="650" spc="5" dirty="0">
                <a:latin typeface="Arial"/>
                <a:cs typeface="Arial"/>
              </a:rPr>
              <a:t>2] </a:t>
            </a:r>
            <a:r>
              <a:rPr sz="650" spc="-5" dirty="0">
                <a:latin typeface="Arial"/>
                <a:cs typeface="Arial"/>
              </a:rPr>
              <a:t>ATM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30" dirty="0">
                <a:latin typeface="Arial"/>
                <a:cs typeface="Arial"/>
              </a:rPr>
              <a:t>kartı  </a:t>
            </a:r>
            <a:r>
              <a:rPr sz="650" spc="10" dirty="0">
                <a:latin typeface="Arial"/>
                <a:cs typeface="Arial"/>
              </a:rPr>
              <a:t>okudu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54430" y="1925383"/>
            <a:ext cx="1456055" cy="578485"/>
            <a:chOff x="2254430" y="1925383"/>
            <a:chExt cx="1456055" cy="578485"/>
          </a:xfrm>
        </p:grpSpPr>
        <p:sp>
          <p:nvSpPr>
            <p:cNvPr id="32" name="object 32"/>
            <p:cNvSpPr/>
            <p:nvPr/>
          </p:nvSpPr>
          <p:spPr>
            <a:xfrm>
              <a:off x="2255382" y="1926335"/>
              <a:ext cx="1332230" cy="425450"/>
            </a:xfrm>
            <a:custGeom>
              <a:avLst/>
              <a:gdLst/>
              <a:ahLst/>
              <a:cxnLst/>
              <a:rect l="l" t="t" r="r" b="b"/>
              <a:pathLst>
                <a:path w="1332229" h="425450">
                  <a:moveTo>
                    <a:pt x="0" y="0"/>
                  </a:moveTo>
                  <a:lnTo>
                    <a:pt x="868679" y="114299"/>
                  </a:lnTo>
                </a:path>
                <a:path w="1332229" h="425450">
                  <a:moveTo>
                    <a:pt x="868679" y="114299"/>
                  </a:moveTo>
                  <a:lnTo>
                    <a:pt x="794003" y="76199"/>
                  </a:lnTo>
                </a:path>
                <a:path w="1332229" h="425450">
                  <a:moveTo>
                    <a:pt x="868679" y="114299"/>
                  </a:moveTo>
                  <a:lnTo>
                    <a:pt x="784859" y="141731"/>
                  </a:lnTo>
                </a:path>
                <a:path w="1332229" h="425450">
                  <a:moveTo>
                    <a:pt x="1293875" y="301751"/>
                  </a:moveTo>
                  <a:lnTo>
                    <a:pt x="1293875" y="425195"/>
                  </a:lnTo>
                </a:path>
                <a:path w="1332229" h="425450">
                  <a:moveTo>
                    <a:pt x="1293875" y="425195"/>
                  </a:moveTo>
                  <a:lnTo>
                    <a:pt x="1331975" y="339851"/>
                  </a:lnTo>
                </a:path>
                <a:path w="1332229" h="425450">
                  <a:moveTo>
                    <a:pt x="1293875" y="425195"/>
                  </a:moveTo>
                  <a:lnTo>
                    <a:pt x="1266443" y="339851"/>
                  </a:lnTo>
                </a:path>
                <a:path w="1332229" h="425450">
                  <a:moveTo>
                    <a:pt x="0" y="0"/>
                  </a:moveTo>
                  <a:lnTo>
                    <a:pt x="868679" y="114299"/>
                  </a:lnTo>
                </a:path>
                <a:path w="1332229" h="425450">
                  <a:moveTo>
                    <a:pt x="868679" y="114299"/>
                  </a:moveTo>
                  <a:lnTo>
                    <a:pt x="794003" y="76199"/>
                  </a:lnTo>
                </a:path>
                <a:path w="1332229" h="425450">
                  <a:moveTo>
                    <a:pt x="868679" y="114299"/>
                  </a:moveTo>
                  <a:lnTo>
                    <a:pt x="784859" y="1417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80094" y="2351531"/>
              <a:ext cx="329565" cy="151130"/>
            </a:xfrm>
            <a:custGeom>
              <a:avLst/>
              <a:gdLst/>
              <a:ahLst/>
              <a:cxnLst/>
              <a:rect l="l" t="t" r="r" b="b"/>
              <a:pathLst>
                <a:path w="329564" h="151130">
                  <a:moveTo>
                    <a:pt x="329183" y="76199"/>
                  </a:moveTo>
                  <a:lnTo>
                    <a:pt x="169163" y="0"/>
                  </a:lnTo>
                  <a:lnTo>
                    <a:pt x="0" y="76199"/>
                  </a:lnTo>
                  <a:lnTo>
                    <a:pt x="169163" y="150875"/>
                  </a:lnTo>
                  <a:lnTo>
                    <a:pt x="329183" y="761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80094" y="2351531"/>
              <a:ext cx="329565" cy="151130"/>
            </a:xfrm>
            <a:custGeom>
              <a:avLst/>
              <a:gdLst/>
              <a:ahLst/>
              <a:cxnLst/>
              <a:rect l="l" t="t" r="r" b="b"/>
              <a:pathLst>
                <a:path w="329564" h="151130">
                  <a:moveTo>
                    <a:pt x="0" y="76199"/>
                  </a:moveTo>
                  <a:lnTo>
                    <a:pt x="169163" y="0"/>
                  </a:lnTo>
                  <a:lnTo>
                    <a:pt x="329183" y="76199"/>
                  </a:lnTo>
                  <a:lnTo>
                    <a:pt x="169163" y="150875"/>
                  </a:lnTo>
                  <a:lnTo>
                    <a:pt x="0" y="76199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69155" y="2305671"/>
            <a:ext cx="6305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Arial"/>
                <a:cs typeface="Arial"/>
              </a:rPr>
              <a:t>geçerli </a:t>
            </a:r>
            <a:r>
              <a:rPr sz="650" spc="15" dirty="0">
                <a:latin typeface="Arial"/>
                <a:cs typeface="Arial"/>
              </a:rPr>
              <a:t>kart</a:t>
            </a:r>
            <a:r>
              <a:rPr sz="650" spc="4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mı?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84338" y="2228088"/>
            <a:ext cx="1303020" cy="236220"/>
          </a:xfrm>
          <a:custGeom>
            <a:avLst/>
            <a:gdLst/>
            <a:ahLst/>
            <a:cxnLst/>
            <a:rect l="l" t="t" r="r" b="b"/>
            <a:pathLst>
              <a:path w="1303020" h="236219">
                <a:moveTo>
                  <a:pt x="1264919" y="0"/>
                </a:moveTo>
                <a:lnTo>
                  <a:pt x="1264919" y="123443"/>
                </a:lnTo>
              </a:path>
              <a:path w="1303020" h="236219">
                <a:moveTo>
                  <a:pt x="1264919" y="123443"/>
                </a:moveTo>
                <a:lnTo>
                  <a:pt x="1303019" y="38099"/>
                </a:lnTo>
              </a:path>
              <a:path w="1303020" h="236219">
                <a:moveTo>
                  <a:pt x="1264919" y="123443"/>
                </a:moveTo>
                <a:lnTo>
                  <a:pt x="1237487" y="38099"/>
                </a:lnTo>
              </a:path>
              <a:path w="1303020" h="236219">
                <a:moveTo>
                  <a:pt x="1095755" y="199643"/>
                </a:moveTo>
                <a:lnTo>
                  <a:pt x="0" y="199643"/>
                </a:lnTo>
              </a:path>
              <a:path w="1303020" h="236219">
                <a:moveTo>
                  <a:pt x="0" y="199643"/>
                </a:moveTo>
                <a:lnTo>
                  <a:pt x="85343" y="236219"/>
                </a:lnTo>
              </a:path>
              <a:path w="1303020" h="236219">
                <a:moveTo>
                  <a:pt x="0" y="199643"/>
                </a:moveTo>
                <a:lnTo>
                  <a:pt x="85343" y="170687"/>
                </a:lnTo>
              </a:path>
            </a:pathLst>
          </a:custGeom>
          <a:ln w="3175">
            <a:solidFill>
              <a:srgbClr val="9900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820287" y="2503791"/>
            <a:ext cx="2095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5" dirty="0">
                <a:latin typeface="Arial"/>
                <a:cs typeface="Arial"/>
              </a:rPr>
              <a:t>Ev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et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15846" y="2510599"/>
            <a:ext cx="1287145" cy="560070"/>
            <a:chOff x="2915846" y="2510599"/>
            <a:chExt cx="1287145" cy="560070"/>
          </a:xfrm>
        </p:grpSpPr>
        <p:sp>
          <p:nvSpPr>
            <p:cNvPr id="39" name="object 39"/>
            <p:cNvSpPr/>
            <p:nvPr/>
          </p:nvSpPr>
          <p:spPr>
            <a:xfrm>
              <a:off x="2916798" y="2673095"/>
              <a:ext cx="1285240" cy="245745"/>
            </a:xfrm>
            <a:custGeom>
              <a:avLst/>
              <a:gdLst/>
              <a:ahLst/>
              <a:cxnLst/>
              <a:rect l="l" t="t" r="r" b="b"/>
              <a:pathLst>
                <a:path w="1285239" h="245744">
                  <a:moveTo>
                    <a:pt x="1284731" y="121919"/>
                  </a:moveTo>
                  <a:lnTo>
                    <a:pt x="1275587" y="83819"/>
                  </a:lnTo>
                  <a:lnTo>
                    <a:pt x="1255775" y="56387"/>
                  </a:lnTo>
                  <a:lnTo>
                    <a:pt x="1228343" y="27431"/>
                  </a:lnTo>
                  <a:lnTo>
                    <a:pt x="1181099" y="0"/>
                  </a:lnTo>
                  <a:lnTo>
                    <a:pt x="94487" y="0"/>
                  </a:lnTo>
                  <a:lnTo>
                    <a:pt x="56387" y="27431"/>
                  </a:lnTo>
                  <a:lnTo>
                    <a:pt x="18287" y="56387"/>
                  </a:lnTo>
                  <a:lnTo>
                    <a:pt x="0" y="83819"/>
                  </a:lnTo>
                  <a:lnTo>
                    <a:pt x="0" y="150875"/>
                  </a:lnTo>
                  <a:lnTo>
                    <a:pt x="18287" y="188975"/>
                  </a:lnTo>
                  <a:lnTo>
                    <a:pt x="56387" y="216407"/>
                  </a:lnTo>
                  <a:lnTo>
                    <a:pt x="94487" y="245363"/>
                  </a:lnTo>
                  <a:lnTo>
                    <a:pt x="1181099" y="245363"/>
                  </a:lnTo>
                  <a:lnTo>
                    <a:pt x="1228343" y="216407"/>
                  </a:lnTo>
                  <a:lnTo>
                    <a:pt x="1255775" y="188975"/>
                  </a:lnTo>
                  <a:lnTo>
                    <a:pt x="1275587" y="150875"/>
                  </a:lnTo>
                  <a:lnTo>
                    <a:pt x="1284731" y="121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16798" y="2511551"/>
              <a:ext cx="1285240" cy="558165"/>
            </a:xfrm>
            <a:custGeom>
              <a:avLst/>
              <a:gdLst/>
              <a:ahLst/>
              <a:cxnLst/>
              <a:rect l="l" t="t" r="r" b="b"/>
              <a:pathLst>
                <a:path w="1285239" h="558164">
                  <a:moveTo>
                    <a:pt x="94487" y="161543"/>
                  </a:moveTo>
                  <a:lnTo>
                    <a:pt x="56387" y="188975"/>
                  </a:lnTo>
                  <a:lnTo>
                    <a:pt x="18287" y="217931"/>
                  </a:lnTo>
                  <a:lnTo>
                    <a:pt x="0" y="245363"/>
                  </a:lnTo>
                  <a:lnTo>
                    <a:pt x="0" y="312419"/>
                  </a:lnTo>
                  <a:lnTo>
                    <a:pt x="18287" y="350519"/>
                  </a:lnTo>
                  <a:lnTo>
                    <a:pt x="56387" y="377951"/>
                  </a:lnTo>
                  <a:lnTo>
                    <a:pt x="94487" y="406907"/>
                  </a:lnTo>
                  <a:lnTo>
                    <a:pt x="1181099" y="406907"/>
                  </a:lnTo>
                  <a:lnTo>
                    <a:pt x="1228343" y="377951"/>
                  </a:lnTo>
                  <a:lnTo>
                    <a:pt x="1255775" y="350519"/>
                  </a:lnTo>
                  <a:lnTo>
                    <a:pt x="1275587" y="312419"/>
                  </a:lnTo>
                  <a:lnTo>
                    <a:pt x="1284731" y="283463"/>
                  </a:lnTo>
                  <a:lnTo>
                    <a:pt x="1275587" y="245363"/>
                  </a:lnTo>
                  <a:lnTo>
                    <a:pt x="1255775" y="217931"/>
                  </a:lnTo>
                  <a:lnTo>
                    <a:pt x="1228343" y="188975"/>
                  </a:lnTo>
                  <a:lnTo>
                    <a:pt x="1181099" y="161543"/>
                  </a:lnTo>
                  <a:lnTo>
                    <a:pt x="94487" y="161543"/>
                  </a:lnTo>
                  <a:close/>
                </a:path>
                <a:path w="1285239" h="558164">
                  <a:moveTo>
                    <a:pt x="632459" y="0"/>
                  </a:moveTo>
                  <a:lnTo>
                    <a:pt x="632459" y="150875"/>
                  </a:lnTo>
                </a:path>
                <a:path w="1285239" h="558164">
                  <a:moveTo>
                    <a:pt x="632459" y="150875"/>
                  </a:moveTo>
                  <a:lnTo>
                    <a:pt x="670559" y="76199"/>
                  </a:lnTo>
                </a:path>
                <a:path w="1285239" h="558164">
                  <a:moveTo>
                    <a:pt x="632459" y="150875"/>
                  </a:moveTo>
                  <a:lnTo>
                    <a:pt x="605027" y="76199"/>
                  </a:lnTo>
                </a:path>
                <a:path w="1285239" h="558164">
                  <a:moveTo>
                    <a:pt x="652271" y="406907"/>
                  </a:moveTo>
                  <a:lnTo>
                    <a:pt x="661415" y="557783"/>
                  </a:lnTo>
                </a:path>
                <a:path w="1285239" h="558164">
                  <a:moveTo>
                    <a:pt x="661415" y="557783"/>
                  </a:moveTo>
                  <a:lnTo>
                    <a:pt x="688847" y="472439"/>
                  </a:lnTo>
                </a:path>
                <a:path w="1285239" h="558164">
                  <a:moveTo>
                    <a:pt x="661415" y="557783"/>
                  </a:moveTo>
                  <a:lnTo>
                    <a:pt x="623315" y="472439"/>
                  </a:lnTo>
                </a:path>
                <a:path w="1285239" h="558164">
                  <a:moveTo>
                    <a:pt x="632459" y="0"/>
                  </a:moveTo>
                  <a:lnTo>
                    <a:pt x="632459" y="150875"/>
                  </a:lnTo>
                </a:path>
                <a:path w="1285239" h="558164">
                  <a:moveTo>
                    <a:pt x="632459" y="150875"/>
                  </a:moveTo>
                  <a:lnTo>
                    <a:pt x="670559" y="76199"/>
                  </a:lnTo>
                </a:path>
                <a:path w="1285239" h="558164">
                  <a:moveTo>
                    <a:pt x="632459" y="150875"/>
                  </a:moveTo>
                  <a:lnTo>
                    <a:pt x="605027" y="76199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027551" y="2473173"/>
            <a:ext cx="1045844" cy="4235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17804" algn="ctr">
              <a:lnSpc>
                <a:spcPct val="100000"/>
              </a:lnSpc>
              <a:spcBef>
                <a:spcPts val="430"/>
              </a:spcBef>
            </a:pPr>
            <a:r>
              <a:rPr sz="650" spc="15" dirty="0">
                <a:latin typeface="Arial"/>
                <a:cs typeface="Arial"/>
              </a:rPr>
              <a:t>Hay</a:t>
            </a:r>
            <a:r>
              <a:rPr sz="650" spc="-80" dirty="0">
                <a:latin typeface="Arial"/>
                <a:cs typeface="Arial"/>
              </a:rPr>
              <a:t> </a:t>
            </a:r>
            <a:r>
              <a:rPr sz="650" spc="-15" dirty="0">
                <a:latin typeface="Arial"/>
                <a:cs typeface="Arial"/>
              </a:rPr>
              <a:t>ır</a:t>
            </a:r>
            <a:endParaRPr sz="650"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335"/>
              </a:spcBef>
            </a:pPr>
            <a:r>
              <a:rPr sz="650" spc="5" dirty="0">
                <a:latin typeface="Arial"/>
                <a:cs typeface="Arial"/>
              </a:rPr>
              <a:t>[</a:t>
            </a:r>
            <a:r>
              <a:rPr sz="650" spc="-75" dirty="0">
                <a:latin typeface="Arial"/>
                <a:cs typeface="Arial"/>
              </a:rPr>
              <a:t> </a:t>
            </a:r>
            <a:r>
              <a:rPr sz="650" spc="-30" dirty="0">
                <a:latin typeface="Arial"/>
                <a:cs typeface="Arial"/>
              </a:rPr>
              <a:t>1,</a:t>
            </a:r>
            <a:r>
              <a:rPr sz="650" spc="-75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A.3.</a:t>
            </a:r>
            <a:r>
              <a:rPr sz="650" spc="-7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1]</a:t>
            </a:r>
            <a:r>
              <a:rPr sz="650" spc="70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ATM</a:t>
            </a:r>
            <a:r>
              <a:rPr sz="650" spc="-75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kartın</a:t>
            </a:r>
            <a:endParaRPr sz="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Arial"/>
                <a:cs typeface="Arial"/>
              </a:rPr>
              <a:t>geçers </a:t>
            </a:r>
            <a:r>
              <a:rPr sz="650" spc="-35" dirty="0">
                <a:latin typeface="Arial"/>
                <a:cs typeface="Arial"/>
              </a:rPr>
              <a:t>iz </a:t>
            </a:r>
            <a:r>
              <a:rPr sz="650" spc="15" dirty="0">
                <a:latin typeface="Arial"/>
                <a:cs typeface="Arial"/>
              </a:rPr>
              <a:t>olduğunu</a:t>
            </a:r>
            <a:r>
              <a:rPr sz="650" spc="-13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belirledi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161210" y="3077527"/>
            <a:ext cx="852805" cy="229235"/>
            <a:chOff x="3161210" y="3077527"/>
            <a:chExt cx="852805" cy="229235"/>
          </a:xfrm>
        </p:grpSpPr>
        <p:sp>
          <p:nvSpPr>
            <p:cNvPr id="43" name="object 43"/>
            <p:cNvSpPr/>
            <p:nvPr/>
          </p:nvSpPr>
          <p:spPr>
            <a:xfrm>
              <a:off x="3162162" y="3078479"/>
              <a:ext cx="850900" cy="227329"/>
            </a:xfrm>
            <a:custGeom>
              <a:avLst/>
              <a:gdLst/>
              <a:ahLst/>
              <a:cxnLst/>
              <a:rect l="l" t="t" r="r" b="b"/>
              <a:pathLst>
                <a:path w="850900" h="227329">
                  <a:moveTo>
                    <a:pt x="850391" y="141731"/>
                  </a:moveTo>
                  <a:lnTo>
                    <a:pt x="850391" y="85343"/>
                  </a:lnTo>
                  <a:lnTo>
                    <a:pt x="830579" y="56387"/>
                  </a:lnTo>
                  <a:lnTo>
                    <a:pt x="794003" y="28955"/>
                  </a:lnTo>
                  <a:lnTo>
                    <a:pt x="755903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28955" y="56387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8955" y="179831"/>
                  </a:lnTo>
                  <a:lnTo>
                    <a:pt x="56387" y="198119"/>
                  </a:lnTo>
                  <a:lnTo>
                    <a:pt x="94487" y="227075"/>
                  </a:lnTo>
                  <a:lnTo>
                    <a:pt x="755903" y="227075"/>
                  </a:lnTo>
                  <a:lnTo>
                    <a:pt x="794003" y="198119"/>
                  </a:lnTo>
                  <a:lnTo>
                    <a:pt x="830579" y="179831"/>
                  </a:lnTo>
                  <a:lnTo>
                    <a:pt x="850391" y="14173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62162" y="3078479"/>
              <a:ext cx="850900" cy="227329"/>
            </a:xfrm>
            <a:custGeom>
              <a:avLst/>
              <a:gdLst/>
              <a:ahLst/>
              <a:cxnLst/>
              <a:rect l="l" t="t" r="r" b="b"/>
              <a:pathLst>
                <a:path w="850900" h="227329">
                  <a:moveTo>
                    <a:pt x="94487" y="0"/>
                  </a:moveTo>
                  <a:lnTo>
                    <a:pt x="56387" y="28955"/>
                  </a:lnTo>
                  <a:lnTo>
                    <a:pt x="28955" y="56387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8955" y="179831"/>
                  </a:lnTo>
                  <a:lnTo>
                    <a:pt x="56387" y="198119"/>
                  </a:lnTo>
                  <a:lnTo>
                    <a:pt x="94487" y="227075"/>
                  </a:lnTo>
                  <a:lnTo>
                    <a:pt x="755903" y="227075"/>
                  </a:lnTo>
                  <a:lnTo>
                    <a:pt x="794003" y="198119"/>
                  </a:lnTo>
                  <a:lnTo>
                    <a:pt x="830579" y="179831"/>
                  </a:lnTo>
                  <a:lnTo>
                    <a:pt x="850391" y="141731"/>
                  </a:lnTo>
                  <a:lnTo>
                    <a:pt x="850391" y="85343"/>
                  </a:lnTo>
                  <a:lnTo>
                    <a:pt x="830579" y="56387"/>
                  </a:lnTo>
                  <a:lnTo>
                    <a:pt x="794003" y="28955"/>
                  </a:lnTo>
                  <a:lnTo>
                    <a:pt x="75590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292727" y="3038577"/>
            <a:ext cx="567690" cy="2540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50" spc="20" dirty="0">
                <a:latin typeface="Arial"/>
                <a:cs typeface="Arial"/>
              </a:rPr>
              <a:t>[1,A.3.2]</a:t>
            </a:r>
            <a:r>
              <a:rPr sz="650" spc="-15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ATM</a:t>
            </a:r>
            <a:endParaRPr sz="65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120"/>
              </a:spcBef>
            </a:pPr>
            <a:r>
              <a:rPr sz="650" spc="15" dirty="0">
                <a:latin typeface="Arial"/>
                <a:cs typeface="Arial"/>
              </a:rPr>
              <a:t>kartı </a:t>
            </a:r>
            <a:r>
              <a:rPr sz="650" spc="5" dirty="0">
                <a:latin typeface="Arial"/>
                <a:cs typeface="Arial"/>
              </a:rPr>
              <a:t>iade</a:t>
            </a:r>
            <a:r>
              <a:rPr sz="650" spc="-35" dirty="0">
                <a:latin typeface="Arial"/>
                <a:cs typeface="Arial"/>
              </a:rPr>
              <a:t> </a:t>
            </a:r>
            <a:r>
              <a:rPr sz="650" spc="20" dirty="0">
                <a:latin typeface="Arial"/>
                <a:cs typeface="Arial"/>
              </a:rPr>
              <a:t>etti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263574" y="1821751"/>
            <a:ext cx="1986280" cy="1957705"/>
            <a:chOff x="2263574" y="1821751"/>
            <a:chExt cx="1986280" cy="1957705"/>
          </a:xfrm>
        </p:grpSpPr>
        <p:sp>
          <p:nvSpPr>
            <p:cNvPr id="47" name="object 47"/>
            <p:cNvSpPr/>
            <p:nvPr/>
          </p:nvSpPr>
          <p:spPr>
            <a:xfrm>
              <a:off x="2275194" y="1822703"/>
              <a:ext cx="1973580" cy="1369060"/>
            </a:xfrm>
            <a:custGeom>
              <a:avLst/>
              <a:gdLst/>
              <a:ahLst/>
              <a:cxnLst/>
              <a:rect l="l" t="t" r="r" b="b"/>
              <a:pathLst>
                <a:path w="1973579" h="1369060">
                  <a:moveTo>
                    <a:pt x="1293875" y="1095755"/>
                  </a:moveTo>
                  <a:lnTo>
                    <a:pt x="1303019" y="1246631"/>
                  </a:lnTo>
                </a:path>
                <a:path w="1973579" h="1369060">
                  <a:moveTo>
                    <a:pt x="1303019" y="1246631"/>
                  </a:moveTo>
                  <a:lnTo>
                    <a:pt x="1330451" y="1161287"/>
                  </a:lnTo>
                </a:path>
                <a:path w="1973579" h="1369060">
                  <a:moveTo>
                    <a:pt x="1303019" y="1246631"/>
                  </a:moveTo>
                  <a:lnTo>
                    <a:pt x="1264919" y="1161287"/>
                  </a:lnTo>
                </a:path>
                <a:path w="1973579" h="1369060">
                  <a:moveTo>
                    <a:pt x="1728215" y="1368551"/>
                  </a:moveTo>
                  <a:lnTo>
                    <a:pt x="1973579" y="1359407"/>
                  </a:lnTo>
                </a:path>
                <a:path w="1973579" h="1369060">
                  <a:moveTo>
                    <a:pt x="1973579" y="1359407"/>
                  </a:moveTo>
                  <a:lnTo>
                    <a:pt x="1973579" y="28955"/>
                  </a:lnTo>
                </a:path>
                <a:path w="1973579" h="1369060">
                  <a:moveTo>
                    <a:pt x="1973579" y="28955"/>
                  </a:moveTo>
                  <a:lnTo>
                    <a:pt x="0" y="28955"/>
                  </a:lnTo>
                </a:path>
                <a:path w="1973579" h="1369060">
                  <a:moveTo>
                    <a:pt x="0" y="28955"/>
                  </a:moveTo>
                  <a:lnTo>
                    <a:pt x="83819" y="65531"/>
                  </a:lnTo>
                </a:path>
                <a:path w="1973579" h="1369060">
                  <a:moveTo>
                    <a:pt x="0" y="28955"/>
                  </a:moveTo>
                  <a:lnTo>
                    <a:pt x="83819" y="0"/>
                  </a:lnTo>
                </a:path>
                <a:path w="1973579" h="1369060">
                  <a:moveTo>
                    <a:pt x="1293875" y="1095755"/>
                  </a:moveTo>
                  <a:lnTo>
                    <a:pt x="1303019" y="1246631"/>
                  </a:lnTo>
                </a:path>
                <a:path w="1973579" h="1369060">
                  <a:moveTo>
                    <a:pt x="1303019" y="1246631"/>
                  </a:moveTo>
                  <a:lnTo>
                    <a:pt x="1330451" y="1161287"/>
                  </a:lnTo>
                </a:path>
                <a:path w="1973579" h="1369060">
                  <a:moveTo>
                    <a:pt x="1303019" y="1246631"/>
                  </a:moveTo>
                  <a:lnTo>
                    <a:pt x="1264919" y="116128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83726" y="3598163"/>
              <a:ext cx="9525" cy="180340"/>
            </a:xfrm>
            <a:custGeom>
              <a:avLst/>
              <a:gdLst/>
              <a:ahLst/>
              <a:cxnLst/>
              <a:rect l="l" t="t" r="r" b="b"/>
              <a:pathLst>
                <a:path w="9525" h="180339">
                  <a:moveTo>
                    <a:pt x="0" y="0"/>
                  </a:moveTo>
                  <a:lnTo>
                    <a:pt x="9143" y="1798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92870" y="3692651"/>
              <a:ext cx="29209" cy="85725"/>
            </a:xfrm>
            <a:custGeom>
              <a:avLst/>
              <a:gdLst/>
              <a:ahLst/>
              <a:cxnLst/>
              <a:rect l="l" t="t" r="r" b="b"/>
              <a:pathLst>
                <a:path w="29210" h="85725">
                  <a:moveTo>
                    <a:pt x="0" y="85343"/>
                  </a:moveTo>
                  <a:lnTo>
                    <a:pt x="28955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54770" y="3701795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761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64528" y="3654552"/>
              <a:ext cx="572770" cy="123825"/>
            </a:xfrm>
            <a:custGeom>
              <a:avLst/>
              <a:gdLst/>
              <a:ahLst/>
              <a:cxnLst/>
              <a:rect l="l" t="t" r="r" b="b"/>
              <a:pathLst>
                <a:path w="572769" h="123825">
                  <a:moveTo>
                    <a:pt x="572331" y="1234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64526" y="3636263"/>
              <a:ext cx="94615" cy="66040"/>
            </a:xfrm>
            <a:custGeom>
              <a:avLst/>
              <a:gdLst/>
              <a:ahLst/>
              <a:cxnLst/>
              <a:rect l="l" t="t" r="r" b="b"/>
              <a:pathLst>
                <a:path w="94614" h="66039">
                  <a:moveTo>
                    <a:pt x="0" y="18287"/>
                  </a:moveTo>
                  <a:lnTo>
                    <a:pt x="94487" y="0"/>
                  </a:lnTo>
                </a:path>
                <a:path w="94614" h="66039">
                  <a:moveTo>
                    <a:pt x="0" y="18287"/>
                  </a:moveTo>
                  <a:lnTo>
                    <a:pt x="76199" y="655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64528" y="3654552"/>
              <a:ext cx="572770" cy="123825"/>
            </a:xfrm>
            <a:custGeom>
              <a:avLst/>
              <a:gdLst/>
              <a:ahLst/>
              <a:cxnLst/>
              <a:rect l="l" t="t" r="r" b="b"/>
              <a:pathLst>
                <a:path w="572769" h="123825">
                  <a:moveTo>
                    <a:pt x="572331" y="1234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64526" y="3636263"/>
              <a:ext cx="94615" cy="66040"/>
            </a:xfrm>
            <a:custGeom>
              <a:avLst/>
              <a:gdLst/>
              <a:ahLst/>
              <a:cxnLst/>
              <a:rect l="l" t="t" r="r" b="b"/>
              <a:pathLst>
                <a:path w="94614" h="66039">
                  <a:moveTo>
                    <a:pt x="0" y="18287"/>
                  </a:moveTo>
                  <a:lnTo>
                    <a:pt x="94487" y="0"/>
                  </a:lnTo>
                </a:path>
                <a:path w="94614" h="66039">
                  <a:moveTo>
                    <a:pt x="0" y="18287"/>
                  </a:moveTo>
                  <a:lnTo>
                    <a:pt x="76199" y="655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13038" y="3438143"/>
              <a:ext cx="321945" cy="151130"/>
            </a:xfrm>
            <a:custGeom>
              <a:avLst/>
              <a:gdLst/>
              <a:ahLst/>
              <a:cxnLst/>
              <a:rect l="l" t="t" r="r" b="b"/>
              <a:pathLst>
                <a:path w="321945" h="151129">
                  <a:moveTo>
                    <a:pt x="321563" y="83819"/>
                  </a:moveTo>
                  <a:lnTo>
                    <a:pt x="170687" y="0"/>
                  </a:lnTo>
                  <a:lnTo>
                    <a:pt x="0" y="83819"/>
                  </a:lnTo>
                  <a:lnTo>
                    <a:pt x="170687" y="150875"/>
                  </a:lnTo>
                  <a:lnTo>
                    <a:pt x="321563" y="838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13038" y="3438143"/>
              <a:ext cx="321945" cy="151130"/>
            </a:xfrm>
            <a:custGeom>
              <a:avLst/>
              <a:gdLst/>
              <a:ahLst/>
              <a:cxnLst/>
              <a:rect l="l" t="t" r="r" b="b"/>
              <a:pathLst>
                <a:path w="321945" h="151129">
                  <a:moveTo>
                    <a:pt x="0" y="83819"/>
                  </a:moveTo>
                  <a:lnTo>
                    <a:pt x="170687" y="0"/>
                  </a:lnTo>
                  <a:lnTo>
                    <a:pt x="321563" y="83819"/>
                  </a:lnTo>
                  <a:lnTo>
                    <a:pt x="170687" y="150875"/>
                  </a:lnTo>
                  <a:lnTo>
                    <a:pt x="0" y="83819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594479" y="3390759"/>
            <a:ext cx="65849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Arial"/>
                <a:cs typeface="Arial"/>
              </a:rPr>
              <a:t>geçerli </a:t>
            </a:r>
            <a:r>
              <a:rPr sz="650" spc="15" dirty="0">
                <a:latin typeface="Arial"/>
                <a:cs typeface="Arial"/>
              </a:rPr>
              <a:t>şif </a:t>
            </a:r>
            <a:r>
              <a:rPr sz="650" spc="10" dirty="0">
                <a:latin typeface="Arial"/>
                <a:cs typeface="Arial"/>
              </a:rPr>
              <a:t>re</a:t>
            </a:r>
            <a:r>
              <a:rPr sz="650" spc="-90" dirty="0">
                <a:latin typeface="Arial"/>
                <a:cs typeface="Arial"/>
              </a:rPr>
              <a:t> </a:t>
            </a:r>
            <a:r>
              <a:rPr sz="650" spc="20" dirty="0">
                <a:latin typeface="Arial"/>
                <a:cs typeface="Arial"/>
              </a:rPr>
              <a:t>mi?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980110" y="1821751"/>
            <a:ext cx="2270125" cy="1957705"/>
            <a:chOff x="1980110" y="1821751"/>
            <a:chExt cx="2270125" cy="1957705"/>
          </a:xfrm>
        </p:grpSpPr>
        <p:sp>
          <p:nvSpPr>
            <p:cNvPr id="59" name="object 59"/>
            <p:cNvSpPr/>
            <p:nvPr/>
          </p:nvSpPr>
          <p:spPr>
            <a:xfrm>
              <a:off x="1981062" y="2558795"/>
              <a:ext cx="2258695" cy="1096010"/>
            </a:xfrm>
            <a:custGeom>
              <a:avLst/>
              <a:gdLst/>
              <a:ahLst/>
              <a:cxnLst/>
              <a:rect l="l" t="t" r="r" b="b"/>
              <a:pathLst>
                <a:path w="2258695" h="1096010">
                  <a:moveTo>
                    <a:pt x="0" y="0"/>
                  </a:moveTo>
                  <a:lnTo>
                    <a:pt x="1331975" y="963167"/>
                  </a:lnTo>
                </a:path>
                <a:path w="2258695" h="1096010">
                  <a:moveTo>
                    <a:pt x="1331975" y="963167"/>
                  </a:moveTo>
                  <a:lnTo>
                    <a:pt x="1284731" y="888491"/>
                  </a:lnTo>
                </a:path>
                <a:path w="2258695" h="1096010">
                  <a:moveTo>
                    <a:pt x="1331975" y="963167"/>
                  </a:moveTo>
                  <a:lnTo>
                    <a:pt x="1246631" y="935735"/>
                  </a:lnTo>
                </a:path>
                <a:path w="2258695" h="1096010">
                  <a:moveTo>
                    <a:pt x="1671827" y="963167"/>
                  </a:moveTo>
                  <a:lnTo>
                    <a:pt x="2258567" y="1095755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39630" y="3654552"/>
              <a:ext cx="0" cy="123825"/>
            </a:xfrm>
            <a:custGeom>
              <a:avLst/>
              <a:gdLst/>
              <a:ahLst/>
              <a:cxnLst/>
              <a:rect l="l" t="t" r="r" b="b"/>
              <a:pathLst>
                <a:path h="123825">
                  <a:moveTo>
                    <a:pt x="0" y="0"/>
                  </a:moveTo>
                  <a:lnTo>
                    <a:pt x="0" y="1234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75194" y="1822703"/>
              <a:ext cx="1973580" cy="1369060"/>
            </a:xfrm>
            <a:custGeom>
              <a:avLst/>
              <a:gdLst/>
              <a:ahLst/>
              <a:cxnLst/>
              <a:rect l="l" t="t" r="r" b="b"/>
              <a:pathLst>
                <a:path w="1973579" h="1369060">
                  <a:moveTo>
                    <a:pt x="1728215" y="1368551"/>
                  </a:moveTo>
                  <a:lnTo>
                    <a:pt x="1973579" y="1359407"/>
                  </a:lnTo>
                </a:path>
                <a:path w="1973579" h="1369060">
                  <a:moveTo>
                    <a:pt x="1973579" y="1359407"/>
                  </a:moveTo>
                  <a:lnTo>
                    <a:pt x="1973579" y="28955"/>
                  </a:lnTo>
                </a:path>
                <a:path w="1973579" h="1369060">
                  <a:moveTo>
                    <a:pt x="1973579" y="28955"/>
                  </a:moveTo>
                  <a:lnTo>
                    <a:pt x="0" y="28955"/>
                  </a:lnTo>
                </a:path>
                <a:path w="1973579" h="1369060">
                  <a:moveTo>
                    <a:pt x="0" y="28955"/>
                  </a:moveTo>
                  <a:lnTo>
                    <a:pt x="83819" y="65531"/>
                  </a:lnTo>
                </a:path>
                <a:path w="1973579" h="1369060">
                  <a:moveTo>
                    <a:pt x="0" y="28955"/>
                  </a:moveTo>
                  <a:lnTo>
                    <a:pt x="83819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83726" y="3598163"/>
              <a:ext cx="9525" cy="180340"/>
            </a:xfrm>
            <a:custGeom>
              <a:avLst/>
              <a:gdLst/>
              <a:ahLst/>
              <a:cxnLst/>
              <a:rect l="l" t="t" r="r" b="b"/>
              <a:pathLst>
                <a:path w="9525" h="180339">
                  <a:moveTo>
                    <a:pt x="0" y="0"/>
                  </a:moveTo>
                  <a:lnTo>
                    <a:pt x="9143" y="1798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92870" y="3692651"/>
              <a:ext cx="29209" cy="85725"/>
            </a:xfrm>
            <a:custGeom>
              <a:avLst/>
              <a:gdLst/>
              <a:ahLst/>
              <a:cxnLst/>
              <a:rect l="l" t="t" r="r" b="b"/>
              <a:pathLst>
                <a:path w="29210" h="85725">
                  <a:moveTo>
                    <a:pt x="0" y="85343"/>
                  </a:moveTo>
                  <a:lnTo>
                    <a:pt x="28955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54770" y="3701795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761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652890" y="3521963"/>
              <a:ext cx="586740" cy="132715"/>
            </a:xfrm>
            <a:custGeom>
              <a:avLst/>
              <a:gdLst/>
              <a:ahLst/>
              <a:cxnLst/>
              <a:rect l="l" t="t" r="r" b="b"/>
              <a:pathLst>
                <a:path w="586739" h="132714">
                  <a:moveTo>
                    <a:pt x="0" y="0"/>
                  </a:moveTo>
                  <a:lnTo>
                    <a:pt x="586739" y="13258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39630" y="3654552"/>
              <a:ext cx="0" cy="123825"/>
            </a:xfrm>
            <a:custGeom>
              <a:avLst/>
              <a:gdLst/>
              <a:ahLst/>
              <a:cxnLst/>
              <a:rect l="l" t="t" r="r" b="b"/>
              <a:pathLst>
                <a:path h="123825">
                  <a:moveTo>
                    <a:pt x="0" y="0"/>
                  </a:moveTo>
                  <a:lnTo>
                    <a:pt x="0" y="1234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245227" y="3626979"/>
            <a:ext cx="2108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Arial"/>
                <a:cs typeface="Arial"/>
              </a:rPr>
              <a:t>Ev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et</a:t>
            </a:r>
            <a:endParaRPr sz="6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43216" y="1210055"/>
            <a:ext cx="7065645" cy="132715"/>
          </a:xfrm>
          <a:custGeom>
            <a:avLst/>
            <a:gdLst/>
            <a:ahLst/>
            <a:cxnLst/>
            <a:rect l="l" t="t" r="r" b="b"/>
            <a:pathLst>
              <a:path w="7065645" h="132715">
                <a:moveTo>
                  <a:pt x="7065264" y="0"/>
                </a:moveTo>
                <a:lnTo>
                  <a:pt x="4052316" y="0"/>
                </a:lnTo>
                <a:lnTo>
                  <a:pt x="1728216" y="0"/>
                </a:lnTo>
                <a:lnTo>
                  <a:pt x="0" y="0"/>
                </a:lnTo>
                <a:lnTo>
                  <a:pt x="0" y="132588"/>
                </a:lnTo>
                <a:lnTo>
                  <a:pt x="1728216" y="132588"/>
                </a:lnTo>
                <a:lnTo>
                  <a:pt x="4052316" y="132588"/>
                </a:lnTo>
                <a:lnTo>
                  <a:pt x="7065264" y="132588"/>
                </a:lnTo>
                <a:lnTo>
                  <a:pt x="706526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43224" y="1210049"/>
            <a:ext cx="7065645" cy="132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9280">
              <a:lnSpc>
                <a:spcPct val="100000"/>
              </a:lnSpc>
              <a:spcBef>
                <a:spcPts val="105"/>
              </a:spcBef>
              <a:tabLst>
                <a:tab pos="2809875" algn="l"/>
                <a:tab pos="5165725" algn="l"/>
              </a:tabLst>
            </a:pPr>
            <a:r>
              <a:rPr sz="600" b="1" spc="-30" dirty="0">
                <a:latin typeface="Arial"/>
                <a:cs typeface="Arial"/>
              </a:rPr>
              <a:t>Banka</a:t>
            </a:r>
            <a:r>
              <a:rPr sz="600" b="1" spc="-50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Müsterisi	</a:t>
            </a:r>
            <a:r>
              <a:rPr sz="600" b="1" spc="-30" dirty="0">
                <a:latin typeface="Arial"/>
                <a:cs typeface="Arial"/>
              </a:rPr>
              <a:t>ATM	</a:t>
            </a:r>
            <a:r>
              <a:rPr sz="600" b="1" spc="-20" dirty="0">
                <a:latin typeface="Arial"/>
                <a:cs typeface="Arial"/>
              </a:rPr>
              <a:t>Merkezi </a:t>
            </a:r>
            <a:r>
              <a:rPr sz="600" b="1" spc="-15" dirty="0">
                <a:latin typeface="Arial"/>
                <a:cs typeface="Arial"/>
              </a:rPr>
              <a:t>Banka</a:t>
            </a:r>
            <a:r>
              <a:rPr sz="600" b="1" spc="-70" dirty="0">
                <a:latin typeface="Arial"/>
                <a:cs typeface="Arial"/>
              </a:rPr>
              <a:t> </a:t>
            </a:r>
            <a:r>
              <a:rPr sz="600" b="1" spc="-20" dirty="0">
                <a:latin typeface="Arial"/>
                <a:cs typeface="Arial"/>
              </a:rPr>
              <a:t>Sistemi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74060" y="1277105"/>
            <a:ext cx="9144000" cy="5930265"/>
            <a:chOff x="774060" y="1277105"/>
            <a:chExt cx="9144000" cy="5930265"/>
          </a:xfrm>
        </p:grpSpPr>
        <p:sp>
          <p:nvSpPr>
            <p:cNvPr id="71" name="object 71"/>
            <p:cNvSpPr/>
            <p:nvPr/>
          </p:nvSpPr>
          <p:spPr>
            <a:xfrm>
              <a:off x="4727308" y="1277111"/>
              <a:ext cx="1394460" cy="1001394"/>
            </a:xfrm>
            <a:custGeom>
              <a:avLst/>
              <a:gdLst/>
              <a:ahLst/>
              <a:cxnLst/>
              <a:rect l="l" t="t" r="r" b="b"/>
              <a:pathLst>
                <a:path w="1394460" h="1001394">
                  <a:moveTo>
                    <a:pt x="1394460" y="234696"/>
                  </a:moveTo>
                  <a:lnTo>
                    <a:pt x="1368552" y="234696"/>
                  </a:lnTo>
                  <a:lnTo>
                    <a:pt x="1368552" y="349008"/>
                  </a:lnTo>
                  <a:lnTo>
                    <a:pt x="138772" y="349008"/>
                  </a:lnTo>
                  <a:lnTo>
                    <a:pt x="48196" y="68757"/>
                  </a:lnTo>
                  <a:lnTo>
                    <a:pt x="73152" y="60960"/>
                  </a:lnTo>
                  <a:lnTo>
                    <a:pt x="13716" y="0"/>
                  </a:lnTo>
                  <a:lnTo>
                    <a:pt x="0" y="83820"/>
                  </a:lnTo>
                  <a:lnTo>
                    <a:pt x="19812" y="77635"/>
                  </a:lnTo>
                  <a:lnTo>
                    <a:pt x="23812" y="76377"/>
                  </a:lnTo>
                  <a:lnTo>
                    <a:pt x="120396" y="374916"/>
                  </a:lnTo>
                  <a:lnTo>
                    <a:pt x="129540" y="374916"/>
                  </a:lnTo>
                  <a:lnTo>
                    <a:pt x="141732" y="374916"/>
                  </a:lnTo>
                  <a:lnTo>
                    <a:pt x="1368552" y="374916"/>
                  </a:lnTo>
                  <a:lnTo>
                    <a:pt x="1368552" y="1001268"/>
                  </a:lnTo>
                  <a:lnTo>
                    <a:pt x="1394460" y="1001268"/>
                  </a:lnTo>
                  <a:lnTo>
                    <a:pt x="1394460" y="374916"/>
                  </a:lnTo>
                  <a:lnTo>
                    <a:pt x="1394460" y="349008"/>
                  </a:lnTo>
                  <a:lnTo>
                    <a:pt x="1394460" y="23469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71437" y="3777995"/>
              <a:ext cx="0" cy="3427729"/>
            </a:xfrm>
            <a:custGeom>
              <a:avLst/>
              <a:gdLst/>
              <a:ahLst/>
              <a:cxnLst/>
              <a:rect l="l" t="t" r="r" b="b"/>
              <a:pathLst>
                <a:path h="3427729">
                  <a:moveTo>
                    <a:pt x="0" y="0"/>
                  </a:moveTo>
                  <a:lnTo>
                    <a:pt x="0" y="3427476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836859" y="3777996"/>
              <a:ext cx="127635" cy="27940"/>
            </a:xfrm>
            <a:custGeom>
              <a:avLst/>
              <a:gdLst/>
              <a:ahLst/>
              <a:cxnLst/>
              <a:rect l="l" t="t" r="r" b="b"/>
              <a:pathLst>
                <a:path w="127635" h="27939">
                  <a:moveTo>
                    <a:pt x="127183" y="274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12388" y="4088891"/>
              <a:ext cx="1370330" cy="236220"/>
            </a:xfrm>
            <a:custGeom>
              <a:avLst/>
              <a:gdLst/>
              <a:ahLst/>
              <a:cxnLst/>
              <a:rect l="l" t="t" r="r" b="b"/>
              <a:pathLst>
                <a:path w="1370330" h="236220">
                  <a:moveTo>
                    <a:pt x="1370069" y="112775"/>
                  </a:moveTo>
                  <a:lnTo>
                    <a:pt x="1360925" y="85343"/>
                  </a:lnTo>
                  <a:lnTo>
                    <a:pt x="1341113" y="56387"/>
                  </a:lnTo>
                  <a:lnTo>
                    <a:pt x="1313681" y="28955"/>
                  </a:lnTo>
                  <a:lnTo>
                    <a:pt x="1275581" y="0"/>
                  </a:lnTo>
                  <a:lnTo>
                    <a:pt x="94487" y="0"/>
                  </a:lnTo>
                  <a:lnTo>
                    <a:pt x="57911" y="28955"/>
                  </a:lnTo>
                  <a:lnTo>
                    <a:pt x="28955" y="56387"/>
                  </a:lnTo>
                  <a:lnTo>
                    <a:pt x="10667" y="85343"/>
                  </a:lnTo>
                  <a:lnTo>
                    <a:pt x="0" y="112775"/>
                  </a:lnTo>
                  <a:lnTo>
                    <a:pt x="10667" y="150875"/>
                  </a:lnTo>
                  <a:lnTo>
                    <a:pt x="28955" y="179831"/>
                  </a:lnTo>
                  <a:lnTo>
                    <a:pt x="57911" y="207263"/>
                  </a:lnTo>
                  <a:lnTo>
                    <a:pt x="94487" y="236219"/>
                  </a:lnTo>
                  <a:lnTo>
                    <a:pt x="1275581" y="236219"/>
                  </a:lnTo>
                  <a:lnTo>
                    <a:pt x="1313681" y="207263"/>
                  </a:lnTo>
                  <a:lnTo>
                    <a:pt x="1341113" y="179831"/>
                  </a:lnTo>
                  <a:lnTo>
                    <a:pt x="1360925" y="150875"/>
                  </a:lnTo>
                  <a:lnTo>
                    <a:pt x="1370069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12388" y="4088891"/>
              <a:ext cx="1370330" cy="236220"/>
            </a:xfrm>
            <a:custGeom>
              <a:avLst/>
              <a:gdLst/>
              <a:ahLst/>
              <a:cxnLst/>
              <a:rect l="l" t="t" r="r" b="b"/>
              <a:pathLst>
                <a:path w="1370330" h="236220">
                  <a:moveTo>
                    <a:pt x="94487" y="0"/>
                  </a:moveTo>
                  <a:lnTo>
                    <a:pt x="57911" y="28955"/>
                  </a:lnTo>
                  <a:lnTo>
                    <a:pt x="28955" y="56387"/>
                  </a:lnTo>
                  <a:lnTo>
                    <a:pt x="10667" y="85343"/>
                  </a:lnTo>
                  <a:lnTo>
                    <a:pt x="0" y="112775"/>
                  </a:lnTo>
                  <a:lnTo>
                    <a:pt x="10667" y="150875"/>
                  </a:lnTo>
                  <a:lnTo>
                    <a:pt x="28955" y="179831"/>
                  </a:lnTo>
                  <a:lnTo>
                    <a:pt x="57911" y="207263"/>
                  </a:lnTo>
                  <a:lnTo>
                    <a:pt x="94487" y="236219"/>
                  </a:lnTo>
                  <a:lnTo>
                    <a:pt x="1275581" y="236219"/>
                  </a:lnTo>
                  <a:lnTo>
                    <a:pt x="1313681" y="207263"/>
                  </a:lnTo>
                  <a:lnTo>
                    <a:pt x="1341113" y="179831"/>
                  </a:lnTo>
                  <a:lnTo>
                    <a:pt x="1360925" y="150875"/>
                  </a:lnTo>
                  <a:lnTo>
                    <a:pt x="1370069" y="112775"/>
                  </a:lnTo>
                  <a:lnTo>
                    <a:pt x="1360925" y="85343"/>
                  </a:lnTo>
                  <a:lnTo>
                    <a:pt x="1341113" y="56387"/>
                  </a:lnTo>
                  <a:lnTo>
                    <a:pt x="1313681" y="28955"/>
                  </a:lnTo>
                  <a:lnTo>
                    <a:pt x="1275581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263002" y="1662175"/>
            <a:ext cx="17145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Aktörlerin ve</a:t>
            </a:r>
            <a:r>
              <a:rPr sz="1400" i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sistemin 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sorumlulukları</a:t>
            </a:r>
            <a:r>
              <a:rPr sz="1400" i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ayrı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81400" y="4048989"/>
            <a:ext cx="14077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marR="5080" indent="-445134">
              <a:lnSpc>
                <a:spcPct val="115399"/>
              </a:lnSpc>
              <a:spcBef>
                <a:spcPts val="95"/>
              </a:spcBef>
            </a:pPr>
            <a:r>
              <a:rPr sz="650" spc="20" dirty="0">
                <a:latin typeface="Arial"/>
                <a:cs typeface="Arial"/>
              </a:rPr>
              <a:t>[1,5] </a:t>
            </a:r>
            <a:r>
              <a:rPr sz="650" spc="15" dirty="0">
                <a:latin typeface="Arial"/>
                <a:cs typeface="Arial"/>
              </a:rPr>
              <a:t>Banka </a:t>
            </a:r>
            <a:r>
              <a:rPr sz="650" spc="10" dirty="0">
                <a:latin typeface="Arial"/>
                <a:cs typeface="Arial"/>
              </a:rPr>
              <a:t>Müşterisi </a:t>
            </a:r>
            <a:r>
              <a:rPr sz="650" spc="5" dirty="0">
                <a:latin typeface="Arial"/>
                <a:cs typeface="Arial"/>
              </a:rPr>
              <a:t>"para </a:t>
            </a:r>
            <a:r>
              <a:rPr sz="650" spc="25" dirty="0">
                <a:latin typeface="Arial"/>
                <a:cs typeface="Arial"/>
              </a:rPr>
              <a:t>çekme"  </a:t>
            </a:r>
            <a:r>
              <a:rPr sz="650" spc="10" dirty="0">
                <a:latin typeface="Arial"/>
                <a:cs typeface="Arial"/>
              </a:rPr>
              <a:t>işlem </a:t>
            </a:r>
            <a:r>
              <a:rPr sz="650" spc="-25" dirty="0">
                <a:latin typeface="Arial"/>
                <a:cs typeface="Arial"/>
              </a:rPr>
              <a:t>ini </a:t>
            </a:r>
            <a:r>
              <a:rPr sz="650" spc="5" dirty="0">
                <a:latin typeface="Arial"/>
                <a:cs typeface="Arial"/>
              </a:rPr>
              <a:t>seçt</a:t>
            </a:r>
            <a:r>
              <a:rPr sz="650" spc="-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178492" y="4173283"/>
            <a:ext cx="2531745" cy="625475"/>
            <a:chOff x="1178492" y="4173283"/>
            <a:chExt cx="2531745" cy="625475"/>
          </a:xfrm>
        </p:grpSpPr>
        <p:sp>
          <p:nvSpPr>
            <p:cNvPr id="80" name="object 80"/>
            <p:cNvSpPr/>
            <p:nvPr/>
          </p:nvSpPr>
          <p:spPr>
            <a:xfrm>
              <a:off x="2359014" y="4174235"/>
              <a:ext cx="1350645" cy="254635"/>
            </a:xfrm>
            <a:custGeom>
              <a:avLst/>
              <a:gdLst/>
              <a:ahLst/>
              <a:cxnLst/>
              <a:rect l="l" t="t" r="r" b="b"/>
              <a:pathLst>
                <a:path w="1350645" h="254635">
                  <a:moveTo>
                    <a:pt x="1350263" y="27431"/>
                  </a:moveTo>
                  <a:lnTo>
                    <a:pt x="47243" y="27431"/>
                  </a:lnTo>
                </a:path>
                <a:path w="1350645" h="254635">
                  <a:moveTo>
                    <a:pt x="47243" y="27431"/>
                  </a:moveTo>
                  <a:lnTo>
                    <a:pt x="132587" y="65531"/>
                  </a:lnTo>
                </a:path>
                <a:path w="1350645" h="254635">
                  <a:moveTo>
                    <a:pt x="47243" y="27431"/>
                  </a:moveTo>
                  <a:lnTo>
                    <a:pt x="132587" y="0"/>
                  </a:lnTo>
                </a:path>
                <a:path w="1350645" h="254635">
                  <a:moveTo>
                    <a:pt x="0" y="132587"/>
                  </a:moveTo>
                  <a:lnTo>
                    <a:pt x="557783" y="236219"/>
                  </a:lnTo>
                </a:path>
                <a:path w="1350645" h="254635">
                  <a:moveTo>
                    <a:pt x="557783" y="236219"/>
                  </a:moveTo>
                  <a:lnTo>
                    <a:pt x="481583" y="188975"/>
                  </a:lnTo>
                </a:path>
                <a:path w="1350645" h="254635">
                  <a:moveTo>
                    <a:pt x="557783" y="236219"/>
                  </a:moveTo>
                  <a:lnTo>
                    <a:pt x="472439" y="25450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79444" y="4561331"/>
              <a:ext cx="1199515" cy="236220"/>
            </a:xfrm>
            <a:custGeom>
              <a:avLst/>
              <a:gdLst/>
              <a:ahLst/>
              <a:cxnLst/>
              <a:rect l="l" t="t" r="r" b="b"/>
              <a:pathLst>
                <a:path w="1199514" h="236220">
                  <a:moveTo>
                    <a:pt x="1199381" y="121919"/>
                  </a:moveTo>
                  <a:lnTo>
                    <a:pt x="1190237" y="85343"/>
                  </a:lnTo>
                  <a:lnTo>
                    <a:pt x="1170425" y="56387"/>
                  </a:lnTo>
                  <a:lnTo>
                    <a:pt x="1142993" y="27431"/>
                  </a:lnTo>
                  <a:lnTo>
                    <a:pt x="1104893" y="0"/>
                  </a:lnTo>
                  <a:lnTo>
                    <a:pt x="94487" y="0"/>
                  </a:lnTo>
                  <a:lnTo>
                    <a:pt x="56387" y="27431"/>
                  </a:lnTo>
                  <a:lnTo>
                    <a:pt x="27431" y="56387"/>
                  </a:lnTo>
                  <a:lnTo>
                    <a:pt x="9143" y="85343"/>
                  </a:lnTo>
                  <a:lnTo>
                    <a:pt x="0" y="121919"/>
                  </a:lnTo>
                  <a:lnTo>
                    <a:pt x="9143" y="150875"/>
                  </a:lnTo>
                  <a:lnTo>
                    <a:pt x="27431" y="178307"/>
                  </a:lnTo>
                  <a:lnTo>
                    <a:pt x="56387" y="207263"/>
                  </a:lnTo>
                  <a:lnTo>
                    <a:pt x="94487" y="236219"/>
                  </a:lnTo>
                  <a:lnTo>
                    <a:pt x="1104893" y="236219"/>
                  </a:lnTo>
                  <a:lnTo>
                    <a:pt x="1142993" y="207263"/>
                  </a:lnTo>
                  <a:lnTo>
                    <a:pt x="1170425" y="178307"/>
                  </a:lnTo>
                  <a:lnTo>
                    <a:pt x="1190237" y="150875"/>
                  </a:lnTo>
                  <a:lnTo>
                    <a:pt x="1199381" y="121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79444" y="4561331"/>
              <a:ext cx="1199515" cy="236220"/>
            </a:xfrm>
            <a:custGeom>
              <a:avLst/>
              <a:gdLst/>
              <a:ahLst/>
              <a:cxnLst/>
              <a:rect l="l" t="t" r="r" b="b"/>
              <a:pathLst>
                <a:path w="1199514" h="236220">
                  <a:moveTo>
                    <a:pt x="94487" y="0"/>
                  </a:moveTo>
                  <a:lnTo>
                    <a:pt x="56387" y="27431"/>
                  </a:lnTo>
                  <a:lnTo>
                    <a:pt x="27431" y="56387"/>
                  </a:lnTo>
                  <a:lnTo>
                    <a:pt x="9143" y="85343"/>
                  </a:lnTo>
                  <a:lnTo>
                    <a:pt x="0" y="121919"/>
                  </a:lnTo>
                  <a:lnTo>
                    <a:pt x="9143" y="150875"/>
                  </a:lnTo>
                  <a:lnTo>
                    <a:pt x="27431" y="178307"/>
                  </a:lnTo>
                  <a:lnTo>
                    <a:pt x="56387" y="207263"/>
                  </a:lnTo>
                  <a:lnTo>
                    <a:pt x="94487" y="236219"/>
                  </a:lnTo>
                  <a:lnTo>
                    <a:pt x="1104893" y="236219"/>
                  </a:lnTo>
                  <a:lnTo>
                    <a:pt x="1142993" y="207263"/>
                  </a:lnTo>
                  <a:lnTo>
                    <a:pt x="1170425" y="178307"/>
                  </a:lnTo>
                  <a:lnTo>
                    <a:pt x="1190237" y="150875"/>
                  </a:lnTo>
                  <a:lnTo>
                    <a:pt x="1199381" y="121919"/>
                  </a:lnTo>
                  <a:lnTo>
                    <a:pt x="1190237" y="85343"/>
                  </a:lnTo>
                  <a:lnTo>
                    <a:pt x="1170425" y="56387"/>
                  </a:lnTo>
                  <a:lnTo>
                    <a:pt x="1142993" y="27431"/>
                  </a:lnTo>
                  <a:lnTo>
                    <a:pt x="110489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337436" y="4522953"/>
            <a:ext cx="856615" cy="25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 marR="5080" indent="-104139">
              <a:lnSpc>
                <a:spcPct val="1137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[1,7] Banka </a:t>
            </a:r>
            <a:r>
              <a:rPr sz="650" spc="10" dirty="0">
                <a:latin typeface="Arial"/>
                <a:cs typeface="Arial"/>
              </a:rPr>
              <a:t>Müşterisi  </a:t>
            </a:r>
            <a:r>
              <a:rPr sz="650" spc="5" dirty="0">
                <a:latin typeface="Arial"/>
                <a:cs typeface="Arial"/>
              </a:rPr>
              <a:t>para tutarını</a:t>
            </a:r>
            <a:r>
              <a:rPr sz="650" spc="2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girdi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745414" y="3777043"/>
            <a:ext cx="3249930" cy="3429635"/>
            <a:chOff x="1745414" y="3777043"/>
            <a:chExt cx="3249930" cy="3429635"/>
          </a:xfrm>
        </p:grpSpPr>
        <p:sp>
          <p:nvSpPr>
            <p:cNvPr id="85" name="object 85"/>
            <p:cNvSpPr/>
            <p:nvPr/>
          </p:nvSpPr>
          <p:spPr>
            <a:xfrm>
              <a:off x="1746366" y="4552187"/>
              <a:ext cx="1294130" cy="1103630"/>
            </a:xfrm>
            <a:custGeom>
              <a:avLst/>
              <a:gdLst/>
              <a:ahLst/>
              <a:cxnLst/>
              <a:rect l="l" t="t" r="r" b="b"/>
              <a:pathLst>
                <a:path w="1294130" h="1103629">
                  <a:moveTo>
                    <a:pt x="565403" y="178307"/>
                  </a:moveTo>
                  <a:lnTo>
                    <a:pt x="1208531" y="245363"/>
                  </a:lnTo>
                </a:path>
                <a:path w="1294130" h="1103629">
                  <a:moveTo>
                    <a:pt x="1208531" y="245363"/>
                  </a:moveTo>
                  <a:lnTo>
                    <a:pt x="1123187" y="198119"/>
                  </a:lnTo>
                </a:path>
                <a:path w="1294130" h="1103629">
                  <a:moveTo>
                    <a:pt x="1208531" y="245363"/>
                  </a:moveTo>
                  <a:lnTo>
                    <a:pt x="1123187" y="263651"/>
                  </a:lnTo>
                </a:path>
                <a:path w="1294130" h="1103629">
                  <a:moveTo>
                    <a:pt x="1141475" y="0"/>
                  </a:moveTo>
                  <a:lnTo>
                    <a:pt x="556259" y="65531"/>
                  </a:lnTo>
                </a:path>
                <a:path w="1294130" h="1103629">
                  <a:moveTo>
                    <a:pt x="556259" y="65531"/>
                  </a:moveTo>
                  <a:lnTo>
                    <a:pt x="641603" y="94487"/>
                  </a:lnTo>
                </a:path>
                <a:path w="1294130" h="1103629">
                  <a:moveTo>
                    <a:pt x="556259" y="65531"/>
                  </a:moveTo>
                  <a:lnTo>
                    <a:pt x="632459" y="18287"/>
                  </a:lnTo>
                </a:path>
                <a:path w="1294130" h="1103629">
                  <a:moveTo>
                    <a:pt x="1293875" y="1103375"/>
                  </a:moveTo>
                  <a:lnTo>
                    <a:pt x="27431" y="1094231"/>
                  </a:lnTo>
                </a:path>
                <a:path w="1294130" h="1103629">
                  <a:moveTo>
                    <a:pt x="27431" y="1094231"/>
                  </a:moveTo>
                  <a:lnTo>
                    <a:pt x="27431" y="254507"/>
                  </a:lnTo>
                </a:path>
                <a:path w="1294130" h="1103629">
                  <a:moveTo>
                    <a:pt x="27431" y="254507"/>
                  </a:moveTo>
                  <a:lnTo>
                    <a:pt x="65531" y="329183"/>
                  </a:lnTo>
                </a:path>
                <a:path w="1294130" h="1103629">
                  <a:moveTo>
                    <a:pt x="27431" y="254507"/>
                  </a:moveTo>
                  <a:lnTo>
                    <a:pt x="0" y="32918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94017" y="3777995"/>
              <a:ext cx="0" cy="3427729"/>
            </a:xfrm>
            <a:custGeom>
              <a:avLst/>
              <a:gdLst/>
              <a:ahLst/>
              <a:cxnLst/>
              <a:rect l="l" t="t" r="r" b="b"/>
              <a:pathLst>
                <a:path h="3427729">
                  <a:moveTo>
                    <a:pt x="0" y="0"/>
                  </a:moveTo>
                  <a:lnTo>
                    <a:pt x="0" y="3427476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840598" y="3787139"/>
              <a:ext cx="1341120" cy="254635"/>
            </a:xfrm>
            <a:custGeom>
              <a:avLst/>
              <a:gdLst/>
              <a:ahLst/>
              <a:cxnLst/>
              <a:rect l="l" t="t" r="r" b="b"/>
              <a:pathLst>
                <a:path w="1341120" h="254635">
                  <a:moveTo>
                    <a:pt x="1341119" y="160019"/>
                  </a:moveTo>
                  <a:lnTo>
                    <a:pt x="1341119" y="94487"/>
                  </a:lnTo>
                  <a:lnTo>
                    <a:pt x="1322831" y="56387"/>
                  </a:lnTo>
                  <a:lnTo>
                    <a:pt x="1284731" y="27431"/>
                  </a:lnTo>
                  <a:lnTo>
                    <a:pt x="1246631" y="0"/>
                  </a:lnTo>
                  <a:lnTo>
                    <a:pt x="94487" y="0"/>
                  </a:lnTo>
                  <a:lnTo>
                    <a:pt x="57911" y="27431"/>
                  </a:lnTo>
                  <a:lnTo>
                    <a:pt x="19811" y="56387"/>
                  </a:lnTo>
                  <a:lnTo>
                    <a:pt x="0" y="94487"/>
                  </a:lnTo>
                  <a:lnTo>
                    <a:pt x="0" y="160019"/>
                  </a:lnTo>
                  <a:lnTo>
                    <a:pt x="19811" y="198119"/>
                  </a:lnTo>
                  <a:lnTo>
                    <a:pt x="57911" y="225551"/>
                  </a:lnTo>
                  <a:lnTo>
                    <a:pt x="94487" y="254507"/>
                  </a:lnTo>
                  <a:lnTo>
                    <a:pt x="1246631" y="254507"/>
                  </a:lnTo>
                  <a:lnTo>
                    <a:pt x="1284731" y="225551"/>
                  </a:lnTo>
                  <a:lnTo>
                    <a:pt x="1322831" y="198119"/>
                  </a:lnTo>
                  <a:lnTo>
                    <a:pt x="1341119" y="1600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840598" y="3787139"/>
              <a:ext cx="1341120" cy="254635"/>
            </a:xfrm>
            <a:custGeom>
              <a:avLst/>
              <a:gdLst/>
              <a:ahLst/>
              <a:cxnLst/>
              <a:rect l="l" t="t" r="r" b="b"/>
              <a:pathLst>
                <a:path w="1341120" h="254635">
                  <a:moveTo>
                    <a:pt x="94487" y="0"/>
                  </a:moveTo>
                  <a:lnTo>
                    <a:pt x="57911" y="27431"/>
                  </a:lnTo>
                  <a:lnTo>
                    <a:pt x="19811" y="56387"/>
                  </a:lnTo>
                  <a:lnTo>
                    <a:pt x="0" y="94487"/>
                  </a:lnTo>
                  <a:lnTo>
                    <a:pt x="0" y="160019"/>
                  </a:lnTo>
                  <a:lnTo>
                    <a:pt x="19811" y="198119"/>
                  </a:lnTo>
                  <a:lnTo>
                    <a:pt x="57911" y="225551"/>
                  </a:lnTo>
                  <a:lnTo>
                    <a:pt x="94487" y="254507"/>
                  </a:lnTo>
                  <a:lnTo>
                    <a:pt x="1246631" y="254507"/>
                  </a:lnTo>
                  <a:lnTo>
                    <a:pt x="1284731" y="225551"/>
                  </a:lnTo>
                  <a:lnTo>
                    <a:pt x="1322831" y="198119"/>
                  </a:lnTo>
                  <a:lnTo>
                    <a:pt x="1341119" y="160019"/>
                  </a:lnTo>
                  <a:lnTo>
                    <a:pt x="1341119" y="94487"/>
                  </a:lnTo>
                  <a:lnTo>
                    <a:pt x="1322831" y="56387"/>
                  </a:lnTo>
                  <a:lnTo>
                    <a:pt x="1284731" y="27431"/>
                  </a:lnTo>
                  <a:lnTo>
                    <a:pt x="1246631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2989451" y="3590403"/>
            <a:ext cx="1045844" cy="420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5410" algn="ctr">
              <a:lnSpc>
                <a:spcPct val="100000"/>
              </a:lnSpc>
              <a:spcBef>
                <a:spcPts val="120"/>
              </a:spcBef>
            </a:pPr>
            <a:r>
              <a:rPr sz="650" spc="15" dirty="0">
                <a:latin typeface="Arial"/>
                <a:cs typeface="Arial"/>
              </a:rPr>
              <a:t>Hay</a:t>
            </a:r>
            <a:r>
              <a:rPr sz="650" spc="-80" dirty="0">
                <a:latin typeface="Arial"/>
                <a:cs typeface="Arial"/>
              </a:rPr>
              <a:t> </a:t>
            </a:r>
            <a:r>
              <a:rPr sz="650" spc="-15" dirty="0">
                <a:latin typeface="Arial"/>
                <a:cs typeface="Arial"/>
              </a:rPr>
              <a:t>ır</a:t>
            </a:r>
            <a:endParaRPr sz="650">
              <a:latin typeface="Arial"/>
              <a:cs typeface="Arial"/>
            </a:endParaRPr>
          </a:p>
          <a:p>
            <a:pPr marL="12700" marR="5080" indent="66675">
              <a:lnSpc>
                <a:spcPct val="115399"/>
              </a:lnSpc>
              <a:spcBef>
                <a:spcPts val="500"/>
              </a:spcBef>
            </a:pPr>
            <a:r>
              <a:rPr sz="650" spc="20" dirty="0">
                <a:latin typeface="Arial"/>
                <a:cs typeface="Arial"/>
              </a:rPr>
              <a:t>[1,A.4.1] </a:t>
            </a:r>
            <a:r>
              <a:rPr sz="650" spc="-5" dirty="0">
                <a:latin typeface="Arial"/>
                <a:cs typeface="Arial"/>
              </a:rPr>
              <a:t>ATM </a:t>
            </a:r>
            <a:r>
              <a:rPr sz="650" spc="15" dirty="0">
                <a:latin typeface="Arial"/>
                <a:cs typeface="Arial"/>
              </a:rPr>
              <a:t>şif </a:t>
            </a:r>
            <a:r>
              <a:rPr sz="650" spc="5" dirty="0">
                <a:latin typeface="Arial"/>
                <a:cs typeface="Arial"/>
              </a:rPr>
              <a:t>renin  </a:t>
            </a:r>
            <a:r>
              <a:rPr sz="650" spc="15" dirty="0">
                <a:latin typeface="Arial"/>
                <a:cs typeface="Arial"/>
              </a:rPr>
              <a:t>geçersiz </a:t>
            </a:r>
            <a:r>
              <a:rPr sz="650" spc="5" dirty="0">
                <a:latin typeface="Arial"/>
                <a:cs typeface="Arial"/>
              </a:rPr>
              <a:t>olduğunu</a:t>
            </a:r>
            <a:r>
              <a:rPr sz="650" spc="-4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belirledi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2835907" y="3777043"/>
            <a:ext cx="1990089" cy="549275"/>
            <a:chOff x="2835907" y="3777043"/>
            <a:chExt cx="1990089" cy="549275"/>
          </a:xfrm>
        </p:grpSpPr>
        <p:sp>
          <p:nvSpPr>
            <p:cNvPr id="91" name="object 91"/>
            <p:cNvSpPr/>
            <p:nvPr/>
          </p:nvSpPr>
          <p:spPr>
            <a:xfrm>
              <a:off x="2836859" y="3777996"/>
              <a:ext cx="127635" cy="27940"/>
            </a:xfrm>
            <a:custGeom>
              <a:avLst/>
              <a:gdLst/>
              <a:ahLst/>
              <a:cxnLst/>
              <a:rect l="l" t="t" r="r" b="b"/>
              <a:pathLst>
                <a:path w="127635" h="27939">
                  <a:moveTo>
                    <a:pt x="127183" y="27431"/>
                  </a:moveTo>
                  <a:lnTo>
                    <a:pt x="0" y="0"/>
                  </a:lnTo>
                </a:path>
                <a:path w="127635" h="27939">
                  <a:moveTo>
                    <a:pt x="127183" y="274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63558" y="4088892"/>
              <a:ext cx="1161415" cy="236220"/>
            </a:xfrm>
            <a:custGeom>
              <a:avLst/>
              <a:gdLst/>
              <a:ahLst/>
              <a:cxnLst/>
              <a:rect l="l" t="t" r="r" b="b"/>
              <a:pathLst>
                <a:path w="1161414" h="236220">
                  <a:moveTo>
                    <a:pt x="1161287" y="150875"/>
                  </a:moveTo>
                  <a:lnTo>
                    <a:pt x="1161287" y="85343"/>
                  </a:lnTo>
                  <a:lnTo>
                    <a:pt x="1141475" y="56387"/>
                  </a:lnTo>
                  <a:lnTo>
                    <a:pt x="1104899" y="28955"/>
                  </a:lnTo>
                  <a:lnTo>
                    <a:pt x="1066799" y="0"/>
                  </a:lnTo>
                  <a:lnTo>
                    <a:pt x="92963" y="0"/>
                  </a:lnTo>
                  <a:lnTo>
                    <a:pt x="56387" y="28955"/>
                  </a:lnTo>
                  <a:lnTo>
                    <a:pt x="27431" y="56387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50875"/>
                  </a:lnTo>
                  <a:lnTo>
                    <a:pt x="27431" y="179831"/>
                  </a:lnTo>
                  <a:lnTo>
                    <a:pt x="56387" y="207263"/>
                  </a:lnTo>
                  <a:lnTo>
                    <a:pt x="92963" y="236219"/>
                  </a:lnTo>
                  <a:lnTo>
                    <a:pt x="1066799" y="236219"/>
                  </a:lnTo>
                  <a:lnTo>
                    <a:pt x="1104899" y="207263"/>
                  </a:lnTo>
                  <a:lnTo>
                    <a:pt x="1141475" y="179831"/>
                  </a:lnTo>
                  <a:lnTo>
                    <a:pt x="1161287" y="1508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63558" y="4088892"/>
              <a:ext cx="1161415" cy="236220"/>
            </a:xfrm>
            <a:custGeom>
              <a:avLst/>
              <a:gdLst/>
              <a:ahLst/>
              <a:cxnLst/>
              <a:rect l="l" t="t" r="r" b="b"/>
              <a:pathLst>
                <a:path w="1161414" h="236220">
                  <a:moveTo>
                    <a:pt x="92963" y="0"/>
                  </a:moveTo>
                  <a:lnTo>
                    <a:pt x="56387" y="28955"/>
                  </a:lnTo>
                  <a:lnTo>
                    <a:pt x="27431" y="56387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50875"/>
                  </a:lnTo>
                  <a:lnTo>
                    <a:pt x="27431" y="179831"/>
                  </a:lnTo>
                  <a:lnTo>
                    <a:pt x="56387" y="207263"/>
                  </a:lnTo>
                  <a:lnTo>
                    <a:pt x="92963" y="236219"/>
                  </a:lnTo>
                  <a:lnTo>
                    <a:pt x="1066799" y="236219"/>
                  </a:lnTo>
                  <a:lnTo>
                    <a:pt x="1104899" y="207263"/>
                  </a:lnTo>
                  <a:lnTo>
                    <a:pt x="1141475" y="179831"/>
                  </a:lnTo>
                  <a:lnTo>
                    <a:pt x="1161287" y="150875"/>
                  </a:lnTo>
                  <a:lnTo>
                    <a:pt x="1161287" y="85343"/>
                  </a:lnTo>
                  <a:lnTo>
                    <a:pt x="1141475" y="56387"/>
                  </a:lnTo>
                  <a:lnTo>
                    <a:pt x="1104899" y="28955"/>
                  </a:lnTo>
                  <a:lnTo>
                    <a:pt x="1066799" y="0"/>
                  </a:lnTo>
                  <a:lnTo>
                    <a:pt x="92963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3810887" y="4048989"/>
            <a:ext cx="8769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3980">
              <a:lnSpc>
                <a:spcPct val="115399"/>
              </a:lnSpc>
              <a:spcBef>
                <a:spcPts val="95"/>
              </a:spcBef>
            </a:pPr>
            <a:r>
              <a:rPr sz="650" spc="5" dirty="0">
                <a:latin typeface="Arial"/>
                <a:cs typeface="Arial"/>
              </a:rPr>
              <a:t>[ </a:t>
            </a:r>
            <a:r>
              <a:rPr sz="650" spc="-30" dirty="0">
                <a:latin typeface="Arial"/>
                <a:cs typeface="Arial"/>
              </a:rPr>
              <a:t>1, </a:t>
            </a:r>
            <a:r>
              <a:rPr sz="650" spc="5" dirty="0">
                <a:latin typeface="Arial"/>
                <a:cs typeface="Arial"/>
              </a:rPr>
              <a:t>4] </a:t>
            </a:r>
            <a:r>
              <a:rPr sz="650" spc="-5" dirty="0">
                <a:latin typeface="Arial"/>
                <a:cs typeface="Arial"/>
              </a:rPr>
              <a:t>ATM </a:t>
            </a:r>
            <a:r>
              <a:rPr sz="650" spc="25" dirty="0">
                <a:latin typeface="Arial"/>
                <a:cs typeface="Arial"/>
              </a:rPr>
              <a:t>işlem  </a:t>
            </a:r>
            <a:r>
              <a:rPr sz="650" spc="10" dirty="0">
                <a:latin typeface="Arial"/>
                <a:cs typeface="Arial"/>
              </a:rPr>
              <a:t>seçeneklerini</a:t>
            </a:r>
            <a:r>
              <a:rPr sz="650" spc="3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gösterdi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2405306" y="3777043"/>
            <a:ext cx="1871980" cy="842010"/>
            <a:chOff x="2405306" y="3777043"/>
            <a:chExt cx="1871980" cy="842010"/>
          </a:xfrm>
        </p:grpSpPr>
        <p:sp>
          <p:nvSpPr>
            <p:cNvPr id="96" name="object 96"/>
            <p:cNvSpPr/>
            <p:nvPr/>
          </p:nvSpPr>
          <p:spPr>
            <a:xfrm>
              <a:off x="4239630" y="3777996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175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406258" y="3994404"/>
              <a:ext cx="1870075" cy="245745"/>
            </a:xfrm>
            <a:custGeom>
              <a:avLst/>
              <a:gdLst/>
              <a:ahLst/>
              <a:cxnLst/>
              <a:rect l="l" t="t" r="r" b="b"/>
              <a:pathLst>
                <a:path w="1870075" h="245745">
                  <a:moveTo>
                    <a:pt x="1833371" y="85343"/>
                  </a:moveTo>
                  <a:lnTo>
                    <a:pt x="1869947" y="0"/>
                  </a:lnTo>
                </a:path>
                <a:path w="1870075" h="245745">
                  <a:moveTo>
                    <a:pt x="1833371" y="85343"/>
                  </a:moveTo>
                  <a:lnTo>
                    <a:pt x="1804415" y="0"/>
                  </a:lnTo>
                </a:path>
                <a:path w="1870075" h="245745">
                  <a:moveTo>
                    <a:pt x="1303019" y="207263"/>
                  </a:moveTo>
                  <a:lnTo>
                    <a:pt x="0" y="207263"/>
                  </a:lnTo>
                </a:path>
                <a:path w="1870075" h="245745">
                  <a:moveTo>
                    <a:pt x="0" y="207263"/>
                  </a:moveTo>
                  <a:lnTo>
                    <a:pt x="85343" y="245363"/>
                  </a:lnTo>
                </a:path>
                <a:path w="1870075" h="245745">
                  <a:moveTo>
                    <a:pt x="0" y="207263"/>
                  </a:moveTo>
                  <a:lnTo>
                    <a:pt x="85343" y="179831"/>
                  </a:lnTo>
                </a:path>
                <a:path w="1870075" h="245745">
                  <a:moveTo>
                    <a:pt x="1303019" y="207263"/>
                  </a:moveTo>
                  <a:lnTo>
                    <a:pt x="0" y="207263"/>
                  </a:lnTo>
                </a:path>
                <a:path w="1870075" h="245745">
                  <a:moveTo>
                    <a:pt x="0" y="207263"/>
                  </a:moveTo>
                  <a:lnTo>
                    <a:pt x="85343" y="245363"/>
                  </a:lnTo>
                </a:path>
                <a:path w="1870075" h="245745">
                  <a:moveTo>
                    <a:pt x="0" y="207263"/>
                  </a:moveTo>
                  <a:lnTo>
                    <a:pt x="85343" y="1798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840598" y="4381500"/>
              <a:ext cx="1115695" cy="236220"/>
            </a:xfrm>
            <a:custGeom>
              <a:avLst/>
              <a:gdLst/>
              <a:ahLst/>
              <a:cxnLst/>
              <a:rect l="l" t="t" r="r" b="b"/>
              <a:pathLst>
                <a:path w="1115695" h="236220">
                  <a:moveTo>
                    <a:pt x="1115567" y="112775"/>
                  </a:moveTo>
                  <a:lnTo>
                    <a:pt x="1104899" y="85343"/>
                  </a:lnTo>
                  <a:lnTo>
                    <a:pt x="1086611" y="56387"/>
                  </a:lnTo>
                  <a:lnTo>
                    <a:pt x="1057655" y="28955"/>
                  </a:lnTo>
                  <a:lnTo>
                    <a:pt x="1021079" y="0"/>
                  </a:lnTo>
                  <a:lnTo>
                    <a:pt x="94487" y="0"/>
                  </a:lnTo>
                  <a:lnTo>
                    <a:pt x="57911" y="28955"/>
                  </a:lnTo>
                  <a:lnTo>
                    <a:pt x="19811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9811" y="179831"/>
                  </a:lnTo>
                  <a:lnTo>
                    <a:pt x="57911" y="207263"/>
                  </a:lnTo>
                  <a:lnTo>
                    <a:pt x="94487" y="236219"/>
                  </a:lnTo>
                  <a:lnTo>
                    <a:pt x="1021079" y="236219"/>
                  </a:lnTo>
                  <a:lnTo>
                    <a:pt x="1057655" y="207263"/>
                  </a:lnTo>
                  <a:lnTo>
                    <a:pt x="1086611" y="179831"/>
                  </a:lnTo>
                  <a:lnTo>
                    <a:pt x="1104899" y="150875"/>
                  </a:lnTo>
                  <a:lnTo>
                    <a:pt x="1115567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840598" y="4381500"/>
              <a:ext cx="1115695" cy="236220"/>
            </a:xfrm>
            <a:custGeom>
              <a:avLst/>
              <a:gdLst/>
              <a:ahLst/>
              <a:cxnLst/>
              <a:rect l="l" t="t" r="r" b="b"/>
              <a:pathLst>
                <a:path w="1115695" h="236220">
                  <a:moveTo>
                    <a:pt x="94487" y="0"/>
                  </a:moveTo>
                  <a:lnTo>
                    <a:pt x="57911" y="28955"/>
                  </a:lnTo>
                  <a:lnTo>
                    <a:pt x="19811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9811" y="179831"/>
                  </a:lnTo>
                  <a:lnTo>
                    <a:pt x="57911" y="207263"/>
                  </a:lnTo>
                  <a:lnTo>
                    <a:pt x="94487" y="236219"/>
                  </a:lnTo>
                  <a:lnTo>
                    <a:pt x="1021079" y="236219"/>
                  </a:lnTo>
                  <a:lnTo>
                    <a:pt x="1057655" y="207263"/>
                  </a:lnTo>
                  <a:lnTo>
                    <a:pt x="1086611" y="179831"/>
                  </a:lnTo>
                  <a:lnTo>
                    <a:pt x="1104899" y="150875"/>
                  </a:lnTo>
                  <a:lnTo>
                    <a:pt x="1115567" y="112775"/>
                  </a:lnTo>
                  <a:lnTo>
                    <a:pt x="1104899" y="85343"/>
                  </a:lnTo>
                  <a:lnTo>
                    <a:pt x="1086611" y="56387"/>
                  </a:lnTo>
                  <a:lnTo>
                    <a:pt x="1057655" y="28955"/>
                  </a:lnTo>
                  <a:lnTo>
                    <a:pt x="1021079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2980307" y="4341597"/>
            <a:ext cx="80899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" marR="5080" indent="-56515">
              <a:lnSpc>
                <a:spcPct val="1153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[1,6] </a:t>
            </a:r>
            <a:r>
              <a:rPr sz="650" dirty="0">
                <a:latin typeface="Arial"/>
                <a:cs typeface="Arial"/>
              </a:rPr>
              <a:t>ATM </a:t>
            </a:r>
            <a:r>
              <a:rPr sz="650" spc="10" dirty="0">
                <a:latin typeface="Arial"/>
                <a:cs typeface="Arial"/>
              </a:rPr>
              <a:t>olası </a:t>
            </a:r>
            <a:r>
              <a:rPr sz="650" dirty="0">
                <a:latin typeface="Arial"/>
                <a:cs typeface="Arial"/>
              </a:rPr>
              <a:t>para  </a:t>
            </a:r>
            <a:r>
              <a:rPr sz="650" spc="5" dirty="0">
                <a:latin typeface="Arial"/>
                <a:cs typeface="Arial"/>
              </a:rPr>
              <a:t>tutarlarını</a:t>
            </a:r>
            <a:r>
              <a:rPr sz="650" spc="-1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gösterdi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2301674" y="4305871"/>
            <a:ext cx="2079625" cy="671195"/>
            <a:chOff x="2301674" y="4305871"/>
            <a:chExt cx="2079625" cy="671195"/>
          </a:xfrm>
        </p:grpSpPr>
        <p:sp>
          <p:nvSpPr>
            <p:cNvPr id="102" name="object 102"/>
            <p:cNvSpPr/>
            <p:nvPr/>
          </p:nvSpPr>
          <p:spPr>
            <a:xfrm>
              <a:off x="2302626" y="4306823"/>
              <a:ext cx="614680" cy="340360"/>
            </a:xfrm>
            <a:custGeom>
              <a:avLst/>
              <a:gdLst/>
              <a:ahLst/>
              <a:cxnLst/>
              <a:rect l="l" t="t" r="r" b="b"/>
              <a:pathLst>
                <a:path w="614680" h="340360">
                  <a:moveTo>
                    <a:pt x="56387" y="0"/>
                  </a:moveTo>
                  <a:lnTo>
                    <a:pt x="614171" y="103631"/>
                  </a:lnTo>
                </a:path>
                <a:path w="614680" h="340360">
                  <a:moveTo>
                    <a:pt x="614171" y="103631"/>
                  </a:moveTo>
                  <a:lnTo>
                    <a:pt x="537971" y="56387"/>
                  </a:lnTo>
                </a:path>
                <a:path w="614680" h="340360">
                  <a:moveTo>
                    <a:pt x="614171" y="103631"/>
                  </a:moveTo>
                  <a:lnTo>
                    <a:pt x="528827" y="121919"/>
                  </a:lnTo>
                </a:path>
                <a:path w="614680" h="340360">
                  <a:moveTo>
                    <a:pt x="585215" y="245363"/>
                  </a:moveTo>
                  <a:lnTo>
                    <a:pt x="0" y="310895"/>
                  </a:lnTo>
                </a:path>
                <a:path w="614680" h="340360">
                  <a:moveTo>
                    <a:pt x="0" y="310895"/>
                  </a:moveTo>
                  <a:lnTo>
                    <a:pt x="85343" y="339851"/>
                  </a:lnTo>
                </a:path>
                <a:path w="614680" h="340360">
                  <a:moveTo>
                    <a:pt x="0" y="310895"/>
                  </a:moveTo>
                  <a:lnTo>
                    <a:pt x="76199" y="263651"/>
                  </a:lnTo>
                </a:path>
                <a:path w="614680" h="340360">
                  <a:moveTo>
                    <a:pt x="56387" y="0"/>
                  </a:moveTo>
                  <a:lnTo>
                    <a:pt x="614171" y="103631"/>
                  </a:lnTo>
                </a:path>
                <a:path w="614680" h="340360">
                  <a:moveTo>
                    <a:pt x="614171" y="103631"/>
                  </a:moveTo>
                  <a:lnTo>
                    <a:pt x="537971" y="56387"/>
                  </a:lnTo>
                </a:path>
                <a:path w="614680" h="340360">
                  <a:moveTo>
                    <a:pt x="614171" y="103631"/>
                  </a:moveTo>
                  <a:lnTo>
                    <a:pt x="528827" y="121919"/>
                  </a:lnTo>
                </a:path>
                <a:path w="614680" h="340360">
                  <a:moveTo>
                    <a:pt x="585215" y="245363"/>
                  </a:moveTo>
                  <a:lnTo>
                    <a:pt x="0" y="310895"/>
                  </a:lnTo>
                </a:path>
                <a:path w="614680" h="340360">
                  <a:moveTo>
                    <a:pt x="0" y="310895"/>
                  </a:moveTo>
                  <a:lnTo>
                    <a:pt x="85343" y="339851"/>
                  </a:lnTo>
                </a:path>
                <a:path w="614680" h="340360">
                  <a:moveTo>
                    <a:pt x="0" y="310895"/>
                  </a:moveTo>
                  <a:lnTo>
                    <a:pt x="76199" y="26365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840598" y="4739639"/>
              <a:ext cx="1539240" cy="236220"/>
            </a:xfrm>
            <a:custGeom>
              <a:avLst/>
              <a:gdLst/>
              <a:ahLst/>
              <a:cxnLst/>
              <a:rect l="l" t="t" r="r" b="b"/>
              <a:pathLst>
                <a:path w="1539239" h="236220">
                  <a:moveTo>
                    <a:pt x="1539239" y="123443"/>
                  </a:moveTo>
                  <a:lnTo>
                    <a:pt x="1530095" y="85343"/>
                  </a:lnTo>
                  <a:lnTo>
                    <a:pt x="1511807" y="57911"/>
                  </a:lnTo>
                  <a:lnTo>
                    <a:pt x="1482851" y="28955"/>
                  </a:lnTo>
                  <a:lnTo>
                    <a:pt x="1444751" y="0"/>
                  </a:lnTo>
                  <a:lnTo>
                    <a:pt x="94487" y="0"/>
                  </a:lnTo>
                  <a:lnTo>
                    <a:pt x="57911" y="28955"/>
                  </a:lnTo>
                  <a:lnTo>
                    <a:pt x="19811" y="57911"/>
                  </a:lnTo>
                  <a:lnTo>
                    <a:pt x="0" y="85343"/>
                  </a:lnTo>
                  <a:lnTo>
                    <a:pt x="0" y="152399"/>
                  </a:lnTo>
                  <a:lnTo>
                    <a:pt x="19811" y="179831"/>
                  </a:lnTo>
                  <a:lnTo>
                    <a:pt x="57911" y="208787"/>
                  </a:lnTo>
                  <a:lnTo>
                    <a:pt x="94487" y="236219"/>
                  </a:lnTo>
                  <a:lnTo>
                    <a:pt x="1444751" y="236219"/>
                  </a:lnTo>
                  <a:lnTo>
                    <a:pt x="1482851" y="208787"/>
                  </a:lnTo>
                  <a:lnTo>
                    <a:pt x="1511807" y="179831"/>
                  </a:lnTo>
                  <a:lnTo>
                    <a:pt x="1530095" y="152399"/>
                  </a:lnTo>
                  <a:lnTo>
                    <a:pt x="1539239" y="1234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840598" y="4739639"/>
              <a:ext cx="1539240" cy="236220"/>
            </a:xfrm>
            <a:custGeom>
              <a:avLst/>
              <a:gdLst/>
              <a:ahLst/>
              <a:cxnLst/>
              <a:rect l="l" t="t" r="r" b="b"/>
              <a:pathLst>
                <a:path w="1539239" h="236220">
                  <a:moveTo>
                    <a:pt x="94487" y="0"/>
                  </a:moveTo>
                  <a:lnTo>
                    <a:pt x="57911" y="28955"/>
                  </a:lnTo>
                  <a:lnTo>
                    <a:pt x="19811" y="57911"/>
                  </a:lnTo>
                  <a:lnTo>
                    <a:pt x="0" y="85343"/>
                  </a:lnTo>
                  <a:lnTo>
                    <a:pt x="0" y="152399"/>
                  </a:lnTo>
                  <a:lnTo>
                    <a:pt x="19811" y="179831"/>
                  </a:lnTo>
                  <a:lnTo>
                    <a:pt x="57911" y="208787"/>
                  </a:lnTo>
                  <a:lnTo>
                    <a:pt x="94487" y="236219"/>
                  </a:lnTo>
                  <a:lnTo>
                    <a:pt x="1444751" y="236219"/>
                  </a:lnTo>
                  <a:lnTo>
                    <a:pt x="1482851" y="208787"/>
                  </a:lnTo>
                  <a:lnTo>
                    <a:pt x="1511807" y="179831"/>
                  </a:lnTo>
                  <a:lnTo>
                    <a:pt x="1530095" y="152399"/>
                  </a:lnTo>
                  <a:lnTo>
                    <a:pt x="1539239" y="123443"/>
                  </a:lnTo>
                  <a:lnTo>
                    <a:pt x="1530095" y="85343"/>
                  </a:lnTo>
                  <a:lnTo>
                    <a:pt x="1511807" y="57911"/>
                  </a:lnTo>
                  <a:lnTo>
                    <a:pt x="1482851" y="28955"/>
                  </a:lnTo>
                  <a:lnTo>
                    <a:pt x="1444751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998595" y="4702785"/>
            <a:ext cx="1216660" cy="25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95"/>
              </a:spcBef>
            </a:pPr>
            <a:r>
              <a:rPr sz="650" spc="20" dirty="0">
                <a:latin typeface="Arial"/>
                <a:cs typeface="Arial"/>
              </a:rPr>
              <a:t>[1,8] </a:t>
            </a:r>
            <a:r>
              <a:rPr sz="650" spc="-5" dirty="0">
                <a:latin typeface="Arial"/>
                <a:cs typeface="Arial"/>
              </a:rPr>
              <a:t>ATM </a:t>
            </a:r>
            <a:r>
              <a:rPr sz="650" dirty="0">
                <a:latin typeface="Arial"/>
                <a:cs typeface="Arial"/>
              </a:rPr>
              <a:t>para </a:t>
            </a:r>
            <a:r>
              <a:rPr sz="650" spc="30" dirty="0">
                <a:latin typeface="Arial"/>
                <a:cs typeface="Arial"/>
              </a:rPr>
              <a:t>çekme </a:t>
            </a:r>
            <a:r>
              <a:rPr sz="650" spc="5" dirty="0">
                <a:latin typeface="Arial"/>
                <a:cs typeface="Arial"/>
              </a:rPr>
              <a:t>talebini  </a:t>
            </a:r>
            <a:r>
              <a:rPr sz="650" dirty="0">
                <a:latin typeface="Arial"/>
                <a:cs typeface="Arial"/>
              </a:rPr>
              <a:t>Merkezi </a:t>
            </a:r>
            <a:r>
              <a:rPr sz="650" spc="15" dirty="0">
                <a:latin typeface="Arial"/>
                <a:cs typeface="Arial"/>
              </a:rPr>
              <a:t>Banka Sistemi'ne</a:t>
            </a:r>
            <a:r>
              <a:rPr sz="650" spc="80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iletti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310818" y="4729543"/>
            <a:ext cx="2967990" cy="1050925"/>
            <a:chOff x="2310818" y="4729543"/>
            <a:chExt cx="2967990" cy="1050925"/>
          </a:xfrm>
        </p:grpSpPr>
        <p:sp>
          <p:nvSpPr>
            <p:cNvPr id="107" name="object 107"/>
            <p:cNvSpPr/>
            <p:nvPr/>
          </p:nvSpPr>
          <p:spPr>
            <a:xfrm>
              <a:off x="2311770" y="4730495"/>
              <a:ext cx="2966085" cy="161925"/>
            </a:xfrm>
            <a:custGeom>
              <a:avLst/>
              <a:gdLst/>
              <a:ahLst/>
              <a:cxnLst/>
              <a:rect l="l" t="t" r="r" b="b"/>
              <a:pathLst>
                <a:path w="2966085" h="161925">
                  <a:moveTo>
                    <a:pt x="0" y="0"/>
                  </a:moveTo>
                  <a:lnTo>
                    <a:pt x="643127" y="67055"/>
                  </a:lnTo>
                </a:path>
                <a:path w="2966085" h="161925">
                  <a:moveTo>
                    <a:pt x="643127" y="67055"/>
                  </a:moveTo>
                  <a:lnTo>
                    <a:pt x="557783" y="19811"/>
                  </a:lnTo>
                </a:path>
                <a:path w="2966085" h="161925">
                  <a:moveTo>
                    <a:pt x="643127" y="67055"/>
                  </a:moveTo>
                  <a:lnTo>
                    <a:pt x="557783" y="85343"/>
                  </a:lnTo>
                </a:path>
                <a:path w="2966085" h="161925">
                  <a:moveTo>
                    <a:pt x="1973579" y="132587"/>
                  </a:moveTo>
                  <a:lnTo>
                    <a:pt x="2965703" y="132587"/>
                  </a:lnTo>
                </a:path>
                <a:path w="2966085" h="161925">
                  <a:moveTo>
                    <a:pt x="2965703" y="132587"/>
                  </a:moveTo>
                  <a:lnTo>
                    <a:pt x="2880359" y="161543"/>
                  </a:lnTo>
                </a:path>
                <a:path w="2966085" h="161925">
                  <a:moveTo>
                    <a:pt x="2965703" y="132587"/>
                  </a:moveTo>
                  <a:lnTo>
                    <a:pt x="2880359" y="94487"/>
                  </a:lnTo>
                </a:path>
                <a:path w="2966085" h="161925">
                  <a:moveTo>
                    <a:pt x="0" y="0"/>
                  </a:moveTo>
                  <a:lnTo>
                    <a:pt x="643127" y="67055"/>
                  </a:lnTo>
                </a:path>
                <a:path w="2966085" h="161925">
                  <a:moveTo>
                    <a:pt x="643127" y="67055"/>
                  </a:moveTo>
                  <a:lnTo>
                    <a:pt x="557783" y="19811"/>
                  </a:lnTo>
                </a:path>
                <a:path w="2966085" h="161925">
                  <a:moveTo>
                    <a:pt x="643127" y="67055"/>
                  </a:moveTo>
                  <a:lnTo>
                    <a:pt x="557783" y="853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11286" y="5533643"/>
              <a:ext cx="1087120" cy="245745"/>
            </a:xfrm>
            <a:custGeom>
              <a:avLst/>
              <a:gdLst/>
              <a:ahLst/>
              <a:cxnLst/>
              <a:rect l="l" t="t" r="r" b="b"/>
              <a:pathLst>
                <a:path w="1087120" h="245745">
                  <a:moveTo>
                    <a:pt x="1086611" y="160019"/>
                  </a:moveTo>
                  <a:lnTo>
                    <a:pt x="1086611" y="85343"/>
                  </a:lnTo>
                  <a:lnTo>
                    <a:pt x="1066799" y="56387"/>
                  </a:lnTo>
                  <a:lnTo>
                    <a:pt x="1028699" y="28955"/>
                  </a:lnTo>
                  <a:lnTo>
                    <a:pt x="992123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60019"/>
                  </a:lnTo>
                  <a:lnTo>
                    <a:pt x="18287" y="188975"/>
                  </a:lnTo>
                  <a:lnTo>
                    <a:pt x="56387" y="216407"/>
                  </a:lnTo>
                  <a:lnTo>
                    <a:pt x="94487" y="245363"/>
                  </a:lnTo>
                  <a:lnTo>
                    <a:pt x="992123" y="245363"/>
                  </a:lnTo>
                  <a:lnTo>
                    <a:pt x="1028699" y="216407"/>
                  </a:lnTo>
                  <a:lnTo>
                    <a:pt x="1066799" y="188975"/>
                  </a:lnTo>
                  <a:lnTo>
                    <a:pt x="1086611" y="1600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011286" y="5533643"/>
              <a:ext cx="1087120" cy="245745"/>
            </a:xfrm>
            <a:custGeom>
              <a:avLst/>
              <a:gdLst/>
              <a:ahLst/>
              <a:cxnLst/>
              <a:rect l="l" t="t" r="r" b="b"/>
              <a:pathLst>
                <a:path w="1087120" h="245745">
                  <a:moveTo>
                    <a:pt x="94487" y="0"/>
                  </a:move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60019"/>
                  </a:lnTo>
                  <a:lnTo>
                    <a:pt x="18287" y="188975"/>
                  </a:lnTo>
                  <a:lnTo>
                    <a:pt x="56387" y="216407"/>
                  </a:lnTo>
                  <a:lnTo>
                    <a:pt x="94487" y="245363"/>
                  </a:lnTo>
                  <a:lnTo>
                    <a:pt x="992123" y="245363"/>
                  </a:lnTo>
                  <a:lnTo>
                    <a:pt x="1028699" y="216407"/>
                  </a:lnTo>
                  <a:lnTo>
                    <a:pt x="1066799" y="188975"/>
                  </a:lnTo>
                  <a:lnTo>
                    <a:pt x="1086611" y="160019"/>
                  </a:lnTo>
                  <a:lnTo>
                    <a:pt x="1086611" y="85343"/>
                  </a:lnTo>
                  <a:lnTo>
                    <a:pt x="1066799" y="56387"/>
                  </a:lnTo>
                  <a:lnTo>
                    <a:pt x="1028699" y="28955"/>
                  </a:lnTo>
                  <a:lnTo>
                    <a:pt x="99212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3093083" y="5502884"/>
            <a:ext cx="885190" cy="2540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650" spc="5" dirty="0">
                <a:latin typeface="Arial"/>
                <a:cs typeface="Arial"/>
              </a:rPr>
              <a:t>[ 1,A.10.2] </a:t>
            </a:r>
            <a:r>
              <a:rPr sz="650" spc="10" dirty="0">
                <a:latin typeface="Arial"/>
                <a:cs typeface="Arial"/>
              </a:rPr>
              <a:t>A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-45" dirty="0">
                <a:latin typeface="Arial"/>
                <a:cs typeface="Arial"/>
              </a:rPr>
              <a:t>TM </a:t>
            </a:r>
            <a:r>
              <a:rPr sz="650" spc="15" dirty="0">
                <a:latin typeface="Arial"/>
                <a:cs typeface="Arial"/>
              </a:rPr>
              <a:t>Banka</a:t>
            </a:r>
            <a:endParaRPr sz="650">
              <a:latin typeface="Arial"/>
              <a:cs typeface="Arial"/>
            </a:endParaRPr>
          </a:p>
          <a:p>
            <a:pPr marR="55880" algn="r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Arial"/>
                <a:cs typeface="Arial"/>
              </a:rPr>
              <a:t>Müşterisi'ni </a:t>
            </a:r>
            <a:r>
              <a:rPr sz="650" spc="5" dirty="0">
                <a:latin typeface="Arial"/>
                <a:cs typeface="Arial"/>
              </a:rPr>
              <a:t>uy</a:t>
            </a:r>
            <a:r>
              <a:rPr sz="650" spc="-8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ardı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745414" y="4805743"/>
            <a:ext cx="3656965" cy="1409065"/>
            <a:chOff x="1745414" y="4805743"/>
            <a:chExt cx="3656965" cy="1409065"/>
          </a:xfrm>
        </p:grpSpPr>
        <p:sp>
          <p:nvSpPr>
            <p:cNvPr id="112" name="object 112"/>
            <p:cNvSpPr/>
            <p:nvPr/>
          </p:nvSpPr>
          <p:spPr>
            <a:xfrm>
              <a:off x="1746366" y="4806695"/>
              <a:ext cx="3655060" cy="887094"/>
            </a:xfrm>
            <a:custGeom>
              <a:avLst/>
              <a:gdLst/>
              <a:ahLst/>
              <a:cxnLst/>
              <a:rect l="l" t="t" r="r" b="b"/>
              <a:pathLst>
                <a:path w="3655060" h="887095">
                  <a:moveTo>
                    <a:pt x="1293875" y="848867"/>
                  </a:moveTo>
                  <a:lnTo>
                    <a:pt x="27431" y="839723"/>
                  </a:lnTo>
                </a:path>
                <a:path w="3655060" h="887095">
                  <a:moveTo>
                    <a:pt x="27431" y="839723"/>
                  </a:moveTo>
                  <a:lnTo>
                    <a:pt x="27431" y="0"/>
                  </a:lnTo>
                </a:path>
                <a:path w="3655060" h="887095">
                  <a:moveTo>
                    <a:pt x="27431" y="0"/>
                  </a:moveTo>
                  <a:lnTo>
                    <a:pt x="65531" y="74675"/>
                  </a:lnTo>
                </a:path>
                <a:path w="3655060" h="887095">
                  <a:moveTo>
                    <a:pt x="27431" y="0"/>
                  </a:moveTo>
                  <a:lnTo>
                    <a:pt x="0" y="74675"/>
                  </a:lnTo>
                </a:path>
                <a:path w="3655060" h="887095">
                  <a:moveTo>
                    <a:pt x="3654551" y="848867"/>
                  </a:moveTo>
                  <a:lnTo>
                    <a:pt x="2313431" y="848867"/>
                  </a:lnTo>
                </a:path>
                <a:path w="3655060" h="887095">
                  <a:moveTo>
                    <a:pt x="2313431" y="848867"/>
                  </a:moveTo>
                  <a:lnTo>
                    <a:pt x="2398775" y="886967"/>
                  </a:lnTo>
                </a:path>
                <a:path w="3655060" h="887095">
                  <a:moveTo>
                    <a:pt x="2313431" y="848867"/>
                  </a:moveTo>
                  <a:lnTo>
                    <a:pt x="2398775" y="81229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114918" y="5977127"/>
              <a:ext cx="1030605" cy="236220"/>
            </a:xfrm>
            <a:custGeom>
              <a:avLst/>
              <a:gdLst/>
              <a:ahLst/>
              <a:cxnLst/>
              <a:rect l="l" t="t" r="r" b="b"/>
              <a:pathLst>
                <a:path w="1030604" h="236220">
                  <a:moveTo>
                    <a:pt x="1030223" y="112775"/>
                  </a:moveTo>
                  <a:lnTo>
                    <a:pt x="1019555" y="85343"/>
                  </a:lnTo>
                  <a:lnTo>
                    <a:pt x="1001267" y="56387"/>
                  </a:lnTo>
                  <a:lnTo>
                    <a:pt x="972311" y="28955"/>
                  </a:lnTo>
                  <a:lnTo>
                    <a:pt x="925067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8287" y="179831"/>
                  </a:lnTo>
                  <a:lnTo>
                    <a:pt x="56387" y="207263"/>
                  </a:lnTo>
                  <a:lnTo>
                    <a:pt x="94487" y="236219"/>
                  </a:lnTo>
                  <a:lnTo>
                    <a:pt x="925067" y="236219"/>
                  </a:lnTo>
                  <a:lnTo>
                    <a:pt x="972311" y="207263"/>
                  </a:lnTo>
                  <a:lnTo>
                    <a:pt x="1001267" y="179831"/>
                  </a:lnTo>
                  <a:lnTo>
                    <a:pt x="1019555" y="150875"/>
                  </a:lnTo>
                  <a:lnTo>
                    <a:pt x="1030223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114918" y="5977127"/>
              <a:ext cx="1030605" cy="236220"/>
            </a:xfrm>
            <a:custGeom>
              <a:avLst/>
              <a:gdLst/>
              <a:ahLst/>
              <a:cxnLst/>
              <a:rect l="l" t="t" r="r" b="b"/>
              <a:pathLst>
                <a:path w="1030604" h="236220">
                  <a:moveTo>
                    <a:pt x="94487" y="0"/>
                  </a:move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8287" y="179831"/>
                  </a:lnTo>
                  <a:lnTo>
                    <a:pt x="56387" y="207263"/>
                  </a:lnTo>
                  <a:lnTo>
                    <a:pt x="94487" y="236219"/>
                  </a:lnTo>
                  <a:lnTo>
                    <a:pt x="925067" y="236219"/>
                  </a:lnTo>
                  <a:lnTo>
                    <a:pt x="972311" y="207263"/>
                  </a:lnTo>
                  <a:lnTo>
                    <a:pt x="1001267" y="179831"/>
                  </a:lnTo>
                  <a:lnTo>
                    <a:pt x="1019555" y="150875"/>
                  </a:lnTo>
                  <a:lnTo>
                    <a:pt x="1030223" y="112775"/>
                  </a:lnTo>
                  <a:lnTo>
                    <a:pt x="1019555" y="85343"/>
                  </a:lnTo>
                  <a:lnTo>
                    <a:pt x="1001267" y="56387"/>
                  </a:lnTo>
                  <a:lnTo>
                    <a:pt x="972311" y="28955"/>
                  </a:lnTo>
                  <a:lnTo>
                    <a:pt x="925067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3282059" y="5937224"/>
            <a:ext cx="66357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 marR="5080" indent="-94615">
              <a:lnSpc>
                <a:spcPct val="1153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[1,11] </a:t>
            </a:r>
            <a:r>
              <a:rPr sz="650" spc="-25" dirty="0">
                <a:latin typeface="Arial"/>
                <a:cs typeface="Arial"/>
              </a:rPr>
              <a:t>ATM </a:t>
            </a:r>
            <a:r>
              <a:rPr sz="650" spc="10" dirty="0">
                <a:latin typeface="Arial"/>
                <a:cs typeface="Arial"/>
              </a:rPr>
              <a:t>nakit  </a:t>
            </a:r>
            <a:r>
              <a:rPr sz="650" spc="5" dirty="0">
                <a:latin typeface="Arial"/>
                <a:cs typeface="Arial"/>
              </a:rPr>
              <a:t>paray</a:t>
            </a:r>
            <a:r>
              <a:rPr sz="650" spc="-8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ı</a:t>
            </a:r>
            <a:r>
              <a:rPr sz="650" spc="-1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v</a:t>
            </a:r>
            <a:r>
              <a:rPr sz="650" spc="-8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erdi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3190166" y="6052375"/>
            <a:ext cx="2173605" cy="823594"/>
            <a:chOff x="3190166" y="6052375"/>
            <a:chExt cx="2173605" cy="823594"/>
          </a:xfrm>
        </p:grpSpPr>
        <p:sp>
          <p:nvSpPr>
            <p:cNvPr id="117" name="object 117"/>
            <p:cNvSpPr/>
            <p:nvPr/>
          </p:nvSpPr>
          <p:spPr>
            <a:xfrm>
              <a:off x="3587358" y="6053328"/>
              <a:ext cx="1775460" cy="273050"/>
            </a:xfrm>
            <a:custGeom>
              <a:avLst/>
              <a:gdLst/>
              <a:ahLst/>
              <a:cxnLst/>
              <a:rect l="l" t="t" r="r" b="b"/>
              <a:pathLst>
                <a:path w="1775460" h="273050">
                  <a:moveTo>
                    <a:pt x="1775459" y="36575"/>
                  </a:moveTo>
                  <a:lnTo>
                    <a:pt x="519683" y="36575"/>
                  </a:lnTo>
                </a:path>
                <a:path w="1775460" h="273050">
                  <a:moveTo>
                    <a:pt x="519683" y="36575"/>
                  </a:moveTo>
                  <a:lnTo>
                    <a:pt x="605027" y="74675"/>
                  </a:lnTo>
                </a:path>
                <a:path w="1775460" h="273050">
                  <a:moveTo>
                    <a:pt x="519683" y="36575"/>
                  </a:moveTo>
                  <a:lnTo>
                    <a:pt x="605027" y="0"/>
                  </a:lnTo>
                </a:path>
                <a:path w="1775460" h="273050">
                  <a:moveTo>
                    <a:pt x="38099" y="169163"/>
                  </a:moveTo>
                  <a:lnTo>
                    <a:pt x="38099" y="272795"/>
                  </a:lnTo>
                </a:path>
                <a:path w="1775460" h="273050">
                  <a:moveTo>
                    <a:pt x="38099" y="272795"/>
                  </a:moveTo>
                  <a:lnTo>
                    <a:pt x="76199" y="198119"/>
                  </a:lnTo>
                </a:path>
                <a:path w="1775460" h="273050">
                  <a:moveTo>
                    <a:pt x="38099" y="272795"/>
                  </a:moveTo>
                  <a:lnTo>
                    <a:pt x="0" y="198119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191118" y="6336792"/>
              <a:ext cx="878205" cy="234950"/>
            </a:xfrm>
            <a:custGeom>
              <a:avLst/>
              <a:gdLst/>
              <a:ahLst/>
              <a:cxnLst/>
              <a:rect l="l" t="t" r="r" b="b"/>
              <a:pathLst>
                <a:path w="878204" h="234950">
                  <a:moveTo>
                    <a:pt x="877823" y="121919"/>
                  </a:moveTo>
                  <a:lnTo>
                    <a:pt x="868679" y="83819"/>
                  </a:lnTo>
                  <a:lnTo>
                    <a:pt x="848867" y="56387"/>
                  </a:lnTo>
                  <a:lnTo>
                    <a:pt x="821435" y="27431"/>
                  </a:lnTo>
                  <a:lnTo>
                    <a:pt x="783335" y="0"/>
                  </a:lnTo>
                  <a:lnTo>
                    <a:pt x="94487" y="0"/>
                  </a:lnTo>
                  <a:lnTo>
                    <a:pt x="56387" y="27431"/>
                  </a:lnTo>
                  <a:lnTo>
                    <a:pt x="18287" y="56387"/>
                  </a:lnTo>
                  <a:lnTo>
                    <a:pt x="0" y="83819"/>
                  </a:lnTo>
                  <a:lnTo>
                    <a:pt x="0" y="150875"/>
                  </a:lnTo>
                  <a:lnTo>
                    <a:pt x="18287" y="178307"/>
                  </a:lnTo>
                  <a:lnTo>
                    <a:pt x="56387" y="207263"/>
                  </a:lnTo>
                  <a:lnTo>
                    <a:pt x="94487" y="234695"/>
                  </a:lnTo>
                  <a:lnTo>
                    <a:pt x="783335" y="234695"/>
                  </a:lnTo>
                  <a:lnTo>
                    <a:pt x="821435" y="207263"/>
                  </a:lnTo>
                  <a:lnTo>
                    <a:pt x="848867" y="178307"/>
                  </a:lnTo>
                  <a:lnTo>
                    <a:pt x="868679" y="150875"/>
                  </a:lnTo>
                  <a:lnTo>
                    <a:pt x="877823" y="121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191118" y="6222492"/>
              <a:ext cx="878205" cy="652780"/>
            </a:xfrm>
            <a:custGeom>
              <a:avLst/>
              <a:gdLst/>
              <a:ahLst/>
              <a:cxnLst/>
              <a:rect l="l" t="t" r="r" b="b"/>
              <a:pathLst>
                <a:path w="878204" h="652779">
                  <a:moveTo>
                    <a:pt x="94487" y="114299"/>
                  </a:moveTo>
                  <a:lnTo>
                    <a:pt x="56387" y="141731"/>
                  </a:lnTo>
                  <a:lnTo>
                    <a:pt x="18287" y="170687"/>
                  </a:lnTo>
                  <a:lnTo>
                    <a:pt x="0" y="198119"/>
                  </a:lnTo>
                  <a:lnTo>
                    <a:pt x="0" y="265175"/>
                  </a:lnTo>
                  <a:lnTo>
                    <a:pt x="18287" y="292607"/>
                  </a:lnTo>
                  <a:lnTo>
                    <a:pt x="56387" y="321563"/>
                  </a:lnTo>
                  <a:lnTo>
                    <a:pt x="94487" y="348995"/>
                  </a:lnTo>
                  <a:lnTo>
                    <a:pt x="783335" y="348995"/>
                  </a:lnTo>
                  <a:lnTo>
                    <a:pt x="821435" y="321563"/>
                  </a:lnTo>
                  <a:lnTo>
                    <a:pt x="848867" y="292607"/>
                  </a:lnTo>
                  <a:lnTo>
                    <a:pt x="868679" y="265175"/>
                  </a:lnTo>
                  <a:lnTo>
                    <a:pt x="877823" y="236219"/>
                  </a:lnTo>
                  <a:lnTo>
                    <a:pt x="868679" y="198119"/>
                  </a:lnTo>
                  <a:lnTo>
                    <a:pt x="848867" y="170687"/>
                  </a:lnTo>
                  <a:lnTo>
                    <a:pt x="821435" y="141731"/>
                  </a:lnTo>
                  <a:lnTo>
                    <a:pt x="783335" y="114299"/>
                  </a:lnTo>
                  <a:lnTo>
                    <a:pt x="94487" y="114299"/>
                  </a:lnTo>
                  <a:close/>
                </a:path>
                <a:path w="878204" h="652779">
                  <a:moveTo>
                    <a:pt x="434339" y="0"/>
                  </a:moveTo>
                  <a:lnTo>
                    <a:pt x="434339" y="103631"/>
                  </a:lnTo>
                </a:path>
                <a:path w="878204" h="652779">
                  <a:moveTo>
                    <a:pt x="434339" y="103631"/>
                  </a:moveTo>
                  <a:lnTo>
                    <a:pt x="472439" y="28955"/>
                  </a:lnTo>
                </a:path>
                <a:path w="878204" h="652779">
                  <a:moveTo>
                    <a:pt x="434339" y="103631"/>
                  </a:moveTo>
                  <a:lnTo>
                    <a:pt x="396239" y="28955"/>
                  </a:lnTo>
                </a:path>
                <a:path w="878204" h="652779">
                  <a:moveTo>
                    <a:pt x="434339" y="359663"/>
                  </a:moveTo>
                  <a:lnTo>
                    <a:pt x="434339" y="463295"/>
                  </a:lnTo>
                </a:path>
                <a:path w="878204" h="652779">
                  <a:moveTo>
                    <a:pt x="434339" y="463295"/>
                  </a:moveTo>
                  <a:lnTo>
                    <a:pt x="472439" y="377951"/>
                  </a:lnTo>
                </a:path>
                <a:path w="878204" h="652779">
                  <a:moveTo>
                    <a:pt x="434339" y="463295"/>
                  </a:moveTo>
                  <a:lnTo>
                    <a:pt x="396239" y="377951"/>
                  </a:lnTo>
                </a:path>
                <a:path w="878204" h="652779">
                  <a:moveTo>
                    <a:pt x="434339" y="0"/>
                  </a:moveTo>
                  <a:lnTo>
                    <a:pt x="434339" y="103631"/>
                  </a:lnTo>
                </a:path>
                <a:path w="878204" h="652779">
                  <a:moveTo>
                    <a:pt x="434339" y="103631"/>
                  </a:moveTo>
                  <a:lnTo>
                    <a:pt x="472439" y="28955"/>
                  </a:lnTo>
                </a:path>
                <a:path w="878204" h="652779">
                  <a:moveTo>
                    <a:pt x="434339" y="103631"/>
                  </a:moveTo>
                  <a:lnTo>
                    <a:pt x="396239" y="28955"/>
                  </a:lnTo>
                </a:path>
                <a:path w="878204" h="652779">
                  <a:moveTo>
                    <a:pt x="528827" y="557783"/>
                  </a:moveTo>
                  <a:lnTo>
                    <a:pt x="521350" y="521160"/>
                  </a:lnTo>
                  <a:lnTo>
                    <a:pt x="501014" y="491108"/>
                  </a:lnTo>
                  <a:lnTo>
                    <a:pt x="470963" y="470773"/>
                  </a:lnTo>
                  <a:lnTo>
                    <a:pt x="434339" y="463295"/>
                  </a:lnTo>
                  <a:lnTo>
                    <a:pt x="397073" y="470773"/>
                  </a:lnTo>
                  <a:lnTo>
                    <a:pt x="367093" y="491108"/>
                  </a:lnTo>
                  <a:lnTo>
                    <a:pt x="347114" y="521160"/>
                  </a:lnTo>
                  <a:lnTo>
                    <a:pt x="339851" y="557783"/>
                  </a:lnTo>
                  <a:lnTo>
                    <a:pt x="347114" y="594407"/>
                  </a:lnTo>
                  <a:lnTo>
                    <a:pt x="367093" y="624458"/>
                  </a:lnTo>
                  <a:lnTo>
                    <a:pt x="397073" y="644794"/>
                  </a:lnTo>
                  <a:lnTo>
                    <a:pt x="434339" y="652271"/>
                  </a:lnTo>
                  <a:lnTo>
                    <a:pt x="470963" y="644794"/>
                  </a:lnTo>
                  <a:lnTo>
                    <a:pt x="501014" y="624458"/>
                  </a:lnTo>
                  <a:lnTo>
                    <a:pt x="521350" y="594407"/>
                  </a:lnTo>
                  <a:lnTo>
                    <a:pt x="528827" y="557783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558402" y="6713220"/>
              <a:ext cx="132715" cy="132715"/>
            </a:xfrm>
            <a:custGeom>
              <a:avLst/>
              <a:gdLst/>
              <a:ahLst/>
              <a:cxnLst/>
              <a:rect l="l" t="t" r="r" b="b"/>
              <a:pathLst>
                <a:path w="132714" h="132715">
                  <a:moveTo>
                    <a:pt x="132587" y="67055"/>
                  </a:moveTo>
                  <a:lnTo>
                    <a:pt x="127492" y="41147"/>
                  </a:lnTo>
                  <a:lnTo>
                    <a:pt x="113537" y="19811"/>
                  </a:lnTo>
                  <a:lnTo>
                    <a:pt x="92725" y="5333"/>
                  </a:lnTo>
                  <a:lnTo>
                    <a:pt x="67055" y="0"/>
                  </a:lnTo>
                  <a:lnTo>
                    <a:pt x="41147" y="5333"/>
                  </a:lnTo>
                  <a:lnTo>
                    <a:pt x="19811" y="19811"/>
                  </a:lnTo>
                  <a:lnTo>
                    <a:pt x="5333" y="41147"/>
                  </a:lnTo>
                  <a:lnTo>
                    <a:pt x="0" y="67055"/>
                  </a:lnTo>
                  <a:lnTo>
                    <a:pt x="5333" y="92725"/>
                  </a:lnTo>
                  <a:lnTo>
                    <a:pt x="19811" y="113537"/>
                  </a:lnTo>
                  <a:lnTo>
                    <a:pt x="41147" y="127492"/>
                  </a:lnTo>
                  <a:lnTo>
                    <a:pt x="67055" y="132587"/>
                  </a:lnTo>
                  <a:lnTo>
                    <a:pt x="92725" y="127492"/>
                  </a:lnTo>
                  <a:lnTo>
                    <a:pt x="113537" y="113537"/>
                  </a:lnTo>
                  <a:lnTo>
                    <a:pt x="127492" y="92725"/>
                  </a:lnTo>
                  <a:lnTo>
                    <a:pt x="132587" y="67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558402" y="6713220"/>
              <a:ext cx="132715" cy="132715"/>
            </a:xfrm>
            <a:custGeom>
              <a:avLst/>
              <a:gdLst/>
              <a:ahLst/>
              <a:cxnLst/>
              <a:rect l="l" t="t" r="r" b="b"/>
              <a:pathLst>
                <a:path w="132714" h="132715">
                  <a:moveTo>
                    <a:pt x="132587" y="67055"/>
                  </a:moveTo>
                  <a:lnTo>
                    <a:pt x="127492" y="41147"/>
                  </a:lnTo>
                  <a:lnTo>
                    <a:pt x="113537" y="19811"/>
                  </a:lnTo>
                  <a:lnTo>
                    <a:pt x="92725" y="5333"/>
                  </a:lnTo>
                  <a:lnTo>
                    <a:pt x="67055" y="0"/>
                  </a:lnTo>
                  <a:lnTo>
                    <a:pt x="41147" y="5333"/>
                  </a:lnTo>
                  <a:lnTo>
                    <a:pt x="19811" y="19811"/>
                  </a:lnTo>
                  <a:lnTo>
                    <a:pt x="5333" y="41147"/>
                  </a:lnTo>
                  <a:lnTo>
                    <a:pt x="0" y="67055"/>
                  </a:lnTo>
                  <a:lnTo>
                    <a:pt x="5333" y="92725"/>
                  </a:lnTo>
                  <a:lnTo>
                    <a:pt x="19811" y="113537"/>
                  </a:lnTo>
                  <a:lnTo>
                    <a:pt x="41147" y="127492"/>
                  </a:lnTo>
                  <a:lnTo>
                    <a:pt x="67055" y="132587"/>
                  </a:lnTo>
                  <a:lnTo>
                    <a:pt x="92725" y="127492"/>
                  </a:lnTo>
                  <a:lnTo>
                    <a:pt x="113537" y="113537"/>
                  </a:lnTo>
                  <a:lnTo>
                    <a:pt x="127492" y="92725"/>
                  </a:lnTo>
                  <a:lnTo>
                    <a:pt x="132587" y="67055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3292727" y="6307556"/>
            <a:ext cx="1304290" cy="48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10" marR="655955" indent="-169545">
              <a:lnSpc>
                <a:spcPct val="113799"/>
              </a:lnSpc>
              <a:spcBef>
                <a:spcPts val="95"/>
              </a:spcBef>
            </a:pPr>
            <a:r>
              <a:rPr sz="650" spc="-10" dirty="0">
                <a:latin typeface="Arial"/>
                <a:cs typeface="Arial"/>
              </a:rPr>
              <a:t>[1, </a:t>
            </a:r>
            <a:r>
              <a:rPr sz="650" spc="5" dirty="0">
                <a:latin typeface="Arial"/>
                <a:cs typeface="Arial"/>
              </a:rPr>
              <a:t>12] </a:t>
            </a:r>
            <a:r>
              <a:rPr sz="650" spc="-25" dirty="0">
                <a:latin typeface="Arial"/>
                <a:cs typeface="Arial"/>
              </a:rPr>
              <a:t>ATM </a:t>
            </a:r>
            <a:r>
              <a:rPr sz="650" spc="-5" dirty="0">
                <a:latin typeface="Arial"/>
                <a:cs typeface="Arial"/>
              </a:rPr>
              <a:t>kart </a:t>
            </a:r>
            <a:r>
              <a:rPr sz="650" spc="5" dirty="0">
                <a:latin typeface="Arial"/>
                <a:cs typeface="Arial"/>
              </a:rPr>
              <a:t>ı  iade et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-20" dirty="0">
                <a:latin typeface="Arial"/>
                <a:cs typeface="Arial"/>
              </a:rPr>
              <a:t>ti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</a:pPr>
            <a:r>
              <a:rPr sz="650" spc="10" dirty="0">
                <a:latin typeface="Arial"/>
                <a:cs typeface="Arial"/>
              </a:rPr>
              <a:t>[1] </a:t>
            </a:r>
            <a:r>
              <a:rPr sz="650" spc="5" dirty="0">
                <a:latin typeface="Arial"/>
                <a:cs typeface="Arial"/>
              </a:rPr>
              <a:t>Para </a:t>
            </a:r>
            <a:r>
              <a:rPr sz="650" spc="15" dirty="0">
                <a:latin typeface="Arial"/>
                <a:cs typeface="Arial"/>
              </a:rPr>
              <a:t>Çekme,</a:t>
            </a:r>
            <a:r>
              <a:rPr sz="650" spc="125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Bitiş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3586406" y="5116639"/>
            <a:ext cx="2617470" cy="1570355"/>
            <a:chOff x="3586406" y="5116639"/>
            <a:chExt cx="2617470" cy="1570355"/>
          </a:xfrm>
        </p:grpSpPr>
        <p:sp>
          <p:nvSpPr>
            <p:cNvPr id="124" name="object 124"/>
            <p:cNvSpPr/>
            <p:nvPr/>
          </p:nvSpPr>
          <p:spPr>
            <a:xfrm>
              <a:off x="3587358" y="6582155"/>
              <a:ext cx="76200" cy="104139"/>
            </a:xfrm>
            <a:custGeom>
              <a:avLst/>
              <a:gdLst/>
              <a:ahLst/>
              <a:cxnLst/>
              <a:rect l="l" t="t" r="r" b="b"/>
              <a:pathLst>
                <a:path w="76200" h="104140">
                  <a:moveTo>
                    <a:pt x="38099" y="0"/>
                  </a:moveTo>
                  <a:lnTo>
                    <a:pt x="38099" y="103631"/>
                  </a:lnTo>
                </a:path>
                <a:path w="76200" h="104140">
                  <a:moveTo>
                    <a:pt x="38099" y="103631"/>
                  </a:moveTo>
                  <a:lnTo>
                    <a:pt x="76199" y="18287"/>
                  </a:lnTo>
                </a:path>
                <a:path w="76200" h="104140">
                  <a:moveTo>
                    <a:pt x="38099" y="103631"/>
                  </a:moveTo>
                  <a:lnTo>
                    <a:pt x="0" y="18287"/>
                  </a:lnTo>
                </a:path>
                <a:path w="76200" h="104140">
                  <a:moveTo>
                    <a:pt x="38099" y="0"/>
                  </a:moveTo>
                  <a:lnTo>
                    <a:pt x="38099" y="103631"/>
                  </a:lnTo>
                </a:path>
                <a:path w="76200" h="104140">
                  <a:moveTo>
                    <a:pt x="38099" y="103631"/>
                  </a:moveTo>
                  <a:lnTo>
                    <a:pt x="76199" y="18287"/>
                  </a:lnTo>
                </a:path>
                <a:path w="76200" h="104140">
                  <a:moveTo>
                    <a:pt x="38099" y="103631"/>
                  </a:moveTo>
                  <a:lnTo>
                    <a:pt x="0" y="1828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815446" y="5117591"/>
              <a:ext cx="387350" cy="189230"/>
            </a:xfrm>
            <a:custGeom>
              <a:avLst/>
              <a:gdLst/>
              <a:ahLst/>
              <a:cxnLst/>
              <a:rect l="l" t="t" r="r" b="b"/>
              <a:pathLst>
                <a:path w="387350" h="189229">
                  <a:moveTo>
                    <a:pt x="387095" y="103631"/>
                  </a:moveTo>
                  <a:lnTo>
                    <a:pt x="199643" y="0"/>
                  </a:lnTo>
                  <a:lnTo>
                    <a:pt x="0" y="103631"/>
                  </a:lnTo>
                  <a:lnTo>
                    <a:pt x="199643" y="188975"/>
                  </a:lnTo>
                  <a:lnTo>
                    <a:pt x="387095" y="10363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15446" y="5117591"/>
              <a:ext cx="387350" cy="189230"/>
            </a:xfrm>
            <a:custGeom>
              <a:avLst/>
              <a:gdLst/>
              <a:ahLst/>
              <a:cxnLst/>
              <a:rect l="l" t="t" r="r" b="b"/>
              <a:pathLst>
                <a:path w="387350" h="189229">
                  <a:moveTo>
                    <a:pt x="0" y="103631"/>
                  </a:moveTo>
                  <a:lnTo>
                    <a:pt x="199643" y="0"/>
                  </a:lnTo>
                  <a:lnTo>
                    <a:pt x="387095" y="103631"/>
                  </a:lnTo>
                  <a:lnTo>
                    <a:pt x="199643" y="188975"/>
                  </a:lnTo>
                  <a:lnTo>
                    <a:pt x="0" y="103631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6144130" y="5059400"/>
            <a:ext cx="61150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hesapta </a:t>
            </a:r>
            <a:r>
              <a:rPr sz="650" spc="5" dirty="0">
                <a:latin typeface="Arial"/>
                <a:cs typeface="Arial"/>
              </a:rPr>
              <a:t>y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eterli  </a:t>
            </a:r>
            <a:r>
              <a:rPr sz="650" spc="5" dirty="0">
                <a:latin typeface="Arial"/>
                <a:cs typeface="Arial"/>
              </a:rPr>
              <a:t>para v ar</a:t>
            </a:r>
            <a:r>
              <a:rPr sz="650" spc="-4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mı?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5249090" y="5967031"/>
            <a:ext cx="1757680" cy="247650"/>
            <a:chOff x="5249090" y="5967031"/>
            <a:chExt cx="1757680" cy="247650"/>
          </a:xfrm>
        </p:grpSpPr>
        <p:sp>
          <p:nvSpPr>
            <p:cNvPr id="129" name="object 129"/>
            <p:cNvSpPr/>
            <p:nvPr/>
          </p:nvSpPr>
          <p:spPr>
            <a:xfrm>
              <a:off x="5250042" y="5967984"/>
              <a:ext cx="1755775" cy="245745"/>
            </a:xfrm>
            <a:custGeom>
              <a:avLst/>
              <a:gdLst/>
              <a:ahLst/>
              <a:cxnLst/>
              <a:rect l="l" t="t" r="r" b="b"/>
              <a:pathLst>
                <a:path w="1755775" h="245745">
                  <a:moveTo>
                    <a:pt x="1755647" y="121919"/>
                  </a:moveTo>
                  <a:lnTo>
                    <a:pt x="1746503" y="85343"/>
                  </a:lnTo>
                  <a:lnTo>
                    <a:pt x="1728215" y="56387"/>
                  </a:lnTo>
                  <a:lnTo>
                    <a:pt x="1699259" y="28955"/>
                  </a:lnTo>
                  <a:lnTo>
                    <a:pt x="1661159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60019"/>
                  </a:lnTo>
                  <a:lnTo>
                    <a:pt x="18287" y="188975"/>
                  </a:lnTo>
                  <a:lnTo>
                    <a:pt x="56387" y="216407"/>
                  </a:lnTo>
                  <a:lnTo>
                    <a:pt x="94487" y="245363"/>
                  </a:lnTo>
                  <a:lnTo>
                    <a:pt x="1661159" y="245363"/>
                  </a:lnTo>
                  <a:lnTo>
                    <a:pt x="1699259" y="216407"/>
                  </a:lnTo>
                  <a:lnTo>
                    <a:pt x="1728215" y="188975"/>
                  </a:lnTo>
                  <a:lnTo>
                    <a:pt x="1746503" y="160019"/>
                  </a:lnTo>
                  <a:lnTo>
                    <a:pt x="1755647" y="121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50042" y="5967984"/>
              <a:ext cx="1755775" cy="245745"/>
            </a:xfrm>
            <a:custGeom>
              <a:avLst/>
              <a:gdLst/>
              <a:ahLst/>
              <a:cxnLst/>
              <a:rect l="l" t="t" r="r" b="b"/>
              <a:pathLst>
                <a:path w="1755775" h="245745">
                  <a:moveTo>
                    <a:pt x="94487" y="0"/>
                  </a:move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60019"/>
                  </a:lnTo>
                  <a:lnTo>
                    <a:pt x="18287" y="188975"/>
                  </a:lnTo>
                  <a:lnTo>
                    <a:pt x="56387" y="216407"/>
                  </a:lnTo>
                  <a:lnTo>
                    <a:pt x="94487" y="245363"/>
                  </a:lnTo>
                  <a:lnTo>
                    <a:pt x="1661159" y="245363"/>
                  </a:lnTo>
                  <a:lnTo>
                    <a:pt x="1699259" y="216407"/>
                  </a:lnTo>
                  <a:lnTo>
                    <a:pt x="1728215" y="188975"/>
                  </a:lnTo>
                  <a:lnTo>
                    <a:pt x="1755647" y="121919"/>
                  </a:lnTo>
                  <a:lnTo>
                    <a:pt x="1746503" y="85343"/>
                  </a:lnTo>
                  <a:lnTo>
                    <a:pt x="1728215" y="56387"/>
                  </a:lnTo>
                  <a:lnTo>
                    <a:pt x="1699259" y="28955"/>
                  </a:lnTo>
                  <a:lnTo>
                    <a:pt x="1661159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5379082" y="5937224"/>
            <a:ext cx="147066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5080" indent="-18415">
              <a:lnSpc>
                <a:spcPct val="1153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[1,10] </a:t>
            </a:r>
            <a:r>
              <a:rPr sz="650" dirty="0">
                <a:latin typeface="Arial"/>
                <a:cs typeface="Arial"/>
              </a:rPr>
              <a:t>Merkezi </a:t>
            </a:r>
            <a:r>
              <a:rPr sz="650" spc="15" dirty="0">
                <a:latin typeface="Arial"/>
                <a:cs typeface="Arial"/>
              </a:rPr>
              <a:t>Banka </a:t>
            </a:r>
            <a:r>
              <a:rPr sz="650" spc="20" dirty="0">
                <a:latin typeface="Arial"/>
                <a:cs typeface="Arial"/>
              </a:rPr>
              <a:t>Sistemi, </a:t>
            </a:r>
            <a:r>
              <a:rPr sz="650" spc="15" dirty="0">
                <a:latin typeface="Arial"/>
                <a:cs typeface="Arial"/>
              </a:rPr>
              <a:t>Banka  </a:t>
            </a:r>
            <a:r>
              <a:rPr sz="650" spc="10" dirty="0">
                <a:latin typeface="Arial"/>
                <a:cs typeface="Arial"/>
              </a:rPr>
              <a:t>Müşterisi'nin </a:t>
            </a:r>
            <a:r>
              <a:rPr sz="650" spc="5" dirty="0">
                <a:latin typeface="Arial"/>
                <a:cs typeface="Arial"/>
              </a:rPr>
              <a:t>hesabından </a:t>
            </a:r>
            <a:r>
              <a:rPr sz="650" spc="15" dirty="0">
                <a:latin typeface="Arial"/>
                <a:cs typeface="Arial"/>
              </a:rPr>
              <a:t>tutarı</a:t>
            </a:r>
            <a:r>
              <a:rPr sz="650" spc="65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düştü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4106090" y="4729543"/>
            <a:ext cx="3750945" cy="1399540"/>
            <a:chOff x="4106090" y="4729543"/>
            <a:chExt cx="3750945" cy="1399540"/>
          </a:xfrm>
        </p:grpSpPr>
        <p:sp>
          <p:nvSpPr>
            <p:cNvPr id="133" name="object 133"/>
            <p:cNvSpPr/>
            <p:nvPr/>
          </p:nvSpPr>
          <p:spPr>
            <a:xfrm>
              <a:off x="4107042" y="5212079"/>
              <a:ext cx="3749040" cy="916305"/>
            </a:xfrm>
            <a:custGeom>
              <a:avLst/>
              <a:gdLst/>
              <a:ahLst/>
              <a:cxnLst/>
              <a:rect l="l" t="t" r="r" b="b"/>
              <a:pathLst>
                <a:path w="3749040" h="916304">
                  <a:moveTo>
                    <a:pt x="1255775" y="877823"/>
                  </a:moveTo>
                  <a:lnTo>
                    <a:pt x="0" y="877823"/>
                  </a:lnTo>
                </a:path>
                <a:path w="3749040" h="916304">
                  <a:moveTo>
                    <a:pt x="0" y="877823"/>
                  </a:moveTo>
                  <a:lnTo>
                    <a:pt x="85343" y="915923"/>
                  </a:lnTo>
                </a:path>
                <a:path w="3749040" h="916304">
                  <a:moveTo>
                    <a:pt x="0" y="877823"/>
                  </a:moveTo>
                  <a:lnTo>
                    <a:pt x="85343" y="841247"/>
                  </a:lnTo>
                </a:path>
                <a:path w="3749040" h="916304">
                  <a:moveTo>
                    <a:pt x="2106167" y="9143"/>
                  </a:moveTo>
                  <a:lnTo>
                    <a:pt x="3749039" y="0"/>
                  </a:lnTo>
                </a:path>
                <a:path w="3749040" h="916304">
                  <a:moveTo>
                    <a:pt x="3749039" y="0"/>
                  </a:moveTo>
                  <a:lnTo>
                    <a:pt x="3749039" y="877823"/>
                  </a:lnTo>
                </a:path>
                <a:path w="3749040" h="916304">
                  <a:moveTo>
                    <a:pt x="3749039" y="877823"/>
                  </a:moveTo>
                  <a:lnTo>
                    <a:pt x="2776727" y="877823"/>
                  </a:lnTo>
                </a:path>
                <a:path w="3749040" h="916304">
                  <a:moveTo>
                    <a:pt x="2776727" y="877823"/>
                  </a:moveTo>
                  <a:lnTo>
                    <a:pt x="2860547" y="906779"/>
                  </a:lnTo>
                </a:path>
                <a:path w="3749040" h="916304">
                  <a:moveTo>
                    <a:pt x="2776727" y="877823"/>
                  </a:moveTo>
                  <a:lnTo>
                    <a:pt x="2860547" y="841247"/>
                  </a:lnTo>
                </a:path>
                <a:path w="3749040" h="916304">
                  <a:moveTo>
                    <a:pt x="1255775" y="877823"/>
                  </a:moveTo>
                  <a:lnTo>
                    <a:pt x="0" y="877823"/>
                  </a:lnTo>
                </a:path>
                <a:path w="3749040" h="916304">
                  <a:moveTo>
                    <a:pt x="0" y="877823"/>
                  </a:moveTo>
                  <a:lnTo>
                    <a:pt x="85343" y="915923"/>
                  </a:lnTo>
                </a:path>
                <a:path w="3749040" h="916304">
                  <a:moveTo>
                    <a:pt x="0" y="877823"/>
                  </a:moveTo>
                  <a:lnTo>
                    <a:pt x="85343" y="84124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173842" y="4730495"/>
              <a:ext cx="1681480" cy="256540"/>
            </a:xfrm>
            <a:custGeom>
              <a:avLst/>
              <a:gdLst/>
              <a:ahLst/>
              <a:cxnLst/>
              <a:rect l="l" t="t" r="r" b="b"/>
              <a:pathLst>
                <a:path w="1681479" h="256539">
                  <a:moveTo>
                    <a:pt x="1680971" y="161543"/>
                  </a:moveTo>
                  <a:lnTo>
                    <a:pt x="1680971" y="94487"/>
                  </a:lnTo>
                  <a:lnTo>
                    <a:pt x="1662683" y="56387"/>
                  </a:lnTo>
                  <a:lnTo>
                    <a:pt x="1633727" y="28955"/>
                  </a:lnTo>
                  <a:lnTo>
                    <a:pt x="1586483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18287" y="56387"/>
                  </a:lnTo>
                  <a:lnTo>
                    <a:pt x="0" y="94487"/>
                  </a:lnTo>
                  <a:lnTo>
                    <a:pt x="0" y="161543"/>
                  </a:lnTo>
                  <a:lnTo>
                    <a:pt x="18287" y="198119"/>
                  </a:lnTo>
                  <a:lnTo>
                    <a:pt x="94487" y="256031"/>
                  </a:lnTo>
                  <a:lnTo>
                    <a:pt x="1586483" y="256031"/>
                  </a:lnTo>
                  <a:lnTo>
                    <a:pt x="1633727" y="227075"/>
                  </a:lnTo>
                  <a:lnTo>
                    <a:pt x="1662683" y="198119"/>
                  </a:lnTo>
                  <a:lnTo>
                    <a:pt x="1680971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173842" y="4730495"/>
              <a:ext cx="1681480" cy="256540"/>
            </a:xfrm>
            <a:custGeom>
              <a:avLst/>
              <a:gdLst/>
              <a:ahLst/>
              <a:cxnLst/>
              <a:rect l="l" t="t" r="r" b="b"/>
              <a:pathLst>
                <a:path w="1681479" h="256539">
                  <a:moveTo>
                    <a:pt x="94487" y="0"/>
                  </a:moveTo>
                  <a:lnTo>
                    <a:pt x="56387" y="28955"/>
                  </a:lnTo>
                  <a:lnTo>
                    <a:pt x="18287" y="56387"/>
                  </a:lnTo>
                  <a:lnTo>
                    <a:pt x="0" y="94487"/>
                  </a:lnTo>
                  <a:lnTo>
                    <a:pt x="0" y="161543"/>
                  </a:lnTo>
                  <a:lnTo>
                    <a:pt x="18287" y="198119"/>
                  </a:lnTo>
                  <a:lnTo>
                    <a:pt x="56387" y="227075"/>
                  </a:lnTo>
                  <a:lnTo>
                    <a:pt x="94487" y="256031"/>
                  </a:lnTo>
                  <a:lnTo>
                    <a:pt x="1586483" y="256031"/>
                  </a:lnTo>
                  <a:lnTo>
                    <a:pt x="1633727" y="227075"/>
                  </a:lnTo>
                  <a:lnTo>
                    <a:pt x="1662683" y="198119"/>
                  </a:lnTo>
                  <a:lnTo>
                    <a:pt x="1680971" y="161543"/>
                  </a:lnTo>
                  <a:lnTo>
                    <a:pt x="1680971" y="94487"/>
                  </a:lnTo>
                  <a:lnTo>
                    <a:pt x="1662683" y="56387"/>
                  </a:lnTo>
                  <a:lnTo>
                    <a:pt x="1633727" y="28955"/>
                  </a:lnTo>
                  <a:lnTo>
                    <a:pt x="158648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5293738" y="4693641"/>
            <a:ext cx="1423035" cy="25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5080" indent="-76200">
              <a:lnSpc>
                <a:spcPct val="1137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[1,9] </a:t>
            </a:r>
            <a:r>
              <a:rPr sz="650" dirty="0">
                <a:latin typeface="Arial"/>
                <a:cs typeface="Arial"/>
              </a:rPr>
              <a:t>Merkezi </a:t>
            </a:r>
            <a:r>
              <a:rPr sz="650" spc="15" dirty="0">
                <a:latin typeface="Arial"/>
                <a:cs typeface="Arial"/>
              </a:rPr>
              <a:t>Banka Sistemi, Banka  </a:t>
            </a:r>
            <a:r>
              <a:rPr sz="650" spc="10" dirty="0">
                <a:latin typeface="Arial"/>
                <a:cs typeface="Arial"/>
              </a:rPr>
              <a:t>Müşterisi'nin </a:t>
            </a:r>
            <a:r>
              <a:rPr sz="650" spc="5" dirty="0">
                <a:latin typeface="Arial"/>
                <a:cs typeface="Arial"/>
              </a:rPr>
              <a:t>hesabını </a:t>
            </a:r>
            <a:r>
              <a:rPr sz="650" spc="15" dirty="0">
                <a:latin typeface="Arial"/>
                <a:cs typeface="Arial"/>
              </a:rPr>
              <a:t>kontrol</a:t>
            </a:r>
            <a:r>
              <a:rPr sz="650" spc="35" dirty="0">
                <a:latin typeface="Arial"/>
                <a:cs typeface="Arial"/>
              </a:rPr>
              <a:t> </a:t>
            </a:r>
            <a:r>
              <a:rPr sz="650" spc="20" dirty="0">
                <a:latin typeface="Arial"/>
                <a:cs typeface="Arial"/>
              </a:rPr>
              <a:t>etti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4209722" y="3777043"/>
            <a:ext cx="3618865" cy="1993900"/>
            <a:chOff x="4209722" y="3777043"/>
            <a:chExt cx="3618865" cy="1993900"/>
          </a:xfrm>
        </p:grpSpPr>
        <p:sp>
          <p:nvSpPr>
            <p:cNvPr id="138" name="object 138"/>
            <p:cNvSpPr/>
            <p:nvPr/>
          </p:nvSpPr>
          <p:spPr>
            <a:xfrm>
              <a:off x="4285350" y="4824983"/>
              <a:ext cx="1766570" cy="292735"/>
            </a:xfrm>
            <a:custGeom>
              <a:avLst/>
              <a:gdLst/>
              <a:ahLst/>
              <a:cxnLst/>
              <a:rect l="l" t="t" r="r" b="b"/>
              <a:pathLst>
                <a:path w="1766570" h="292735">
                  <a:moveTo>
                    <a:pt x="0" y="38099"/>
                  </a:moveTo>
                  <a:lnTo>
                    <a:pt x="992123" y="38099"/>
                  </a:lnTo>
                </a:path>
                <a:path w="1766570" h="292735">
                  <a:moveTo>
                    <a:pt x="992123" y="38099"/>
                  </a:moveTo>
                  <a:lnTo>
                    <a:pt x="906779" y="67055"/>
                  </a:lnTo>
                </a:path>
                <a:path w="1766570" h="292735">
                  <a:moveTo>
                    <a:pt x="992123" y="38099"/>
                  </a:moveTo>
                  <a:lnTo>
                    <a:pt x="906779" y="0"/>
                  </a:lnTo>
                </a:path>
                <a:path w="1766570" h="292735">
                  <a:moveTo>
                    <a:pt x="1729739" y="170687"/>
                  </a:moveTo>
                  <a:lnTo>
                    <a:pt x="1729739" y="292607"/>
                  </a:lnTo>
                </a:path>
                <a:path w="1766570" h="292735">
                  <a:moveTo>
                    <a:pt x="1729739" y="292607"/>
                  </a:moveTo>
                  <a:lnTo>
                    <a:pt x="1766315" y="217931"/>
                  </a:lnTo>
                </a:path>
                <a:path w="1766570" h="292735">
                  <a:moveTo>
                    <a:pt x="1729739" y="292607"/>
                  </a:moveTo>
                  <a:lnTo>
                    <a:pt x="1700783" y="217931"/>
                  </a:lnTo>
                </a:path>
                <a:path w="1766570" h="292735">
                  <a:moveTo>
                    <a:pt x="0" y="38099"/>
                  </a:moveTo>
                  <a:lnTo>
                    <a:pt x="992123" y="38099"/>
                  </a:lnTo>
                </a:path>
                <a:path w="1766570" h="292735">
                  <a:moveTo>
                    <a:pt x="992123" y="38099"/>
                  </a:moveTo>
                  <a:lnTo>
                    <a:pt x="906779" y="67055"/>
                  </a:lnTo>
                </a:path>
                <a:path w="1766570" h="292735">
                  <a:moveTo>
                    <a:pt x="992123" y="38099"/>
                  </a:moveTo>
                  <a:lnTo>
                    <a:pt x="906779" y="0"/>
                  </a:lnTo>
                </a:path>
                <a:path w="1766570" h="292735">
                  <a:moveTo>
                    <a:pt x="1729739" y="170687"/>
                  </a:moveTo>
                  <a:lnTo>
                    <a:pt x="1729739" y="292607"/>
                  </a:lnTo>
                </a:path>
                <a:path w="1766570" h="292735">
                  <a:moveTo>
                    <a:pt x="1729739" y="292607"/>
                  </a:moveTo>
                  <a:lnTo>
                    <a:pt x="1766315" y="217931"/>
                  </a:lnTo>
                </a:path>
                <a:path w="1766570" h="292735">
                  <a:moveTo>
                    <a:pt x="1729739" y="292607"/>
                  </a:moveTo>
                  <a:lnTo>
                    <a:pt x="1700783" y="2179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239630" y="3777996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175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210674" y="3994404"/>
              <a:ext cx="66040" cy="85725"/>
            </a:xfrm>
            <a:custGeom>
              <a:avLst/>
              <a:gdLst/>
              <a:ahLst/>
              <a:cxnLst/>
              <a:rect l="l" t="t" r="r" b="b"/>
              <a:pathLst>
                <a:path w="66039" h="85725">
                  <a:moveTo>
                    <a:pt x="28955" y="85343"/>
                  </a:moveTo>
                  <a:lnTo>
                    <a:pt x="65531" y="0"/>
                  </a:lnTo>
                </a:path>
                <a:path w="66039" h="85725">
                  <a:moveTo>
                    <a:pt x="28955" y="853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155554" y="5542788"/>
              <a:ext cx="2672080" cy="227329"/>
            </a:xfrm>
            <a:custGeom>
              <a:avLst/>
              <a:gdLst/>
              <a:ahLst/>
              <a:cxnLst/>
              <a:rect l="l" t="t" r="r" b="b"/>
              <a:pathLst>
                <a:path w="2672079" h="227329">
                  <a:moveTo>
                    <a:pt x="2671571" y="112775"/>
                  </a:moveTo>
                  <a:lnTo>
                    <a:pt x="2662427" y="85343"/>
                  </a:lnTo>
                  <a:lnTo>
                    <a:pt x="2644139" y="47243"/>
                  </a:lnTo>
                  <a:lnTo>
                    <a:pt x="2615183" y="28955"/>
                  </a:lnTo>
                  <a:lnTo>
                    <a:pt x="2577083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27431" y="47243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7431" y="170687"/>
                  </a:lnTo>
                  <a:lnTo>
                    <a:pt x="56387" y="198119"/>
                  </a:lnTo>
                  <a:lnTo>
                    <a:pt x="94487" y="227075"/>
                  </a:lnTo>
                  <a:lnTo>
                    <a:pt x="2577083" y="227075"/>
                  </a:lnTo>
                  <a:lnTo>
                    <a:pt x="2615183" y="198119"/>
                  </a:lnTo>
                  <a:lnTo>
                    <a:pt x="2644139" y="170687"/>
                  </a:lnTo>
                  <a:lnTo>
                    <a:pt x="2662427" y="141731"/>
                  </a:lnTo>
                  <a:lnTo>
                    <a:pt x="2671571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155554" y="5542788"/>
              <a:ext cx="2672080" cy="227329"/>
            </a:xfrm>
            <a:custGeom>
              <a:avLst/>
              <a:gdLst/>
              <a:ahLst/>
              <a:cxnLst/>
              <a:rect l="l" t="t" r="r" b="b"/>
              <a:pathLst>
                <a:path w="2672079" h="227329">
                  <a:moveTo>
                    <a:pt x="94487" y="0"/>
                  </a:moveTo>
                  <a:lnTo>
                    <a:pt x="56387" y="28955"/>
                  </a:lnTo>
                  <a:lnTo>
                    <a:pt x="27431" y="47243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7431" y="170687"/>
                  </a:lnTo>
                  <a:lnTo>
                    <a:pt x="56387" y="198119"/>
                  </a:lnTo>
                  <a:lnTo>
                    <a:pt x="94487" y="227075"/>
                  </a:lnTo>
                  <a:lnTo>
                    <a:pt x="2577083" y="227075"/>
                  </a:lnTo>
                  <a:lnTo>
                    <a:pt x="2615183" y="198119"/>
                  </a:lnTo>
                  <a:lnTo>
                    <a:pt x="2644139" y="170687"/>
                  </a:lnTo>
                  <a:lnTo>
                    <a:pt x="2662427" y="141731"/>
                  </a:lnTo>
                  <a:lnTo>
                    <a:pt x="2671571" y="112775"/>
                  </a:lnTo>
                  <a:lnTo>
                    <a:pt x="2662427" y="85343"/>
                  </a:lnTo>
                  <a:lnTo>
                    <a:pt x="2644139" y="47243"/>
                  </a:lnTo>
                  <a:lnTo>
                    <a:pt x="2615183" y="28955"/>
                  </a:lnTo>
                  <a:lnTo>
                    <a:pt x="257708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5199250" y="5502884"/>
            <a:ext cx="25660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90" marR="5080" indent="-47625">
              <a:lnSpc>
                <a:spcPct val="1153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[1,A.10.1] </a:t>
            </a:r>
            <a:r>
              <a:rPr sz="650" dirty="0">
                <a:latin typeface="Arial"/>
                <a:cs typeface="Arial"/>
              </a:rPr>
              <a:t>Merkezi </a:t>
            </a:r>
            <a:r>
              <a:rPr sz="650" spc="15" dirty="0">
                <a:latin typeface="Arial"/>
                <a:cs typeface="Arial"/>
              </a:rPr>
              <a:t>Banka Sistemi, Banka </a:t>
            </a:r>
            <a:r>
              <a:rPr sz="650" spc="10" dirty="0">
                <a:latin typeface="Arial"/>
                <a:cs typeface="Arial"/>
              </a:rPr>
              <a:t>Müşterisi'nin </a:t>
            </a:r>
            <a:r>
              <a:rPr sz="650" spc="5" dirty="0">
                <a:latin typeface="Arial"/>
                <a:cs typeface="Arial"/>
              </a:rPr>
              <a:t>hesabında  y </a:t>
            </a:r>
            <a:r>
              <a:rPr sz="650" spc="10" dirty="0">
                <a:latin typeface="Arial"/>
                <a:cs typeface="Arial"/>
              </a:rPr>
              <a:t>eterli </a:t>
            </a:r>
            <a:r>
              <a:rPr sz="650" spc="5" dirty="0">
                <a:latin typeface="Arial"/>
                <a:cs typeface="Arial"/>
              </a:rPr>
              <a:t>para </a:t>
            </a:r>
            <a:r>
              <a:rPr sz="650" dirty="0">
                <a:latin typeface="Arial"/>
                <a:cs typeface="Arial"/>
              </a:rPr>
              <a:t>olmadığını belirledi </a:t>
            </a:r>
            <a:r>
              <a:rPr sz="650" spc="5" dirty="0">
                <a:latin typeface="Arial"/>
                <a:cs typeface="Arial"/>
              </a:rPr>
              <a:t>v </a:t>
            </a:r>
            <a:r>
              <a:rPr sz="650" spc="10" dirty="0">
                <a:latin typeface="Arial"/>
                <a:cs typeface="Arial"/>
              </a:rPr>
              <a:t>e </a:t>
            </a:r>
            <a:r>
              <a:rPr sz="650" spc="15" dirty="0">
                <a:latin typeface="Arial"/>
                <a:cs typeface="Arial"/>
              </a:rPr>
              <a:t>işlem sonucunu </a:t>
            </a:r>
            <a:r>
              <a:rPr sz="650" spc="-5" dirty="0">
                <a:latin typeface="Arial"/>
                <a:cs typeface="Arial"/>
              </a:rPr>
              <a:t>ATM'y </a:t>
            </a:r>
            <a:r>
              <a:rPr sz="650" spc="10" dirty="0">
                <a:latin typeface="Arial"/>
                <a:cs typeface="Arial"/>
              </a:rPr>
              <a:t>e</a:t>
            </a:r>
            <a:r>
              <a:rPr sz="650" spc="50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iletti</a:t>
            </a:r>
            <a:endParaRPr sz="65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746366" y="4806695"/>
            <a:ext cx="6109970" cy="1312545"/>
          </a:xfrm>
          <a:custGeom>
            <a:avLst/>
            <a:gdLst/>
            <a:ahLst/>
            <a:cxnLst/>
            <a:rect l="l" t="t" r="r" b="b"/>
            <a:pathLst>
              <a:path w="6109970" h="1312545">
                <a:moveTo>
                  <a:pt x="3654551" y="848867"/>
                </a:moveTo>
                <a:lnTo>
                  <a:pt x="2313431" y="848867"/>
                </a:lnTo>
              </a:path>
              <a:path w="6109970" h="1312545">
                <a:moveTo>
                  <a:pt x="2313431" y="848867"/>
                </a:moveTo>
                <a:lnTo>
                  <a:pt x="2398775" y="886967"/>
                </a:lnTo>
              </a:path>
              <a:path w="6109970" h="1312545">
                <a:moveTo>
                  <a:pt x="2313431" y="848867"/>
                </a:moveTo>
                <a:lnTo>
                  <a:pt x="2398775" y="812291"/>
                </a:lnTo>
              </a:path>
              <a:path w="6109970" h="1312545">
                <a:moveTo>
                  <a:pt x="4268723" y="509015"/>
                </a:moveTo>
                <a:lnTo>
                  <a:pt x="4570475" y="726947"/>
                </a:lnTo>
              </a:path>
              <a:path w="6109970" h="1312545">
                <a:moveTo>
                  <a:pt x="4570475" y="726947"/>
                </a:moveTo>
                <a:lnTo>
                  <a:pt x="4532375" y="650747"/>
                </a:lnTo>
              </a:path>
              <a:path w="6109970" h="1312545">
                <a:moveTo>
                  <a:pt x="4570475" y="726947"/>
                </a:moveTo>
                <a:lnTo>
                  <a:pt x="4485131" y="708659"/>
                </a:lnTo>
              </a:path>
              <a:path w="6109970" h="1312545">
                <a:moveTo>
                  <a:pt x="3654551" y="848867"/>
                </a:moveTo>
                <a:lnTo>
                  <a:pt x="2313431" y="848867"/>
                </a:lnTo>
              </a:path>
              <a:path w="6109970" h="1312545">
                <a:moveTo>
                  <a:pt x="2313431" y="848867"/>
                </a:moveTo>
                <a:lnTo>
                  <a:pt x="2398775" y="886967"/>
                </a:lnTo>
              </a:path>
              <a:path w="6109970" h="1312545">
                <a:moveTo>
                  <a:pt x="2313431" y="848867"/>
                </a:moveTo>
                <a:lnTo>
                  <a:pt x="2398775" y="812291"/>
                </a:lnTo>
              </a:path>
              <a:path w="6109970" h="1312545">
                <a:moveTo>
                  <a:pt x="1293875" y="848867"/>
                </a:moveTo>
                <a:lnTo>
                  <a:pt x="27431" y="839723"/>
                </a:lnTo>
              </a:path>
              <a:path w="6109970" h="1312545">
                <a:moveTo>
                  <a:pt x="27431" y="839723"/>
                </a:moveTo>
                <a:lnTo>
                  <a:pt x="27431" y="0"/>
                </a:lnTo>
              </a:path>
              <a:path w="6109970" h="1312545">
                <a:moveTo>
                  <a:pt x="27431" y="0"/>
                </a:moveTo>
                <a:lnTo>
                  <a:pt x="65531" y="74675"/>
                </a:lnTo>
              </a:path>
              <a:path w="6109970" h="1312545">
                <a:moveTo>
                  <a:pt x="27431" y="0"/>
                </a:moveTo>
                <a:lnTo>
                  <a:pt x="0" y="74675"/>
                </a:lnTo>
              </a:path>
              <a:path w="6109970" h="1312545">
                <a:moveTo>
                  <a:pt x="4466843" y="414527"/>
                </a:moveTo>
                <a:lnTo>
                  <a:pt x="6109715" y="405383"/>
                </a:lnTo>
              </a:path>
              <a:path w="6109970" h="1312545">
                <a:moveTo>
                  <a:pt x="6109715" y="405383"/>
                </a:moveTo>
                <a:lnTo>
                  <a:pt x="6109715" y="1283207"/>
                </a:lnTo>
              </a:path>
              <a:path w="6109970" h="1312545">
                <a:moveTo>
                  <a:pt x="6109715" y="1283207"/>
                </a:moveTo>
                <a:lnTo>
                  <a:pt x="5137403" y="1283207"/>
                </a:lnTo>
              </a:path>
              <a:path w="6109970" h="1312545">
                <a:moveTo>
                  <a:pt x="5137403" y="1283207"/>
                </a:moveTo>
                <a:lnTo>
                  <a:pt x="5221223" y="1312163"/>
                </a:lnTo>
              </a:path>
              <a:path w="6109970" h="1312545">
                <a:moveTo>
                  <a:pt x="5137403" y="1283207"/>
                </a:moveTo>
                <a:lnTo>
                  <a:pt x="5221223" y="1246631"/>
                </a:lnTo>
              </a:path>
              <a:path w="6109970" h="1312545">
                <a:moveTo>
                  <a:pt x="4268723" y="509015"/>
                </a:moveTo>
                <a:lnTo>
                  <a:pt x="4570475" y="726947"/>
                </a:lnTo>
              </a:path>
              <a:path w="6109970" h="1312545">
                <a:moveTo>
                  <a:pt x="4570475" y="726947"/>
                </a:moveTo>
                <a:lnTo>
                  <a:pt x="4532375" y="650747"/>
                </a:lnTo>
              </a:path>
              <a:path w="6109970" h="1312545">
                <a:moveTo>
                  <a:pt x="4570475" y="726947"/>
                </a:moveTo>
                <a:lnTo>
                  <a:pt x="4485131" y="708659"/>
                </a:lnTo>
              </a:path>
            </a:pathLst>
          </a:custGeom>
          <a:ln w="3175">
            <a:solidFill>
              <a:srgbClr val="9900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6965566" y="5260706"/>
            <a:ext cx="2095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5" dirty="0">
                <a:latin typeface="Arial"/>
                <a:cs typeface="Arial"/>
              </a:rPr>
              <a:t>Ev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et</a:t>
            </a:r>
            <a:endParaRPr sz="650">
              <a:latin typeface="Arial"/>
              <a:cs typeface="Arial"/>
            </a:endParaRPr>
          </a:p>
        </p:txBody>
      </p:sp>
      <p:sp>
        <p:nvSpPr>
          <p:cNvPr id="147" name="object 1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34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146" name="object 146"/>
          <p:cNvSpPr txBox="1"/>
          <p:nvPr/>
        </p:nvSpPr>
        <p:spPr>
          <a:xfrm>
            <a:off x="5831710" y="5317094"/>
            <a:ext cx="24320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20" dirty="0">
                <a:latin typeface="Arial"/>
                <a:cs typeface="Arial"/>
              </a:rPr>
              <a:t>Hay</a:t>
            </a:r>
            <a:r>
              <a:rPr sz="650" spc="-114" dirty="0">
                <a:latin typeface="Arial"/>
                <a:cs typeface="Arial"/>
              </a:rPr>
              <a:t> </a:t>
            </a:r>
            <a:r>
              <a:rPr sz="650" spc="-20" dirty="0">
                <a:latin typeface="Arial"/>
                <a:cs typeface="Arial"/>
              </a:rPr>
              <a:t>ır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9143999" y="999743"/>
                </a:moveTo>
                <a:lnTo>
                  <a:pt x="9143999" y="0"/>
                </a:lnTo>
                <a:lnTo>
                  <a:pt x="0" y="0"/>
                </a:lnTo>
                <a:lnTo>
                  <a:pt x="0" y="999743"/>
                </a:lnTo>
                <a:lnTo>
                  <a:pt x="9143999" y="999743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87564" y="497579"/>
          <a:ext cx="5595619" cy="68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230"/>
                <a:gridCol w="1478280"/>
                <a:gridCol w="1478914"/>
                <a:gridCol w="1433195"/>
              </a:tblGrid>
              <a:tr h="172973">
                <a:tc>
                  <a:txBody>
                    <a:bodyPr/>
                    <a:lstStyle/>
                    <a:p>
                      <a:pPr marR="59690" algn="r">
                        <a:lnSpc>
                          <a:spcPts val="126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No: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4213">
                <a:tc>
                  <a:txBody>
                    <a:bodyPr/>
                    <a:lstStyle/>
                    <a:p>
                      <a:pPr marR="59690" algn="r">
                        <a:lnSpc>
                          <a:spcPts val="119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Adı: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ts val="1195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Para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Çekme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4114">
                <a:tc>
                  <a:txBody>
                    <a:bodyPr/>
                    <a:lstStyle/>
                    <a:p>
                      <a:pPr marR="59690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ı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Son</a:t>
                      </a:r>
                      <a:r>
                        <a:rPr sz="1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Değiştiren: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</a:tr>
              <a:tr h="172212">
                <a:tc>
                  <a:txBody>
                    <a:bodyPr/>
                    <a:lstStyle/>
                    <a:p>
                      <a:pPr marR="59690" algn="r">
                        <a:lnSpc>
                          <a:spcPts val="125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Tanımlama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Tarihi: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Son Değişiklik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Tarihi: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3870" marR="5080" indent="30607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Para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Çekme:  </a:t>
            </a:r>
            <a:r>
              <a:rPr b="0" spc="-5" dirty="0">
                <a:latin typeface="Arial"/>
                <a:cs typeface="Arial"/>
              </a:rPr>
              <a:t>Alternatif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Tanım</a:t>
            </a:r>
          </a:p>
        </p:txBody>
      </p:sp>
      <p:sp>
        <p:nvSpPr>
          <p:cNvPr id="5" name="object 5"/>
          <p:cNvSpPr/>
          <p:nvPr/>
        </p:nvSpPr>
        <p:spPr>
          <a:xfrm>
            <a:off x="774060" y="3777996"/>
            <a:ext cx="9144000" cy="2931160"/>
          </a:xfrm>
          <a:custGeom>
            <a:avLst/>
            <a:gdLst/>
            <a:ahLst/>
            <a:cxnLst/>
            <a:rect l="l" t="t" r="r" b="b"/>
            <a:pathLst>
              <a:path w="9144000" h="2931159">
                <a:moveTo>
                  <a:pt x="0" y="2930651"/>
                </a:moveTo>
                <a:lnTo>
                  <a:pt x="9143993" y="2930651"/>
                </a:lnTo>
                <a:lnTo>
                  <a:pt x="9143993" y="0"/>
                </a:lnTo>
                <a:lnTo>
                  <a:pt x="0" y="0"/>
                </a:lnTo>
                <a:lnTo>
                  <a:pt x="0" y="2930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4060" y="1358639"/>
          <a:ext cx="9143364" cy="5925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035"/>
                <a:gridCol w="1318894"/>
                <a:gridCol w="4276725"/>
                <a:gridCol w="2124710"/>
              </a:tblGrid>
              <a:tr h="173742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ö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müşterisi,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Merkezi Banka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Sistemi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691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3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Kısa</a:t>
                      </a:r>
                      <a:r>
                        <a:rPr sz="1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Tanımı: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3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müşterisinin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nasıl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para çekeceğini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tanımlar.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676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20"/>
                        </a:lnSpc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Ö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oş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Merkezi 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Sistemi erişilebilir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durumdadır.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691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oş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3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nakit parayı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ve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banka kartını</a:t>
                      </a:r>
                      <a:r>
                        <a:rPr sz="11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alır.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684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25"/>
                        </a:lnSpc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Ö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nce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ğ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676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Kullanım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sıklığı: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Çok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sık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0794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Ana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akış: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 indent="-182245">
                        <a:lnSpc>
                          <a:spcPts val="122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Müşterisi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kartını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yerleştirdi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kartı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okudu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Müşterisi şifreyi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girdi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işlem seçeneklerini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gösterdi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0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Müşterisi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“para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çekme”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işlemini</a:t>
                      </a:r>
                      <a:r>
                        <a:rPr sz="11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seçti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olası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para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tutarlarını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gösterdi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Müşterisi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para tutarını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girdi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para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çekme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talebini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Merkezi 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Sistemi’ne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iletti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6355" marR="202565">
                        <a:lnSpc>
                          <a:spcPts val="1250"/>
                        </a:lnSpc>
                        <a:spcBef>
                          <a:spcPts val="70"/>
                        </a:spcBef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Merkezi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Sistemi,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Müşterisi’nin hesabını kontrol etti 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10.Merkezi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Sistemi,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Müşterisi’nin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hesabından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tutarı</a:t>
                      </a:r>
                      <a:r>
                        <a:rPr sz="11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düştü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ts val="118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ve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işlem sonucunu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ATM’ye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iletti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SzPct val="90909"/>
                        <a:buAutoNum type="arabicPeriod" startAt="11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nakit parayı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verdi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65"/>
                        </a:lnSpc>
                        <a:buSzPct val="77272"/>
                        <a:buAutoNum type="arabicPeriod" startAt="11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kartı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iade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etti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9194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Alternatif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Akış: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740535">
                        <a:lnSpc>
                          <a:spcPts val="125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A3: 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kartın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geçersiz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olduğunu belirledi  A3.1.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kartı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iade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etti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23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A3.2.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Adım-1’den devam</a:t>
                      </a:r>
                      <a:r>
                        <a:rPr sz="11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1638300">
                        <a:lnSpc>
                          <a:spcPts val="125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A4: 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şifrenin geçersiz olduğunu belirledi  A4.1.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Banka Müşterisi’ni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uyardı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A4.2.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Adım-3’ten devam</a:t>
                      </a:r>
                      <a:r>
                        <a:rPr sz="11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-10" dirty="0">
                          <a:latin typeface="Times New Roman"/>
                          <a:cs typeface="Times New Roman"/>
                        </a:rPr>
                        <a:t>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11747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A10: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Merkezi Banka Sistemi, 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Müşterisi’nin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hesabında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yeterli para  olmadığını belirledi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ve işlem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sonucunu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ATM’ye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iletti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A10.1. ATM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Müşterisi’ni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uyardı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A10.2.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Adım-7’den devam</a:t>
                      </a:r>
                      <a:r>
                        <a:rPr sz="11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691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3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İçerdiği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case’ler: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668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1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Özel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gereksinimler: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1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(Adım-2)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kartı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saniye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içinde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okumalıdır.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200" dirty="0">
                          <a:solidFill>
                            <a:srgbClr val="CC3200"/>
                          </a:solidFill>
                          <a:latin typeface="Comic Sans MS"/>
                          <a:cs typeface="Comic Sans MS"/>
                        </a:rPr>
                        <a:t>A.Tarhan,</a:t>
                      </a:r>
                      <a:r>
                        <a:rPr sz="1200" spc="-65" dirty="0">
                          <a:solidFill>
                            <a:srgbClr val="CC32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spc="-5" dirty="0">
                          <a:solidFill>
                            <a:srgbClr val="CC3200"/>
                          </a:solidFill>
                          <a:latin typeface="Comic Sans MS"/>
                          <a:cs typeface="Comic Sans MS"/>
                        </a:rPr>
                        <a:t>2010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4414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ay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ı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 marR="724535" algn="ctr">
                        <a:lnSpc>
                          <a:spcPts val="67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200" spc="-5" dirty="0">
                          <a:solidFill>
                            <a:srgbClr val="CC3200"/>
                          </a:solidFill>
                          <a:latin typeface="Comic Sans MS"/>
                          <a:cs typeface="Comic Sans MS"/>
                        </a:rPr>
                        <a:t>BBS-651-DN04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20014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A9CEF2"/>
                    </a:solidFill>
                  </a:tcPr>
                </a:tc>
              </a:tr>
              <a:tr h="1722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414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014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A9CEF2"/>
                    </a:solidFill>
                  </a:tcPr>
                </a:tc>
              </a:tr>
              <a:tr h="145926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9CE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Slayt Numarası Yer Tutucusu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5885">
              <a:lnSpc>
                <a:spcPts val="1435"/>
              </a:lnSpc>
            </a:pPr>
            <a:r>
              <a:rPr lang="tr-TR" smtClean="0"/>
              <a:t>- </a:t>
            </a:r>
            <a:fld id="{81D60167-4931-47E6-BA6A-407CBD079E47}" type="slidenum">
              <a:rPr spc="-5" smtClean="0"/>
              <a:t>35</a:t>
            </a:fld>
            <a:r>
              <a:rPr spc="-95" smtClean="0"/>
              <a:t> </a:t>
            </a:r>
            <a:r>
              <a:rPr smtClean="0"/>
              <a:t>-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3999" cy="3429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0" marR="5715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ATM </a:t>
            </a:r>
            <a:r>
              <a:rPr spc="-5" dirty="0"/>
              <a:t>Uygulaması </a:t>
            </a:r>
            <a:r>
              <a:rPr dirty="0"/>
              <a:t>(Adım 3. “Use-Case” </a:t>
            </a:r>
            <a:r>
              <a:rPr spc="-5" dirty="0"/>
              <a:t>Modelini Yapılandır)</a:t>
            </a:r>
            <a:r>
              <a:rPr spc="-145" dirty="0"/>
              <a:t> </a:t>
            </a:r>
            <a:r>
              <a:rPr dirty="0"/>
              <a:t>–</a:t>
            </a:r>
          </a:p>
          <a:p>
            <a:pPr marL="1320800" marR="5080" algn="r">
              <a:lnSpc>
                <a:spcPct val="100000"/>
              </a:lnSpc>
            </a:pPr>
            <a:r>
              <a:rPr dirty="0"/>
              <a:t>“Use-Case”</a:t>
            </a:r>
            <a:r>
              <a:rPr spc="-120" dirty="0"/>
              <a:t> </a:t>
            </a:r>
            <a:r>
              <a:rPr spc="-5" dirty="0"/>
              <a:t>Diyagramı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9215" y="2803650"/>
            <a:ext cx="1084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[1]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Çekme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1246" y="2192527"/>
            <a:ext cx="1395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[1.1] </a:t>
            </a:r>
            <a:r>
              <a:rPr sz="1200" spc="-20" dirty="0">
                <a:latin typeface="Arial"/>
                <a:cs typeface="Arial"/>
              </a:rPr>
              <a:t>Yetersiz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Bakiye</a:t>
            </a:r>
            <a:endParaRPr sz="1200">
              <a:latin typeface="Arial"/>
              <a:cs typeface="Arial"/>
            </a:endParaRPr>
          </a:p>
          <a:p>
            <a:pPr marL="56832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Bildirme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0106" y="2120899"/>
            <a:ext cx="561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extends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8" name="object 8"/>
            <p:cNvSpPr/>
            <p:nvPr/>
          </p:nvSpPr>
          <p:spPr>
            <a:xfrm>
              <a:off x="2176132" y="3778008"/>
              <a:ext cx="391795" cy="234950"/>
            </a:xfrm>
            <a:custGeom>
              <a:avLst/>
              <a:gdLst/>
              <a:ahLst/>
              <a:cxnLst/>
              <a:rect l="l" t="t" r="r" b="b"/>
              <a:pathLst>
                <a:path w="391794" h="234950">
                  <a:moveTo>
                    <a:pt x="190500" y="18288"/>
                  </a:moveTo>
                  <a:lnTo>
                    <a:pt x="0" y="233172"/>
                  </a:lnTo>
                  <a:lnTo>
                    <a:pt x="1524" y="234696"/>
                  </a:lnTo>
                  <a:lnTo>
                    <a:pt x="190500" y="18288"/>
                  </a:lnTo>
                  <a:close/>
                </a:path>
                <a:path w="391794" h="234950">
                  <a:moveTo>
                    <a:pt x="193548" y="18275"/>
                  </a:moveTo>
                  <a:lnTo>
                    <a:pt x="193395" y="0"/>
                  </a:lnTo>
                  <a:lnTo>
                    <a:pt x="191871" y="0"/>
                  </a:lnTo>
                  <a:lnTo>
                    <a:pt x="192024" y="18275"/>
                  </a:lnTo>
                  <a:lnTo>
                    <a:pt x="193548" y="18275"/>
                  </a:lnTo>
                  <a:close/>
                </a:path>
                <a:path w="391794" h="234950">
                  <a:moveTo>
                    <a:pt x="391668" y="233172"/>
                  </a:moveTo>
                  <a:lnTo>
                    <a:pt x="190500" y="18288"/>
                  </a:lnTo>
                  <a:lnTo>
                    <a:pt x="390144" y="234696"/>
                  </a:lnTo>
                  <a:lnTo>
                    <a:pt x="391668" y="23317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57120" y="4114290"/>
            <a:ext cx="1106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Banka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Müşterisi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12" name="object 12"/>
            <p:cNvSpPr/>
            <p:nvPr/>
          </p:nvSpPr>
          <p:spPr>
            <a:xfrm>
              <a:off x="774060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3" y="3428999"/>
                  </a:moveTo>
                  <a:lnTo>
                    <a:pt x="9143993" y="0"/>
                  </a:lnTo>
                  <a:lnTo>
                    <a:pt x="4228245" y="0"/>
                  </a:lnTo>
                  <a:lnTo>
                    <a:pt x="4223912" y="10521"/>
                  </a:lnTo>
                  <a:lnTo>
                    <a:pt x="4201456" y="42391"/>
                  </a:lnTo>
                  <a:lnTo>
                    <a:pt x="4171364" y="71554"/>
                  </a:lnTo>
                  <a:lnTo>
                    <a:pt x="4134415" y="97535"/>
                  </a:lnTo>
                  <a:lnTo>
                    <a:pt x="4091385" y="119859"/>
                  </a:lnTo>
                  <a:lnTo>
                    <a:pt x="4043051" y="138049"/>
                  </a:lnTo>
                  <a:lnTo>
                    <a:pt x="3990191" y="151631"/>
                  </a:lnTo>
                  <a:lnTo>
                    <a:pt x="3933582" y="160129"/>
                  </a:lnTo>
                  <a:lnTo>
                    <a:pt x="3874002" y="163067"/>
                  </a:lnTo>
                  <a:lnTo>
                    <a:pt x="3814008" y="160129"/>
                  </a:lnTo>
                  <a:lnTo>
                    <a:pt x="3757068" y="151631"/>
                  </a:lnTo>
                  <a:lnTo>
                    <a:pt x="3703951" y="138049"/>
                  </a:lnTo>
                  <a:lnTo>
                    <a:pt x="3655423" y="119859"/>
                  </a:lnTo>
                  <a:lnTo>
                    <a:pt x="3612255" y="97535"/>
                  </a:lnTo>
                  <a:lnTo>
                    <a:pt x="3575212" y="71554"/>
                  </a:lnTo>
                  <a:lnTo>
                    <a:pt x="3545064" y="42391"/>
                  </a:lnTo>
                  <a:lnTo>
                    <a:pt x="3522579" y="10521"/>
                  </a:lnTo>
                  <a:lnTo>
                    <a:pt x="3518243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3" y="34289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1229" y="3777996"/>
              <a:ext cx="713105" cy="163195"/>
            </a:xfrm>
            <a:custGeom>
              <a:avLst/>
              <a:gdLst/>
              <a:ahLst/>
              <a:cxnLst/>
              <a:rect l="l" t="t" r="r" b="b"/>
              <a:pathLst>
                <a:path w="713104" h="163195">
                  <a:moveTo>
                    <a:pt x="617437" y="97535"/>
                  </a:moveTo>
                  <a:lnTo>
                    <a:pt x="603721" y="103631"/>
                  </a:lnTo>
                  <a:lnTo>
                    <a:pt x="590005" y="111251"/>
                  </a:lnTo>
                  <a:lnTo>
                    <a:pt x="562573" y="123443"/>
                  </a:lnTo>
                  <a:lnTo>
                    <a:pt x="500089" y="144779"/>
                  </a:lnTo>
                  <a:lnTo>
                    <a:pt x="429985" y="156971"/>
                  </a:lnTo>
                  <a:lnTo>
                    <a:pt x="375121" y="161543"/>
                  </a:lnTo>
                  <a:lnTo>
                    <a:pt x="337021" y="161543"/>
                  </a:lnTo>
                  <a:lnTo>
                    <a:pt x="282157" y="156971"/>
                  </a:lnTo>
                  <a:lnTo>
                    <a:pt x="213577" y="144779"/>
                  </a:lnTo>
                  <a:lnTo>
                    <a:pt x="149569" y="123443"/>
                  </a:lnTo>
                  <a:lnTo>
                    <a:pt x="108421" y="103631"/>
                  </a:lnTo>
                  <a:lnTo>
                    <a:pt x="96229" y="97535"/>
                  </a:lnTo>
                  <a:lnTo>
                    <a:pt x="84037" y="89915"/>
                  </a:lnTo>
                  <a:lnTo>
                    <a:pt x="71845" y="80771"/>
                  </a:lnTo>
                  <a:lnTo>
                    <a:pt x="61177" y="73151"/>
                  </a:lnTo>
                  <a:lnTo>
                    <a:pt x="32221" y="45719"/>
                  </a:lnTo>
                  <a:lnTo>
                    <a:pt x="4789" y="6095"/>
                  </a:lnTo>
                  <a:lnTo>
                    <a:pt x="2177" y="0"/>
                  </a:lnTo>
                  <a:lnTo>
                    <a:pt x="0" y="0"/>
                  </a:lnTo>
                  <a:lnTo>
                    <a:pt x="3265" y="7619"/>
                  </a:lnTo>
                  <a:lnTo>
                    <a:pt x="9361" y="16763"/>
                  </a:lnTo>
                  <a:lnTo>
                    <a:pt x="15457" y="27431"/>
                  </a:lnTo>
                  <a:lnTo>
                    <a:pt x="23077" y="36575"/>
                  </a:lnTo>
                  <a:lnTo>
                    <a:pt x="30697" y="47243"/>
                  </a:lnTo>
                  <a:lnTo>
                    <a:pt x="39841" y="56387"/>
                  </a:lnTo>
                  <a:lnTo>
                    <a:pt x="50509" y="65531"/>
                  </a:lnTo>
                  <a:lnTo>
                    <a:pt x="59653" y="74675"/>
                  </a:lnTo>
                  <a:lnTo>
                    <a:pt x="70321" y="82295"/>
                  </a:lnTo>
                  <a:lnTo>
                    <a:pt x="94705" y="97535"/>
                  </a:lnTo>
                  <a:lnTo>
                    <a:pt x="108421" y="105155"/>
                  </a:lnTo>
                  <a:lnTo>
                    <a:pt x="120613" y="112775"/>
                  </a:lnTo>
                  <a:lnTo>
                    <a:pt x="180049" y="137159"/>
                  </a:lnTo>
                  <a:lnTo>
                    <a:pt x="247105" y="153923"/>
                  </a:lnTo>
                  <a:lnTo>
                    <a:pt x="337021" y="163067"/>
                  </a:lnTo>
                  <a:lnTo>
                    <a:pt x="375121" y="163067"/>
                  </a:lnTo>
                  <a:lnTo>
                    <a:pt x="393409" y="161543"/>
                  </a:lnTo>
                  <a:lnTo>
                    <a:pt x="431509" y="158495"/>
                  </a:lnTo>
                  <a:lnTo>
                    <a:pt x="500089" y="146303"/>
                  </a:lnTo>
                  <a:lnTo>
                    <a:pt x="562573" y="124967"/>
                  </a:lnTo>
                  <a:lnTo>
                    <a:pt x="605245" y="105155"/>
                  </a:lnTo>
                  <a:lnTo>
                    <a:pt x="617437" y="97535"/>
                  </a:lnTo>
                  <a:close/>
                </a:path>
                <a:path w="713104" h="163195">
                  <a:moveTo>
                    <a:pt x="689065" y="36575"/>
                  </a:moveTo>
                  <a:lnTo>
                    <a:pt x="661633" y="64007"/>
                  </a:lnTo>
                  <a:lnTo>
                    <a:pt x="650965" y="73151"/>
                  </a:lnTo>
                  <a:lnTo>
                    <a:pt x="640297" y="80771"/>
                  </a:lnTo>
                  <a:lnTo>
                    <a:pt x="629629" y="89915"/>
                  </a:lnTo>
                  <a:lnTo>
                    <a:pt x="641821" y="82295"/>
                  </a:lnTo>
                  <a:lnTo>
                    <a:pt x="652489" y="74675"/>
                  </a:lnTo>
                  <a:lnTo>
                    <a:pt x="663157" y="65531"/>
                  </a:lnTo>
                  <a:lnTo>
                    <a:pt x="681445" y="47243"/>
                  </a:lnTo>
                  <a:lnTo>
                    <a:pt x="689065" y="36575"/>
                  </a:lnTo>
                  <a:close/>
                </a:path>
                <a:path w="713104" h="163195">
                  <a:moveTo>
                    <a:pt x="708877" y="6095"/>
                  </a:moveTo>
                  <a:lnTo>
                    <a:pt x="702781" y="16763"/>
                  </a:lnTo>
                  <a:lnTo>
                    <a:pt x="695161" y="25907"/>
                  </a:lnTo>
                  <a:lnTo>
                    <a:pt x="689065" y="36575"/>
                  </a:lnTo>
                  <a:lnTo>
                    <a:pt x="696685" y="27431"/>
                  </a:lnTo>
                  <a:lnTo>
                    <a:pt x="704305" y="16763"/>
                  </a:lnTo>
                  <a:lnTo>
                    <a:pt x="708877" y="6095"/>
                  </a:lnTo>
                  <a:close/>
                </a:path>
                <a:path w="713104" h="163195">
                  <a:moveTo>
                    <a:pt x="712941" y="0"/>
                  </a:moveTo>
                  <a:lnTo>
                    <a:pt x="711490" y="0"/>
                  </a:lnTo>
                  <a:lnTo>
                    <a:pt x="708877" y="6095"/>
                  </a:lnTo>
                  <a:lnTo>
                    <a:pt x="712941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26355" y="4030470"/>
            <a:ext cx="1119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[2]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Yatırma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66278" y="3819144"/>
            <a:ext cx="2451100" cy="1541145"/>
            <a:chOff x="2566278" y="3819144"/>
            <a:chExt cx="2451100" cy="1541145"/>
          </a:xfrm>
        </p:grpSpPr>
        <p:sp>
          <p:nvSpPr>
            <p:cNvPr id="16" name="object 16"/>
            <p:cNvSpPr/>
            <p:nvPr/>
          </p:nvSpPr>
          <p:spPr>
            <a:xfrm>
              <a:off x="4277730" y="4914900"/>
              <a:ext cx="739140" cy="445134"/>
            </a:xfrm>
            <a:custGeom>
              <a:avLst/>
              <a:gdLst/>
              <a:ahLst/>
              <a:cxnLst/>
              <a:rect l="l" t="t" r="r" b="b"/>
              <a:pathLst>
                <a:path w="739139" h="445135">
                  <a:moveTo>
                    <a:pt x="739140" y="222504"/>
                  </a:moveTo>
                  <a:lnTo>
                    <a:pt x="720242" y="152546"/>
                  </a:lnTo>
                  <a:lnTo>
                    <a:pt x="697786" y="120676"/>
                  </a:lnTo>
                  <a:lnTo>
                    <a:pt x="667694" y="91513"/>
                  </a:lnTo>
                  <a:lnTo>
                    <a:pt x="630745" y="65532"/>
                  </a:lnTo>
                  <a:lnTo>
                    <a:pt x="587715" y="43208"/>
                  </a:lnTo>
                  <a:lnTo>
                    <a:pt x="539381" y="25017"/>
                  </a:lnTo>
                  <a:lnTo>
                    <a:pt x="486521" y="11436"/>
                  </a:lnTo>
                  <a:lnTo>
                    <a:pt x="429912" y="2938"/>
                  </a:lnTo>
                  <a:lnTo>
                    <a:pt x="370332" y="0"/>
                  </a:lnTo>
                  <a:lnTo>
                    <a:pt x="310338" y="2938"/>
                  </a:lnTo>
                  <a:lnTo>
                    <a:pt x="253398" y="11436"/>
                  </a:lnTo>
                  <a:lnTo>
                    <a:pt x="200281" y="25017"/>
                  </a:lnTo>
                  <a:lnTo>
                    <a:pt x="151753" y="43208"/>
                  </a:lnTo>
                  <a:lnTo>
                    <a:pt x="108585" y="65532"/>
                  </a:lnTo>
                  <a:lnTo>
                    <a:pt x="71542" y="91513"/>
                  </a:lnTo>
                  <a:lnTo>
                    <a:pt x="41394" y="120676"/>
                  </a:lnTo>
                  <a:lnTo>
                    <a:pt x="18909" y="152546"/>
                  </a:lnTo>
                  <a:lnTo>
                    <a:pt x="0" y="222504"/>
                  </a:lnTo>
                  <a:lnTo>
                    <a:pt x="4855" y="258731"/>
                  </a:lnTo>
                  <a:lnTo>
                    <a:pt x="41394" y="325003"/>
                  </a:lnTo>
                  <a:lnTo>
                    <a:pt x="71542" y="354153"/>
                  </a:lnTo>
                  <a:lnTo>
                    <a:pt x="108585" y="380047"/>
                  </a:lnTo>
                  <a:lnTo>
                    <a:pt x="151753" y="402238"/>
                  </a:lnTo>
                  <a:lnTo>
                    <a:pt x="200281" y="420278"/>
                  </a:lnTo>
                  <a:lnTo>
                    <a:pt x="253398" y="433718"/>
                  </a:lnTo>
                  <a:lnTo>
                    <a:pt x="310338" y="442110"/>
                  </a:lnTo>
                  <a:lnTo>
                    <a:pt x="370332" y="445008"/>
                  </a:lnTo>
                  <a:lnTo>
                    <a:pt x="429912" y="442110"/>
                  </a:lnTo>
                  <a:lnTo>
                    <a:pt x="486521" y="433718"/>
                  </a:lnTo>
                  <a:lnTo>
                    <a:pt x="539381" y="420278"/>
                  </a:lnTo>
                  <a:lnTo>
                    <a:pt x="587715" y="402238"/>
                  </a:lnTo>
                  <a:lnTo>
                    <a:pt x="630745" y="380047"/>
                  </a:lnTo>
                  <a:lnTo>
                    <a:pt x="667694" y="354153"/>
                  </a:lnTo>
                  <a:lnTo>
                    <a:pt x="697786" y="325003"/>
                  </a:lnTo>
                  <a:lnTo>
                    <a:pt x="720242" y="293046"/>
                  </a:lnTo>
                  <a:lnTo>
                    <a:pt x="739140" y="2225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6276" y="3819143"/>
              <a:ext cx="2451100" cy="1541145"/>
            </a:xfrm>
            <a:custGeom>
              <a:avLst/>
              <a:gdLst/>
              <a:ahLst/>
              <a:cxnLst/>
              <a:rect l="l" t="t" r="r" b="b"/>
              <a:pathLst>
                <a:path w="2451100" h="1541145">
                  <a:moveTo>
                    <a:pt x="1722120" y="1083564"/>
                  </a:moveTo>
                  <a:lnTo>
                    <a:pt x="856488" y="54102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856488" y="542544"/>
                  </a:lnTo>
                  <a:lnTo>
                    <a:pt x="1720596" y="1083564"/>
                  </a:lnTo>
                  <a:lnTo>
                    <a:pt x="1722120" y="1083564"/>
                  </a:lnTo>
                  <a:close/>
                </a:path>
                <a:path w="2451100" h="1541145">
                  <a:moveTo>
                    <a:pt x="2414016" y="1222260"/>
                  </a:moveTo>
                  <a:lnTo>
                    <a:pt x="2406396" y="1211592"/>
                  </a:lnTo>
                  <a:lnTo>
                    <a:pt x="2388108" y="1193304"/>
                  </a:lnTo>
                  <a:lnTo>
                    <a:pt x="2377440" y="1185684"/>
                  </a:lnTo>
                  <a:lnTo>
                    <a:pt x="2366772" y="1176540"/>
                  </a:lnTo>
                  <a:lnTo>
                    <a:pt x="2342388" y="1161300"/>
                  </a:lnTo>
                  <a:lnTo>
                    <a:pt x="2354580" y="1170444"/>
                  </a:lnTo>
                  <a:lnTo>
                    <a:pt x="2375916" y="1185684"/>
                  </a:lnTo>
                  <a:lnTo>
                    <a:pt x="2386584" y="1194828"/>
                  </a:lnTo>
                  <a:lnTo>
                    <a:pt x="2414016" y="1222260"/>
                  </a:lnTo>
                  <a:close/>
                </a:path>
                <a:path w="2451100" h="1541145">
                  <a:moveTo>
                    <a:pt x="2433828" y="1252740"/>
                  </a:moveTo>
                  <a:lnTo>
                    <a:pt x="2429256" y="1242072"/>
                  </a:lnTo>
                  <a:lnTo>
                    <a:pt x="2421636" y="1231404"/>
                  </a:lnTo>
                  <a:lnTo>
                    <a:pt x="2414016" y="1222260"/>
                  </a:lnTo>
                  <a:lnTo>
                    <a:pt x="2420112" y="1232928"/>
                  </a:lnTo>
                  <a:lnTo>
                    <a:pt x="2427732" y="1242072"/>
                  </a:lnTo>
                  <a:lnTo>
                    <a:pt x="2433828" y="1252740"/>
                  </a:lnTo>
                  <a:close/>
                </a:path>
                <a:path w="2451100" h="1541145">
                  <a:moveTo>
                    <a:pt x="2450592" y="1307604"/>
                  </a:moveTo>
                  <a:lnTo>
                    <a:pt x="2449068" y="1295412"/>
                  </a:lnTo>
                  <a:lnTo>
                    <a:pt x="2447544" y="1284744"/>
                  </a:lnTo>
                  <a:lnTo>
                    <a:pt x="2442972" y="1274076"/>
                  </a:lnTo>
                  <a:lnTo>
                    <a:pt x="2439924" y="1263408"/>
                  </a:lnTo>
                  <a:lnTo>
                    <a:pt x="2433828" y="1252740"/>
                  </a:lnTo>
                  <a:lnTo>
                    <a:pt x="2438400" y="1263408"/>
                  </a:lnTo>
                  <a:lnTo>
                    <a:pt x="2441448" y="1274076"/>
                  </a:lnTo>
                  <a:lnTo>
                    <a:pt x="2446020" y="1284744"/>
                  </a:lnTo>
                  <a:lnTo>
                    <a:pt x="2447544" y="1295412"/>
                  </a:lnTo>
                  <a:lnTo>
                    <a:pt x="2449068" y="1307604"/>
                  </a:lnTo>
                  <a:lnTo>
                    <a:pt x="2449068" y="1330464"/>
                  </a:lnTo>
                  <a:lnTo>
                    <a:pt x="2446020" y="1351800"/>
                  </a:lnTo>
                  <a:lnTo>
                    <a:pt x="2441448" y="1362468"/>
                  </a:lnTo>
                  <a:lnTo>
                    <a:pt x="2438400" y="1373136"/>
                  </a:lnTo>
                  <a:lnTo>
                    <a:pt x="2433828" y="1383804"/>
                  </a:lnTo>
                  <a:lnTo>
                    <a:pt x="2427732" y="1394472"/>
                  </a:lnTo>
                  <a:lnTo>
                    <a:pt x="2420112" y="1405140"/>
                  </a:lnTo>
                  <a:lnTo>
                    <a:pt x="2414016" y="1414284"/>
                  </a:lnTo>
                  <a:lnTo>
                    <a:pt x="2386584" y="1441716"/>
                  </a:lnTo>
                  <a:lnTo>
                    <a:pt x="2354580" y="1467624"/>
                  </a:lnTo>
                  <a:lnTo>
                    <a:pt x="2314956" y="1488960"/>
                  </a:lnTo>
                  <a:lnTo>
                    <a:pt x="2287524" y="1502676"/>
                  </a:lnTo>
                  <a:lnTo>
                    <a:pt x="2257044" y="1513344"/>
                  </a:lnTo>
                  <a:lnTo>
                    <a:pt x="2225040" y="1522488"/>
                  </a:lnTo>
                  <a:lnTo>
                    <a:pt x="2191512" y="1530108"/>
                  </a:lnTo>
                  <a:lnTo>
                    <a:pt x="2118360" y="1539252"/>
                  </a:lnTo>
                  <a:lnTo>
                    <a:pt x="2043684" y="1539252"/>
                  </a:lnTo>
                  <a:lnTo>
                    <a:pt x="1972056" y="1530108"/>
                  </a:lnTo>
                  <a:lnTo>
                    <a:pt x="1905000" y="1513344"/>
                  </a:lnTo>
                  <a:lnTo>
                    <a:pt x="1847088" y="1488960"/>
                  </a:lnTo>
                  <a:lnTo>
                    <a:pt x="1833372" y="1482864"/>
                  </a:lnTo>
                  <a:lnTo>
                    <a:pt x="1808988" y="1467624"/>
                  </a:lnTo>
                  <a:lnTo>
                    <a:pt x="1796796" y="1458480"/>
                  </a:lnTo>
                  <a:lnTo>
                    <a:pt x="1786128" y="1450860"/>
                  </a:lnTo>
                  <a:lnTo>
                    <a:pt x="1757172" y="1423428"/>
                  </a:lnTo>
                  <a:lnTo>
                    <a:pt x="1729740" y="1383804"/>
                  </a:lnTo>
                  <a:lnTo>
                    <a:pt x="1714500" y="1341132"/>
                  </a:lnTo>
                  <a:lnTo>
                    <a:pt x="1712976" y="1330464"/>
                  </a:lnTo>
                  <a:lnTo>
                    <a:pt x="1712976" y="1307604"/>
                  </a:lnTo>
                  <a:lnTo>
                    <a:pt x="1729740" y="1252740"/>
                  </a:lnTo>
                  <a:lnTo>
                    <a:pt x="1757172" y="1213116"/>
                  </a:lnTo>
                  <a:lnTo>
                    <a:pt x="1786128" y="1185684"/>
                  </a:lnTo>
                  <a:lnTo>
                    <a:pt x="1808988" y="1170444"/>
                  </a:lnTo>
                  <a:lnTo>
                    <a:pt x="1821180" y="1161300"/>
                  </a:lnTo>
                  <a:lnTo>
                    <a:pt x="1833372" y="1155204"/>
                  </a:lnTo>
                  <a:lnTo>
                    <a:pt x="1847088" y="1147584"/>
                  </a:lnTo>
                  <a:lnTo>
                    <a:pt x="1874520" y="1135392"/>
                  </a:lnTo>
                  <a:lnTo>
                    <a:pt x="1938528" y="1114056"/>
                  </a:lnTo>
                  <a:lnTo>
                    <a:pt x="2007108" y="1101864"/>
                  </a:lnTo>
                  <a:lnTo>
                    <a:pt x="2061972" y="1097292"/>
                  </a:lnTo>
                  <a:lnTo>
                    <a:pt x="2100072" y="1097292"/>
                  </a:lnTo>
                  <a:lnTo>
                    <a:pt x="2154936" y="1101864"/>
                  </a:lnTo>
                  <a:lnTo>
                    <a:pt x="2225040" y="1114056"/>
                  </a:lnTo>
                  <a:lnTo>
                    <a:pt x="2287524" y="1135392"/>
                  </a:lnTo>
                  <a:lnTo>
                    <a:pt x="2328672" y="1155204"/>
                  </a:lnTo>
                  <a:lnTo>
                    <a:pt x="2342388" y="1161300"/>
                  </a:lnTo>
                  <a:lnTo>
                    <a:pt x="2287524" y="1133868"/>
                  </a:lnTo>
                  <a:lnTo>
                    <a:pt x="2225040" y="1112532"/>
                  </a:lnTo>
                  <a:lnTo>
                    <a:pt x="2156460" y="1100340"/>
                  </a:lnTo>
                  <a:lnTo>
                    <a:pt x="2118360" y="1097292"/>
                  </a:lnTo>
                  <a:lnTo>
                    <a:pt x="2100072" y="1095768"/>
                  </a:lnTo>
                  <a:lnTo>
                    <a:pt x="2061972" y="1095768"/>
                  </a:lnTo>
                  <a:lnTo>
                    <a:pt x="2007108" y="1100340"/>
                  </a:lnTo>
                  <a:lnTo>
                    <a:pt x="1937004" y="1112532"/>
                  </a:lnTo>
                  <a:lnTo>
                    <a:pt x="1874520" y="1133868"/>
                  </a:lnTo>
                  <a:lnTo>
                    <a:pt x="1833372" y="1153680"/>
                  </a:lnTo>
                  <a:lnTo>
                    <a:pt x="1819656" y="1161300"/>
                  </a:lnTo>
                  <a:lnTo>
                    <a:pt x="1795272" y="1176540"/>
                  </a:lnTo>
                  <a:lnTo>
                    <a:pt x="1784604" y="1185684"/>
                  </a:lnTo>
                  <a:lnTo>
                    <a:pt x="1775460" y="1193304"/>
                  </a:lnTo>
                  <a:lnTo>
                    <a:pt x="1764792" y="1202448"/>
                  </a:lnTo>
                  <a:lnTo>
                    <a:pt x="1755648" y="1211592"/>
                  </a:lnTo>
                  <a:lnTo>
                    <a:pt x="1748028" y="1222260"/>
                  </a:lnTo>
                  <a:lnTo>
                    <a:pt x="1740408" y="1231404"/>
                  </a:lnTo>
                  <a:lnTo>
                    <a:pt x="1728216" y="1252740"/>
                  </a:lnTo>
                  <a:lnTo>
                    <a:pt x="1719072" y="1274076"/>
                  </a:lnTo>
                  <a:lnTo>
                    <a:pt x="1712976" y="1295412"/>
                  </a:lnTo>
                  <a:lnTo>
                    <a:pt x="1711452" y="1307604"/>
                  </a:lnTo>
                  <a:lnTo>
                    <a:pt x="1711452" y="1330464"/>
                  </a:lnTo>
                  <a:lnTo>
                    <a:pt x="1712976" y="1341132"/>
                  </a:lnTo>
                  <a:lnTo>
                    <a:pt x="1716024" y="1351800"/>
                  </a:lnTo>
                  <a:lnTo>
                    <a:pt x="1719072" y="1363992"/>
                  </a:lnTo>
                  <a:lnTo>
                    <a:pt x="1740408" y="1405140"/>
                  </a:lnTo>
                  <a:lnTo>
                    <a:pt x="1775460" y="1443240"/>
                  </a:lnTo>
                  <a:lnTo>
                    <a:pt x="1784604" y="1452384"/>
                  </a:lnTo>
                  <a:lnTo>
                    <a:pt x="1795272" y="1460004"/>
                  </a:lnTo>
                  <a:lnTo>
                    <a:pt x="1807464" y="1469148"/>
                  </a:lnTo>
                  <a:lnTo>
                    <a:pt x="1819656" y="1476768"/>
                  </a:lnTo>
                  <a:lnTo>
                    <a:pt x="1874520" y="1504200"/>
                  </a:lnTo>
                  <a:lnTo>
                    <a:pt x="1937004" y="1524012"/>
                  </a:lnTo>
                  <a:lnTo>
                    <a:pt x="2007108" y="1537728"/>
                  </a:lnTo>
                  <a:lnTo>
                    <a:pt x="2043684" y="1540776"/>
                  </a:lnTo>
                  <a:lnTo>
                    <a:pt x="2118360" y="1540776"/>
                  </a:lnTo>
                  <a:lnTo>
                    <a:pt x="2156460" y="1536204"/>
                  </a:lnTo>
                  <a:lnTo>
                    <a:pt x="2225040" y="1524012"/>
                  </a:lnTo>
                  <a:lnTo>
                    <a:pt x="2287524" y="1504200"/>
                  </a:lnTo>
                  <a:lnTo>
                    <a:pt x="2316480" y="1490484"/>
                  </a:lnTo>
                  <a:lnTo>
                    <a:pt x="2330196" y="1484388"/>
                  </a:lnTo>
                  <a:lnTo>
                    <a:pt x="2354580" y="1469148"/>
                  </a:lnTo>
                  <a:lnTo>
                    <a:pt x="2366772" y="1460004"/>
                  </a:lnTo>
                  <a:lnTo>
                    <a:pt x="2377440" y="1452384"/>
                  </a:lnTo>
                  <a:lnTo>
                    <a:pt x="2388108" y="1443240"/>
                  </a:lnTo>
                  <a:lnTo>
                    <a:pt x="2406396" y="1424952"/>
                  </a:lnTo>
                  <a:lnTo>
                    <a:pt x="2414016" y="1415808"/>
                  </a:lnTo>
                  <a:lnTo>
                    <a:pt x="2421636" y="1405140"/>
                  </a:lnTo>
                  <a:lnTo>
                    <a:pt x="2429256" y="1395996"/>
                  </a:lnTo>
                  <a:lnTo>
                    <a:pt x="2433828" y="1385328"/>
                  </a:lnTo>
                  <a:lnTo>
                    <a:pt x="2439924" y="1374660"/>
                  </a:lnTo>
                  <a:lnTo>
                    <a:pt x="2442972" y="1363992"/>
                  </a:lnTo>
                  <a:lnTo>
                    <a:pt x="2447544" y="1351800"/>
                  </a:lnTo>
                  <a:lnTo>
                    <a:pt x="2449068" y="1341132"/>
                  </a:lnTo>
                  <a:lnTo>
                    <a:pt x="2450592" y="1330464"/>
                  </a:lnTo>
                  <a:lnTo>
                    <a:pt x="2450592" y="130760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06543" y="5450837"/>
            <a:ext cx="1196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[3]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Transferi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6442" y="3865878"/>
            <a:ext cx="1032510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5080" indent="-251460">
              <a:lnSpc>
                <a:spcPct val="105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Merkezi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Banka  Sistemi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06202" y="3777996"/>
            <a:ext cx="2978150" cy="1763395"/>
            <a:chOff x="5006202" y="3777996"/>
            <a:chExt cx="2978150" cy="1763395"/>
          </a:xfrm>
        </p:grpSpPr>
        <p:sp>
          <p:nvSpPr>
            <p:cNvPr id="21" name="object 21"/>
            <p:cNvSpPr/>
            <p:nvPr/>
          </p:nvSpPr>
          <p:spPr>
            <a:xfrm>
              <a:off x="5006200" y="3778008"/>
              <a:ext cx="2021839" cy="1138555"/>
            </a:xfrm>
            <a:custGeom>
              <a:avLst/>
              <a:gdLst/>
              <a:ahLst/>
              <a:cxnLst/>
              <a:rect l="l" t="t" r="r" b="b"/>
              <a:pathLst>
                <a:path w="2021840" h="1138554">
                  <a:moveTo>
                    <a:pt x="2021344" y="0"/>
                  </a:moveTo>
                  <a:lnTo>
                    <a:pt x="2017585" y="0"/>
                  </a:lnTo>
                  <a:lnTo>
                    <a:pt x="1193292" y="461772"/>
                  </a:lnTo>
                  <a:lnTo>
                    <a:pt x="0" y="1136891"/>
                  </a:lnTo>
                  <a:lnTo>
                    <a:pt x="1524" y="1138415"/>
                  </a:lnTo>
                  <a:lnTo>
                    <a:pt x="1193292" y="463283"/>
                  </a:lnTo>
                  <a:lnTo>
                    <a:pt x="202134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44958" y="5096256"/>
              <a:ext cx="739140" cy="445134"/>
            </a:xfrm>
            <a:custGeom>
              <a:avLst/>
              <a:gdLst/>
              <a:ahLst/>
              <a:cxnLst/>
              <a:rect l="l" t="t" r="r" b="b"/>
              <a:pathLst>
                <a:path w="739140" h="445135">
                  <a:moveTo>
                    <a:pt x="739140" y="222504"/>
                  </a:moveTo>
                  <a:lnTo>
                    <a:pt x="720230" y="151961"/>
                  </a:lnTo>
                  <a:lnTo>
                    <a:pt x="697745" y="120004"/>
                  </a:lnTo>
                  <a:lnTo>
                    <a:pt x="667597" y="90854"/>
                  </a:lnTo>
                  <a:lnTo>
                    <a:pt x="630555" y="64960"/>
                  </a:lnTo>
                  <a:lnTo>
                    <a:pt x="587386" y="42769"/>
                  </a:lnTo>
                  <a:lnTo>
                    <a:pt x="538858" y="24729"/>
                  </a:lnTo>
                  <a:lnTo>
                    <a:pt x="485741" y="11289"/>
                  </a:lnTo>
                  <a:lnTo>
                    <a:pt x="428801" y="2897"/>
                  </a:lnTo>
                  <a:lnTo>
                    <a:pt x="368808" y="0"/>
                  </a:lnTo>
                  <a:lnTo>
                    <a:pt x="309227" y="2897"/>
                  </a:lnTo>
                  <a:lnTo>
                    <a:pt x="252618" y="11289"/>
                  </a:lnTo>
                  <a:lnTo>
                    <a:pt x="199758" y="24729"/>
                  </a:lnTo>
                  <a:lnTo>
                    <a:pt x="151424" y="42769"/>
                  </a:lnTo>
                  <a:lnTo>
                    <a:pt x="108394" y="64960"/>
                  </a:lnTo>
                  <a:lnTo>
                    <a:pt x="71445" y="90854"/>
                  </a:lnTo>
                  <a:lnTo>
                    <a:pt x="41353" y="120004"/>
                  </a:lnTo>
                  <a:lnTo>
                    <a:pt x="18897" y="151961"/>
                  </a:lnTo>
                  <a:lnTo>
                    <a:pt x="0" y="222504"/>
                  </a:lnTo>
                  <a:lnTo>
                    <a:pt x="4853" y="258360"/>
                  </a:lnTo>
                  <a:lnTo>
                    <a:pt x="41353" y="324331"/>
                  </a:lnTo>
                  <a:lnTo>
                    <a:pt x="71445" y="353494"/>
                  </a:lnTo>
                  <a:lnTo>
                    <a:pt x="108394" y="379476"/>
                  </a:lnTo>
                  <a:lnTo>
                    <a:pt x="151424" y="401799"/>
                  </a:lnTo>
                  <a:lnTo>
                    <a:pt x="199758" y="419990"/>
                  </a:lnTo>
                  <a:lnTo>
                    <a:pt x="252618" y="433571"/>
                  </a:lnTo>
                  <a:lnTo>
                    <a:pt x="309227" y="442069"/>
                  </a:lnTo>
                  <a:lnTo>
                    <a:pt x="368808" y="445008"/>
                  </a:lnTo>
                  <a:lnTo>
                    <a:pt x="428801" y="442069"/>
                  </a:lnTo>
                  <a:lnTo>
                    <a:pt x="485741" y="433571"/>
                  </a:lnTo>
                  <a:lnTo>
                    <a:pt x="538858" y="419990"/>
                  </a:lnTo>
                  <a:lnTo>
                    <a:pt x="587386" y="401799"/>
                  </a:lnTo>
                  <a:lnTo>
                    <a:pt x="630555" y="379476"/>
                  </a:lnTo>
                  <a:lnTo>
                    <a:pt x="667597" y="353494"/>
                  </a:lnTo>
                  <a:lnTo>
                    <a:pt x="697745" y="324331"/>
                  </a:lnTo>
                  <a:lnTo>
                    <a:pt x="720230" y="292461"/>
                  </a:lnTo>
                  <a:lnTo>
                    <a:pt x="734284" y="258360"/>
                  </a:lnTo>
                  <a:lnTo>
                    <a:pt x="739140" y="2225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44956" y="4277867"/>
              <a:ext cx="739140" cy="1263650"/>
            </a:xfrm>
            <a:custGeom>
              <a:avLst/>
              <a:gdLst/>
              <a:ahLst/>
              <a:cxnLst/>
              <a:rect l="l" t="t" r="r" b="b"/>
              <a:pathLst>
                <a:path w="739140" h="1263650">
                  <a:moveTo>
                    <a:pt x="22860" y="964704"/>
                  </a:moveTo>
                  <a:lnTo>
                    <a:pt x="16764" y="973848"/>
                  </a:lnTo>
                  <a:lnTo>
                    <a:pt x="7620" y="995184"/>
                  </a:lnTo>
                  <a:lnTo>
                    <a:pt x="4572" y="1007376"/>
                  </a:lnTo>
                  <a:lnTo>
                    <a:pt x="1524" y="1018044"/>
                  </a:lnTo>
                  <a:lnTo>
                    <a:pt x="0" y="1028712"/>
                  </a:lnTo>
                  <a:lnTo>
                    <a:pt x="0" y="1051572"/>
                  </a:lnTo>
                  <a:lnTo>
                    <a:pt x="12192" y="1097292"/>
                  </a:lnTo>
                  <a:lnTo>
                    <a:pt x="22860" y="1117104"/>
                  </a:lnTo>
                  <a:lnTo>
                    <a:pt x="18288" y="1106436"/>
                  </a:lnTo>
                  <a:lnTo>
                    <a:pt x="12192" y="1095768"/>
                  </a:lnTo>
                  <a:lnTo>
                    <a:pt x="3048" y="1063764"/>
                  </a:lnTo>
                  <a:lnTo>
                    <a:pt x="1524" y="1051572"/>
                  </a:lnTo>
                  <a:lnTo>
                    <a:pt x="1524" y="1028712"/>
                  </a:lnTo>
                  <a:lnTo>
                    <a:pt x="3048" y="1018044"/>
                  </a:lnTo>
                  <a:lnTo>
                    <a:pt x="12192" y="986040"/>
                  </a:lnTo>
                  <a:lnTo>
                    <a:pt x="18288" y="975372"/>
                  </a:lnTo>
                  <a:lnTo>
                    <a:pt x="22860" y="964704"/>
                  </a:lnTo>
                  <a:close/>
                </a:path>
                <a:path w="739140" h="1263650">
                  <a:moveTo>
                    <a:pt x="163068" y="856500"/>
                  </a:moveTo>
                  <a:lnTo>
                    <a:pt x="134112" y="868692"/>
                  </a:lnTo>
                  <a:lnTo>
                    <a:pt x="120396" y="876312"/>
                  </a:lnTo>
                  <a:lnTo>
                    <a:pt x="108204" y="882408"/>
                  </a:lnTo>
                  <a:lnTo>
                    <a:pt x="96012" y="890028"/>
                  </a:lnTo>
                  <a:lnTo>
                    <a:pt x="83820" y="899172"/>
                  </a:lnTo>
                  <a:lnTo>
                    <a:pt x="73152" y="906792"/>
                  </a:lnTo>
                  <a:lnTo>
                    <a:pt x="44196" y="934224"/>
                  </a:lnTo>
                  <a:lnTo>
                    <a:pt x="22860" y="964704"/>
                  </a:lnTo>
                  <a:lnTo>
                    <a:pt x="30480" y="954036"/>
                  </a:lnTo>
                  <a:lnTo>
                    <a:pt x="45720" y="935748"/>
                  </a:lnTo>
                  <a:lnTo>
                    <a:pt x="64008" y="917460"/>
                  </a:lnTo>
                  <a:lnTo>
                    <a:pt x="74676" y="908316"/>
                  </a:lnTo>
                  <a:lnTo>
                    <a:pt x="85344" y="900696"/>
                  </a:lnTo>
                  <a:lnTo>
                    <a:pt x="97536" y="891552"/>
                  </a:lnTo>
                  <a:lnTo>
                    <a:pt x="121920" y="876312"/>
                  </a:lnTo>
                  <a:lnTo>
                    <a:pt x="135636" y="870216"/>
                  </a:lnTo>
                  <a:lnTo>
                    <a:pt x="163068" y="856500"/>
                  </a:lnTo>
                  <a:close/>
                </a:path>
                <a:path w="739140" h="1263650">
                  <a:moveTo>
                    <a:pt x="371856" y="0"/>
                  </a:moveTo>
                  <a:lnTo>
                    <a:pt x="370332" y="0"/>
                  </a:lnTo>
                  <a:lnTo>
                    <a:pt x="367284" y="408432"/>
                  </a:lnTo>
                  <a:lnTo>
                    <a:pt x="370332" y="818388"/>
                  </a:lnTo>
                  <a:lnTo>
                    <a:pt x="371856" y="818388"/>
                  </a:lnTo>
                  <a:lnTo>
                    <a:pt x="368808" y="408432"/>
                  </a:lnTo>
                  <a:lnTo>
                    <a:pt x="371856" y="0"/>
                  </a:lnTo>
                  <a:close/>
                </a:path>
                <a:path w="739140" h="1263650">
                  <a:moveTo>
                    <a:pt x="630936" y="1197876"/>
                  </a:moveTo>
                  <a:lnTo>
                    <a:pt x="617220" y="1203972"/>
                  </a:lnTo>
                  <a:lnTo>
                    <a:pt x="603504" y="1211592"/>
                  </a:lnTo>
                  <a:lnTo>
                    <a:pt x="576072" y="1223784"/>
                  </a:lnTo>
                  <a:lnTo>
                    <a:pt x="513588" y="1245120"/>
                  </a:lnTo>
                  <a:lnTo>
                    <a:pt x="443484" y="1257312"/>
                  </a:lnTo>
                  <a:lnTo>
                    <a:pt x="388620" y="1261884"/>
                  </a:lnTo>
                  <a:lnTo>
                    <a:pt x="350520" y="1261884"/>
                  </a:lnTo>
                  <a:lnTo>
                    <a:pt x="295656" y="1257312"/>
                  </a:lnTo>
                  <a:lnTo>
                    <a:pt x="225552" y="1245120"/>
                  </a:lnTo>
                  <a:lnTo>
                    <a:pt x="163068" y="1223784"/>
                  </a:lnTo>
                  <a:lnTo>
                    <a:pt x="121920" y="1203972"/>
                  </a:lnTo>
                  <a:lnTo>
                    <a:pt x="109728" y="1197876"/>
                  </a:lnTo>
                  <a:lnTo>
                    <a:pt x="97536" y="1190256"/>
                  </a:lnTo>
                  <a:lnTo>
                    <a:pt x="85344" y="1181112"/>
                  </a:lnTo>
                  <a:lnTo>
                    <a:pt x="74676" y="1173492"/>
                  </a:lnTo>
                  <a:lnTo>
                    <a:pt x="64008" y="1164348"/>
                  </a:lnTo>
                  <a:lnTo>
                    <a:pt x="45720" y="1146060"/>
                  </a:lnTo>
                  <a:lnTo>
                    <a:pt x="38100" y="1136916"/>
                  </a:lnTo>
                  <a:lnTo>
                    <a:pt x="30480" y="1126248"/>
                  </a:lnTo>
                  <a:lnTo>
                    <a:pt x="22860" y="1117104"/>
                  </a:lnTo>
                  <a:lnTo>
                    <a:pt x="28956" y="1127772"/>
                  </a:lnTo>
                  <a:lnTo>
                    <a:pt x="36576" y="1136916"/>
                  </a:lnTo>
                  <a:lnTo>
                    <a:pt x="44196" y="1147584"/>
                  </a:lnTo>
                  <a:lnTo>
                    <a:pt x="73152" y="1175016"/>
                  </a:lnTo>
                  <a:lnTo>
                    <a:pt x="120396" y="1205496"/>
                  </a:lnTo>
                  <a:lnTo>
                    <a:pt x="163068" y="1225308"/>
                  </a:lnTo>
                  <a:lnTo>
                    <a:pt x="225552" y="1246644"/>
                  </a:lnTo>
                  <a:lnTo>
                    <a:pt x="295656" y="1258836"/>
                  </a:lnTo>
                  <a:lnTo>
                    <a:pt x="350520" y="1263408"/>
                  </a:lnTo>
                  <a:lnTo>
                    <a:pt x="388620" y="1263408"/>
                  </a:lnTo>
                  <a:lnTo>
                    <a:pt x="443484" y="1258836"/>
                  </a:lnTo>
                  <a:lnTo>
                    <a:pt x="513588" y="1246644"/>
                  </a:lnTo>
                  <a:lnTo>
                    <a:pt x="576072" y="1225308"/>
                  </a:lnTo>
                  <a:lnTo>
                    <a:pt x="618744" y="1205496"/>
                  </a:lnTo>
                  <a:lnTo>
                    <a:pt x="630936" y="1197876"/>
                  </a:lnTo>
                  <a:close/>
                </a:path>
                <a:path w="739140" h="1263650">
                  <a:moveTo>
                    <a:pt x="716280" y="1117104"/>
                  </a:moveTo>
                  <a:lnTo>
                    <a:pt x="708660" y="1126248"/>
                  </a:lnTo>
                  <a:lnTo>
                    <a:pt x="701040" y="1136916"/>
                  </a:lnTo>
                  <a:lnTo>
                    <a:pt x="693420" y="1146060"/>
                  </a:lnTo>
                  <a:lnTo>
                    <a:pt x="675132" y="1164348"/>
                  </a:lnTo>
                  <a:lnTo>
                    <a:pt x="664464" y="1173492"/>
                  </a:lnTo>
                  <a:lnTo>
                    <a:pt x="653796" y="1181112"/>
                  </a:lnTo>
                  <a:lnTo>
                    <a:pt x="641604" y="1190256"/>
                  </a:lnTo>
                  <a:lnTo>
                    <a:pt x="676656" y="1165872"/>
                  </a:lnTo>
                  <a:lnTo>
                    <a:pt x="702564" y="1136916"/>
                  </a:lnTo>
                  <a:lnTo>
                    <a:pt x="710184" y="1127772"/>
                  </a:lnTo>
                  <a:lnTo>
                    <a:pt x="716280" y="1117104"/>
                  </a:lnTo>
                  <a:close/>
                </a:path>
                <a:path w="739140" h="1263650">
                  <a:moveTo>
                    <a:pt x="739140" y="1028712"/>
                  </a:moveTo>
                  <a:lnTo>
                    <a:pt x="737616" y="1018044"/>
                  </a:lnTo>
                  <a:lnTo>
                    <a:pt x="734568" y="1007376"/>
                  </a:lnTo>
                  <a:lnTo>
                    <a:pt x="731520" y="995184"/>
                  </a:lnTo>
                  <a:lnTo>
                    <a:pt x="710184" y="954036"/>
                  </a:lnTo>
                  <a:lnTo>
                    <a:pt x="676656" y="915936"/>
                  </a:lnTo>
                  <a:lnTo>
                    <a:pt x="655320" y="899172"/>
                  </a:lnTo>
                  <a:lnTo>
                    <a:pt x="643128" y="890028"/>
                  </a:lnTo>
                  <a:lnTo>
                    <a:pt x="630936" y="882408"/>
                  </a:lnTo>
                  <a:lnTo>
                    <a:pt x="618744" y="876312"/>
                  </a:lnTo>
                  <a:lnTo>
                    <a:pt x="605028" y="868692"/>
                  </a:lnTo>
                  <a:lnTo>
                    <a:pt x="545592" y="844308"/>
                  </a:lnTo>
                  <a:lnTo>
                    <a:pt x="480060" y="827544"/>
                  </a:lnTo>
                  <a:lnTo>
                    <a:pt x="406908" y="818400"/>
                  </a:lnTo>
                  <a:lnTo>
                    <a:pt x="332232" y="818400"/>
                  </a:lnTo>
                  <a:lnTo>
                    <a:pt x="259080" y="827544"/>
                  </a:lnTo>
                  <a:lnTo>
                    <a:pt x="225552" y="835164"/>
                  </a:lnTo>
                  <a:lnTo>
                    <a:pt x="193548" y="844308"/>
                  </a:lnTo>
                  <a:lnTo>
                    <a:pt x="163068" y="856500"/>
                  </a:lnTo>
                  <a:lnTo>
                    <a:pt x="193548" y="845832"/>
                  </a:lnTo>
                  <a:lnTo>
                    <a:pt x="225552" y="836688"/>
                  </a:lnTo>
                  <a:lnTo>
                    <a:pt x="260604" y="829068"/>
                  </a:lnTo>
                  <a:lnTo>
                    <a:pt x="295656" y="824496"/>
                  </a:lnTo>
                  <a:lnTo>
                    <a:pt x="332232" y="819924"/>
                  </a:lnTo>
                  <a:lnTo>
                    <a:pt x="406908" y="819924"/>
                  </a:lnTo>
                  <a:lnTo>
                    <a:pt x="478536" y="829068"/>
                  </a:lnTo>
                  <a:lnTo>
                    <a:pt x="545592" y="845832"/>
                  </a:lnTo>
                  <a:lnTo>
                    <a:pt x="603504" y="870216"/>
                  </a:lnTo>
                  <a:lnTo>
                    <a:pt x="617220" y="876312"/>
                  </a:lnTo>
                  <a:lnTo>
                    <a:pt x="630936" y="883932"/>
                  </a:lnTo>
                  <a:lnTo>
                    <a:pt x="643128" y="891552"/>
                  </a:lnTo>
                  <a:lnTo>
                    <a:pt x="653796" y="900696"/>
                  </a:lnTo>
                  <a:lnTo>
                    <a:pt x="664464" y="908316"/>
                  </a:lnTo>
                  <a:lnTo>
                    <a:pt x="693420" y="935748"/>
                  </a:lnTo>
                  <a:lnTo>
                    <a:pt x="720852" y="975372"/>
                  </a:lnTo>
                  <a:lnTo>
                    <a:pt x="726948" y="986040"/>
                  </a:lnTo>
                  <a:lnTo>
                    <a:pt x="736092" y="1018044"/>
                  </a:lnTo>
                  <a:lnTo>
                    <a:pt x="737616" y="1028712"/>
                  </a:lnTo>
                  <a:lnTo>
                    <a:pt x="737616" y="1051572"/>
                  </a:lnTo>
                  <a:lnTo>
                    <a:pt x="736092" y="1063764"/>
                  </a:lnTo>
                  <a:lnTo>
                    <a:pt x="726948" y="1095768"/>
                  </a:lnTo>
                  <a:lnTo>
                    <a:pt x="720852" y="1106436"/>
                  </a:lnTo>
                  <a:lnTo>
                    <a:pt x="716280" y="1117104"/>
                  </a:lnTo>
                  <a:lnTo>
                    <a:pt x="722376" y="1106436"/>
                  </a:lnTo>
                  <a:lnTo>
                    <a:pt x="728472" y="1097292"/>
                  </a:lnTo>
                  <a:lnTo>
                    <a:pt x="731520" y="1085100"/>
                  </a:lnTo>
                  <a:lnTo>
                    <a:pt x="737616" y="1063764"/>
                  </a:lnTo>
                  <a:lnTo>
                    <a:pt x="739140" y="1051572"/>
                  </a:lnTo>
                  <a:lnTo>
                    <a:pt x="739140" y="102871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35085" y="5630669"/>
            <a:ext cx="146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[4] </a:t>
            </a:r>
            <a:r>
              <a:rPr sz="1200" spc="-5" dirty="0">
                <a:latin typeface="Arial"/>
                <a:cs typeface="Arial"/>
              </a:rPr>
              <a:t>Günlük Özet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Alma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36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95580" rIns="0" bIns="0" rtlCol="0">
            <a:spAutoFit/>
          </a:bodyPr>
          <a:lstStyle/>
          <a:p>
            <a:pPr marL="3181985" marR="258445" indent="-1393190">
              <a:lnSpc>
                <a:spcPct val="100000"/>
              </a:lnSpc>
              <a:spcBef>
                <a:spcPts val="1540"/>
              </a:spcBef>
            </a:pPr>
            <a:r>
              <a:rPr dirty="0"/>
              <a:t>ATM </a:t>
            </a:r>
            <a:r>
              <a:rPr spc="-5" dirty="0"/>
              <a:t>Uygulaması </a:t>
            </a:r>
            <a:r>
              <a:rPr dirty="0"/>
              <a:t>(Adım 4. </a:t>
            </a:r>
            <a:r>
              <a:rPr spc="-5" dirty="0"/>
              <a:t>Kullanıcı Arayüzlerini Tanımla) </a:t>
            </a:r>
            <a:r>
              <a:rPr dirty="0"/>
              <a:t>–  Para Çekme “Use Case”i </a:t>
            </a:r>
            <a:r>
              <a:rPr spc="-5" dirty="0"/>
              <a:t>için Kullanıcı</a:t>
            </a:r>
            <a:r>
              <a:rPr spc="-140" dirty="0"/>
              <a:t> </a:t>
            </a:r>
            <a:r>
              <a:rPr spc="-5" dirty="0"/>
              <a:t>Arayüzü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3234" y="1837944"/>
            <a:ext cx="3312160" cy="1940560"/>
            <a:chOff x="1833234" y="1837944"/>
            <a:chExt cx="3312160" cy="1940560"/>
          </a:xfrm>
        </p:grpSpPr>
        <p:sp>
          <p:nvSpPr>
            <p:cNvPr id="4" name="object 4"/>
            <p:cNvSpPr/>
            <p:nvPr/>
          </p:nvSpPr>
          <p:spPr>
            <a:xfrm>
              <a:off x="1846950" y="1850136"/>
              <a:ext cx="3286125" cy="1927860"/>
            </a:xfrm>
            <a:custGeom>
              <a:avLst/>
              <a:gdLst/>
              <a:ahLst/>
              <a:cxnLst/>
              <a:rect l="l" t="t" r="r" b="b"/>
              <a:pathLst>
                <a:path w="3286125" h="1927860">
                  <a:moveTo>
                    <a:pt x="0" y="0"/>
                  </a:moveTo>
                  <a:lnTo>
                    <a:pt x="0" y="1927860"/>
                  </a:lnTo>
                  <a:lnTo>
                    <a:pt x="3285744" y="1927860"/>
                  </a:lnTo>
                  <a:lnTo>
                    <a:pt x="32857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3234" y="1837944"/>
              <a:ext cx="3312160" cy="1940560"/>
            </a:xfrm>
            <a:custGeom>
              <a:avLst/>
              <a:gdLst/>
              <a:ahLst/>
              <a:cxnLst/>
              <a:rect l="l" t="t" r="r" b="b"/>
              <a:pathLst>
                <a:path w="3312160" h="1940560">
                  <a:moveTo>
                    <a:pt x="3311652" y="1940052"/>
                  </a:moveTo>
                  <a:lnTo>
                    <a:pt x="3311652" y="4572"/>
                  </a:lnTo>
                  <a:lnTo>
                    <a:pt x="3305556" y="0"/>
                  </a:lnTo>
                  <a:lnTo>
                    <a:pt x="6096" y="0"/>
                  </a:lnTo>
                  <a:lnTo>
                    <a:pt x="0" y="4572"/>
                  </a:lnTo>
                  <a:lnTo>
                    <a:pt x="0" y="1940052"/>
                  </a:lnTo>
                  <a:lnTo>
                    <a:pt x="13716" y="1940052"/>
                  </a:lnTo>
                  <a:lnTo>
                    <a:pt x="13716" y="24384"/>
                  </a:lnTo>
                  <a:lnTo>
                    <a:pt x="25908" y="12192"/>
                  </a:lnTo>
                  <a:lnTo>
                    <a:pt x="25908" y="24384"/>
                  </a:lnTo>
                  <a:lnTo>
                    <a:pt x="3287268" y="24384"/>
                  </a:lnTo>
                  <a:lnTo>
                    <a:pt x="3287268" y="12192"/>
                  </a:lnTo>
                  <a:lnTo>
                    <a:pt x="3299460" y="24384"/>
                  </a:lnTo>
                  <a:lnTo>
                    <a:pt x="3299460" y="1940052"/>
                  </a:lnTo>
                  <a:lnTo>
                    <a:pt x="3311652" y="1940052"/>
                  </a:lnTo>
                  <a:close/>
                </a:path>
                <a:path w="3312160" h="1940560">
                  <a:moveTo>
                    <a:pt x="25908" y="24384"/>
                  </a:moveTo>
                  <a:lnTo>
                    <a:pt x="25908" y="12192"/>
                  </a:lnTo>
                  <a:lnTo>
                    <a:pt x="13716" y="24384"/>
                  </a:lnTo>
                  <a:lnTo>
                    <a:pt x="25908" y="24384"/>
                  </a:lnTo>
                  <a:close/>
                </a:path>
                <a:path w="3312160" h="1940560">
                  <a:moveTo>
                    <a:pt x="25908" y="1940052"/>
                  </a:moveTo>
                  <a:lnTo>
                    <a:pt x="25908" y="24384"/>
                  </a:lnTo>
                  <a:lnTo>
                    <a:pt x="13716" y="24384"/>
                  </a:lnTo>
                  <a:lnTo>
                    <a:pt x="13716" y="1940052"/>
                  </a:lnTo>
                  <a:lnTo>
                    <a:pt x="25908" y="1940052"/>
                  </a:lnTo>
                  <a:close/>
                </a:path>
                <a:path w="3312160" h="1940560">
                  <a:moveTo>
                    <a:pt x="3299460" y="24384"/>
                  </a:moveTo>
                  <a:lnTo>
                    <a:pt x="3287268" y="12192"/>
                  </a:lnTo>
                  <a:lnTo>
                    <a:pt x="3287268" y="24384"/>
                  </a:lnTo>
                  <a:lnTo>
                    <a:pt x="3299460" y="24384"/>
                  </a:lnTo>
                  <a:close/>
                </a:path>
                <a:path w="3312160" h="1940560">
                  <a:moveTo>
                    <a:pt x="3299460" y="1940052"/>
                  </a:moveTo>
                  <a:lnTo>
                    <a:pt x="3299460" y="24384"/>
                  </a:lnTo>
                  <a:lnTo>
                    <a:pt x="3287268" y="24384"/>
                  </a:lnTo>
                  <a:lnTo>
                    <a:pt x="3287268" y="1940052"/>
                  </a:lnTo>
                  <a:lnTo>
                    <a:pt x="3299460" y="1940052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46950" y="1850136"/>
            <a:ext cx="3286125" cy="192786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518159" marR="705485">
              <a:lnSpc>
                <a:spcPct val="100000"/>
              </a:lnSpc>
              <a:spcBef>
                <a:spcPts val="1425"/>
              </a:spcBef>
            </a:pPr>
            <a:r>
              <a:rPr sz="1800" spc="-5" dirty="0">
                <a:latin typeface="Arial"/>
                <a:cs typeface="Arial"/>
              </a:rPr>
              <a:t>Çekmek istediğiniz  para miktarını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seçin: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33735" y="3337560"/>
            <a:ext cx="3027045" cy="440690"/>
            <a:chOff x="5833735" y="3337560"/>
            <a:chExt cx="3027045" cy="440690"/>
          </a:xfrm>
        </p:grpSpPr>
        <p:sp>
          <p:nvSpPr>
            <p:cNvPr id="8" name="object 8"/>
            <p:cNvSpPr/>
            <p:nvPr/>
          </p:nvSpPr>
          <p:spPr>
            <a:xfrm>
              <a:off x="5847451" y="3349752"/>
              <a:ext cx="2999740" cy="428625"/>
            </a:xfrm>
            <a:custGeom>
              <a:avLst/>
              <a:gdLst/>
              <a:ahLst/>
              <a:cxnLst/>
              <a:rect l="l" t="t" r="r" b="b"/>
              <a:pathLst>
                <a:path w="2999740" h="428625">
                  <a:moveTo>
                    <a:pt x="0" y="0"/>
                  </a:moveTo>
                  <a:lnTo>
                    <a:pt x="0" y="428244"/>
                  </a:lnTo>
                  <a:lnTo>
                    <a:pt x="2999232" y="428244"/>
                  </a:lnTo>
                  <a:lnTo>
                    <a:pt x="2999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33735" y="3337560"/>
              <a:ext cx="3027045" cy="440690"/>
            </a:xfrm>
            <a:custGeom>
              <a:avLst/>
              <a:gdLst/>
              <a:ahLst/>
              <a:cxnLst/>
              <a:rect l="l" t="t" r="r" b="b"/>
              <a:pathLst>
                <a:path w="3027045" h="440689">
                  <a:moveTo>
                    <a:pt x="3026664" y="440436"/>
                  </a:moveTo>
                  <a:lnTo>
                    <a:pt x="3026664" y="6096"/>
                  </a:lnTo>
                  <a:lnTo>
                    <a:pt x="3020568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40436"/>
                  </a:lnTo>
                  <a:lnTo>
                    <a:pt x="13716" y="440436"/>
                  </a:lnTo>
                  <a:lnTo>
                    <a:pt x="13716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3000756" y="25908"/>
                  </a:lnTo>
                  <a:lnTo>
                    <a:pt x="3000756" y="12192"/>
                  </a:lnTo>
                  <a:lnTo>
                    <a:pt x="3012948" y="25908"/>
                  </a:lnTo>
                  <a:lnTo>
                    <a:pt x="3012948" y="440436"/>
                  </a:lnTo>
                  <a:lnTo>
                    <a:pt x="3026664" y="440436"/>
                  </a:lnTo>
                  <a:close/>
                </a:path>
                <a:path w="3027045" h="440689">
                  <a:moveTo>
                    <a:pt x="25908" y="25908"/>
                  </a:moveTo>
                  <a:lnTo>
                    <a:pt x="25908" y="12192"/>
                  </a:lnTo>
                  <a:lnTo>
                    <a:pt x="13716" y="25908"/>
                  </a:lnTo>
                  <a:lnTo>
                    <a:pt x="25908" y="25908"/>
                  </a:lnTo>
                  <a:close/>
                </a:path>
                <a:path w="3027045" h="440689">
                  <a:moveTo>
                    <a:pt x="25908" y="440436"/>
                  </a:moveTo>
                  <a:lnTo>
                    <a:pt x="25908" y="25908"/>
                  </a:lnTo>
                  <a:lnTo>
                    <a:pt x="13716" y="25908"/>
                  </a:lnTo>
                  <a:lnTo>
                    <a:pt x="13716" y="440436"/>
                  </a:lnTo>
                  <a:lnTo>
                    <a:pt x="25908" y="440436"/>
                  </a:lnTo>
                  <a:close/>
                </a:path>
                <a:path w="3027045" h="440689">
                  <a:moveTo>
                    <a:pt x="3012948" y="25908"/>
                  </a:moveTo>
                  <a:lnTo>
                    <a:pt x="3000756" y="12192"/>
                  </a:lnTo>
                  <a:lnTo>
                    <a:pt x="3000756" y="25908"/>
                  </a:lnTo>
                  <a:lnTo>
                    <a:pt x="3012948" y="25908"/>
                  </a:lnTo>
                  <a:close/>
                </a:path>
                <a:path w="3027045" h="440689">
                  <a:moveTo>
                    <a:pt x="3012948" y="440436"/>
                  </a:moveTo>
                  <a:lnTo>
                    <a:pt x="3012948" y="25908"/>
                  </a:lnTo>
                  <a:lnTo>
                    <a:pt x="3000756" y="25908"/>
                  </a:lnTo>
                  <a:lnTo>
                    <a:pt x="3000756" y="440436"/>
                  </a:lnTo>
                  <a:lnTo>
                    <a:pt x="3012948" y="440436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47451" y="3349752"/>
            <a:ext cx="2999740" cy="42862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518159">
              <a:lnSpc>
                <a:spcPts val="193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Çekmek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istediğiniz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12" name="object 12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46950" y="3777996"/>
              <a:ext cx="3286125" cy="1430020"/>
            </a:xfrm>
            <a:custGeom>
              <a:avLst/>
              <a:gdLst/>
              <a:ahLst/>
              <a:cxnLst/>
              <a:rect l="l" t="t" r="r" b="b"/>
              <a:pathLst>
                <a:path w="3286125" h="1430019">
                  <a:moveTo>
                    <a:pt x="3285744" y="0"/>
                  </a:moveTo>
                  <a:lnTo>
                    <a:pt x="0" y="0"/>
                  </a:lnTo>
                  <a:lnTo>
                    <a:pt x="0" y="1429511"/>
                  </a:lnTo>
                  <a:lnTo>
                    <a:pt x="3285744" y="1429511"/>
                  </a:lnTo>
                  <a:lnTo>
                    <a:pt x="3285744" y="0"/>
                  </a:lnTo>
                  <a:close/>
                </a:path>
              </a:pathLst>
            </a:custGeom>
            <a:solidFill>
              <a:srgbClr val="E9E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33234" y="3777996"/>
              <a:ext cx="3312160" cy="1442085"/>
            </a:xfrm>
            <a:custGeom>
              <a:avLst/>
              <a:gdLst/>
              <a:ahLst/>
              <a:cxnLst/>
              <a:rect l="l" t="t" r="r" b="b"/>
              <a:pathLst>
                <a:path w="3312160" h="1442085">
                  <a:moveTo>
                    <a:pt x="25908" y="1417319"/>
                  </a:moveTo>
                  <a:lnTo>
                    <a:pt x="25908" y="0"/>
                  </a:lnTo>
                  <a:lnTo>
                    <a:pt x="0" y="0"/>
                  </a:lnTo>
                  <a:lnTo>
                    <a:pt x="0" y="1437131"/>
                  </a:lnTo>
                  <a:lnTo>
                    <a:pt x="6096" y="1441703"/>
                  </a:lnTo>
                  <a:lnTo>
                    <a:pt x="13716" y="1441703"/>
                  </a:lnTo>
                  <a:lnTo>
                    <a:pt x="13716" y="1417319"/>
                  </a:lnTo>
                  <a:lnTo>
                    <a:pt x="25908" y="1417319"/>
                  </a:lnTo>
                  <a:close/>
                </a:path>
                <a:path w="3312160" h="1442085">
                  <a:moveTo>
                    <a:pt x="3299460" y="1417319"/>
                  </a:moveTo>
                  <a:lnTo>
                    <a:pt x="13716" y="1417319"/>
                  </a:lnTo>
                  <a:lnTo>
                    <a:pt x="25908" y="1429511"/>
                  </a:lnTo>
                  <a:lnTo>
                    <a:pt x="25908" y="1441703"/>
                  </a:lnTo>
                  <a:lnTo>
                    <a:pt x="3287268" y="1441703"/>
                  </a:lnTo>
                  <a:lnTo>
                    <a:pt x="3287268" y="1429511"/>
                  </a:lnTo>
                  <a:lnTo>
                    <a:pt x="3299460" y="1417319"/>
                  </a:lnTo>
                  <a:close/>
                </a:path>
                <a:path w="3312160" h="1442085">
                  <a:moveTo>
                    <a:pt x="25908" y="1441703"/>
                  </a:moveTo>
                  <a:lnTo>
                    <a:pt x="25908" y="1429511"/>
                  </a:lnTo>
                  <a:lnTo>
                    <a:pt x="13716" y="1417319"/>
                  </a:lnTo>
                  <a:lnTo>
                    <a:pt x="13716" y="1441703"/>
                  </a:lnTo>
                  <a:lnTo>
                    <a:pt x="25908" y="1441703"/>
                  </a:lnTo>
                  <a:close/>
                </a:path>
                <a:path w="3312160" h="1442085">
                  <a:moveTo>
                    <a:pt x="3311652" y="1437131"/>
                  </a:moveTo>
                  <a:lnTo>
                    <a:pt x="3311652" y="0"/>
                  </a:lnTo>
                  <a:lnTo>
                    <a:pt x="3287268" y="0"/>
                  </a:lnTo>
                  <a:lnTo>
                    <a:pt x="3287268" y="1417319"/>
                  </a:lnTo>
                  <a:lnTo>
                    <a:pt x="3299460" y="1417319"/>
                  </a:lnTo>
                  <a:lnTo>
                    <a:pt x="3299460" y="1441703"/>
                  </a:lnTo>
                  <a:lnTo>
                    <a:pt x="3305556" y="1441703"/>
                  </a:lnTo>
                  <a:lnTo>
                    <a:pt x="3311652" y="1437131"/>
                  </a:lnTo>
                  <a:close/>
                </a:path>
                <a:path w="3312160" h="1442085">
                  <a:moveTo>
                    <a:pt x="3299460" y="1441703"/>
                  </a:moveTo>
                  <a:lnTo>
                    <a:pt x="3299460" y="1417319"/>
                  </a:lnTo>
                  <a:lnTo>
                    <a:pt x="3287268" y="1429511"/>
                  </a:lnTo>
                  <a:lnTo>
                    <a:pt x="3287268" y="1441703"/>
                  </a:lnTo>
                  <a:lnTo>
                    <a:pt x="3299460" y="1441703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404997" y="3409034"/>
          <a:ext cx="1521459" cy="1081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815"/>
                <a:gridCol w="842644"/>
              </a:tblGrid>
              <a:tr h="266547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</a:tr>
              <a:tr h="266547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Diğer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5833735" y="3777996"/>
            <a:ext cx="3027045" cy="1941830"/>
            <a:chOff x="5833735" y="3777996"/>
            <a:chExt cx="3027045" cy="1941830"/>
          </a:xfrm>
        </p:grpSpPr>
        <p:sp>
          <p:nvSpPr>
            <p:cNvPr id="18" name="object 18"/>
            <p:cNvSpPr/>
            <p:nvPr/>
          </p:nvSpPr>
          <p:spPr>
            <a:xfrm>
              <a:off x="5847451" y="3777996"/>
              <a:ext cx="2999740" cy="1929764"/>
            </a:xfrm>
            <a:custGeom>
              <a:avLst/>
              <a:gdLst/>
              <a:ahLst/>
              <a:cxnLst/>
              <a:rect l="l" t="t" r="r" b="b"/>
              <a:pathLst>
                <a:path w="2999740" h="1929764">
                  <a:moveTo>
                    <a:pt x="2999232" y="0"/>
                  </a:moveTo>
                  <a:lnTo>
                    <a:pt x="0" y="0"/>
                  </a:lnTo>
                  <a:lnTo>
                    <a:pt x="0" y="1929383"/>
                  </a:lnTo>
                  <a:lnTo>
                    <a:pt x="2999232" y="1929383"/>
                  </a:lnTo>
                  <a:lnTo>
                    <a:pt x="2999232" y="0"/>
                  </a:lnTo>
                  <a:close/>
                </a:path>
              </a:pathLst>
            </a:custGeom>
            <a:solidFill>
              <a:srgbClr val="E9E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33735" y="3777996"/>
              <a:ext cx="3027045" cy="1941830"/>
            </a:xfrm>
            <a:custGeom>
              <a:avLst/>
              <a:gdLst/>
              <a:ahLst/>
              <a:cxnLst/>
              <a:rect l="l" t="t" r="r" b="b"/>
              <a:pathLst>
                <a:path w="3027045" h="1941829">
                  <a:moveTo>
                    <a:pt x="25908" y="1917191"/>
                  </a:moveTo>
                  <a:lnTo>
                    <a:pt x="25908" y="0"/>
                  </a:lnTo>
                  <a:lnTo>
                    <a:pt x="0" y="0"/>
                  </a:lnTo>
                  <a:lnTo>
                    <a:pt x="0" y="1937003"/>
                  </a:lnTo>
                  <a:lnTo>
                    <a:pt x="6096" y="1941575"/>
                  </a:lnTo>
                  <a:lnTo>
                    <a:pt x="13716" y="1941575"/>
                  </a:lnTo>
                  <a:lnTo>
                    <a:pt x="13716" y="1917191"/>
                  </a:lnTo>
                  <a:lnTo>
                    <a:pt x="25908" y="1917191"/>
                  </a:lnTo>
                  <a:close/>
                </a:path>
                <a:path w="3027045" h="1941829">
                  <a:moveTo>
                    <a:pt x="3012948" y="1917191"/>
                  </a:moveTo>
                  <a:lnTo>
                    <a:pt x="13716" y="1917191"/>
                  </a:lnTo>
                  <a:lnTo>
                    <a:pt x="25908" y="1929383"/>
                  </a:lnTo>
                  <a:lnTo>
                    <a:pt x="25908" y="1941575"/>
                  </a:lnTo>
                  <a:lnTo>
                    <a:pt x="3000756" y="1941575"/>
                  </a:lnTo>
                  <a:lnTo>
                    <a:pt x="3000756" y="1929383"/>
                  </a:lnTo>
                  <a:lnTo>
                    <a:pt x="3012948" y="1917191"/>
                  </a:lnTo>
                  <a:close/>
                </a:path>
                <a:path w="3027045" h="1941829">
                  <a:moveTo>
                    <a:pt x="25908" y="1941575"/>
                  </a:moveTo>
                  <a:lnTo>
                    <a:pt x="25908" y="1929383"/>
                  </a:lnTo>
                  <a:lnTo>
                    <a:pt x="13716" y="1917191"/>
                  </a:lnTo>
                  <a:lnTo>
                    <a:pt x="13716" y="1941575"/>
                  </a:lnTo>
                  <a:lnTo>
                    <a:pt x="25908" y="1941575"/>
                  </a:lnTo>
                  <a:close/>
                </a:path>
                <a:path w="3027045" h="1941829">
                  <a:moveTo>
                    <a:pt x="3026664" y="1937003"/>
                  </a:moveTo>
                  <a:lnTo>
                    <a:pt x="3026664" y="0"/>
                  </a:lnTo>
                  <a:lnTo>
                    <a:pt x="3000756" y="0"/>
                  </a:lnTo>
                  <a:lnTo>
                    <a:pt x="3000756" y="1917191"/>
                  </a:lnTo>
                  <a:lnTo>
                    <a:pt x="3012948" y="1917191"/>
                  </a:lnTo>
                  <a:lnTo>
                    <a:pt x="3012948" y="1941575"/>
                  </a:lnTo>
                  <a:lnTo>
                    <a:pt x="3020568" y="1941575"/>
                  </a:lnTo>
                  <a:lnTo>
                    <a:pt x="3026664" y="1937003"/>
                  </a:lnTo>
                  <a:close/>
                </a:path>
                <a:path w="3027045" h="1941829">
                  <a:moveTo>
                    <a:pt x="3012948" y="1941575"/>
                  </a:moveTo>
                  <a:lnTo>
                    <a:pt x="3012948" y="1917191"/>
                  </a:lnTo>
                  <a:lnTo>
                    <a:pt x="3000756" y="1929383"/>
                  </a:lnTo>
                  <a:lnTo>
                    <a:pt x="3000756" y="1941575"/>
                  </a:lnTo>
                  <a:lnTo>
                    <a:pt x="3012948" y="1941575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47451" y="3777996"/>
            <a:ext cx="2999740" cy="192976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18159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Arial"/>
                <a:cs typeface="Arial"/>
              </a:rPr>
              <a:t>para miktarını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girin: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76235" y="4194048"/>
            <a:ext cx="5375275" cy="1245235"/>
            <a:chOff x="2976235" y="4194048"/>
            <a:chExt cx="5375275" cy="1245235"/>
          </a:xfrm>
        </p:grpSpPr>
        <p:sp>
          <p:nvSpPr>
            <p:cNvPr id="22" name="object 22"/>
            <p:cNvSpPr/>
            <p:nvPr/>
          </p:nvSpPr>
          <p:spPr>
            <a:xfrm>
              <a:off x="6347322" y="4279392"/>
              <a:ext cx="1999614" cy="368935"/>
            </a:xfrm>
            <a:custGeom>
              <a:avLst/>
              <a:gdLst/>
              <a:ahLst/>
              <a:cxnLst/>
              <a:rect l="l" t="t" r="r" b="b"/>
              <a:pathLst>
                <a:path w="1999615" h="368935">
                  <a:moveTo>
                    <a:pt x="1999487" y="368807"/>
                  </a:moveTo>
                  <a:lnTo>
                    <a:pt x="1999487" y="0"/>
                  </a:lnTo>
                  <a:lnTo>
                    <a:pt x="0" y="0"/>
                  </a:lnTo>
                  <a:lnTo>
                    <a:pt x="0" y="368807"/>
                  </a:lnTo>
                  <a:lnTo>
                    <a:pt x="1999487" y="3688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42751" y="4273296"/>
              <a:ext cx="2009139" cy="379730"/>
            </a:xfrm>
            <a:custGeom>
              <a:avLst/>
              <a:gdLst/>
              <a:ahLst/>
              <a:cxnLst/>
              <a:rect l="l" t="t" r="r" b="b"/>
              <a:pathLst>
                <a:path w="2009140" h="379729">
                  <a:moveTo>
                    <a:pt x="2008632" y="374904"/>
                  </a:moveTo>
                  <a:lnTo>
                    <a:pt x="2008632" y="6096"/>
                  </a:lnTo>
                  <a:lnTo>
                    <a:pt x="2007108" y="1524"/>
                  </a:lnTo>
                  <a:lnTo>
                    <a:pt x="2004060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6096"/>
                  </a:lnTo>
                  <a:lnTo>
                    <a:pt x="0" y="374904"/>
                  </a:lnTo>
                  <a:lnTo>
                    <a:pt x="1524" y="379476"/>
                  </a:lnTo>
                  <a:lnTo>
                    <a:pt x="4572" y="379476"/>
                  </a:lnTo>
                  <a:lnTo>
                    <a:pt x="4572" y="10668"/>
                  </a:lnTo>
                  <a:lnTo>
                    <a:pt x="9144" y="6096"/>
                  </a:lnTo>
                  <a:lnTo>
                    <a:pt x="9144" y="10668"/>
                  </a:lnTo>
                  <a:lnTo>
                    <a:pt x="1999488" y="10668"/>
                  </a:lnTo>
                  <a:lnTo>
                    <a:pt x="1999488" y="6096"/>
                  </a:lnTo>
                  <a:lnTo>
                    <a:pt x="2004060" y="10668"/>
                  </a:lnTo>
                  <a:lnTo>
                    <a:pt x="2004060" y="379476"/>
                  </a:lnTo>
                  <a:lnTo>
                    <a:pt x="2007108" y="379476"/>
                  </a:lnTo>
                  <a:lnTo>
                    <a:pt x="2008632" y="374904"/>
                  </a:lnTo>
                  <a:close/>
                </a:path>
                <a:path w="2009140" h="379729">
                  <a:moveTo>
                    <a:pt x="9144" y="10668"/>
                  </a:moveTo>
                  <a:lnTo>
                    <a:pt x="9144" y="6096"/>
                  </a:lnTo>
                  <a:lnTo>
                    <a:pt x="4572" y="10668"/>
                  </a:lnTo>
                  <a:lnTo>
                    <a:pt x="9144" y="10668"/>
                  </a:lnTo>
                  <a:close/>
                </a:path>
                <a:path w="2009140" h="379729">
                  <a:moveTo>
                    <a:pt x="9144" y="370332"/>
                  </a:moveTo>
                  <a:lnTo>
                    <a:pt x="9144" y="10668"/>
                  </a:lnTo>
                  <a:lnTo>
                    <a:pt x="4572" y="10668"/>
                  </a:lnTo>
                  <a:lnTo>
                    <a:pt x="4572" y="370332"/>
                  </a:lnTo>
                  <a:lnTo>
                    <a:pt x="9144" y="370332"/>
                  </a:lnTo>
                  <a:close/>
                </a:path>
                <a:path w="2009140" h="379729">
                  <a:moveTo>
                    <a:pt x="2004060" y="370332"/>
                  </a:moveTo>
                  <a:lnTo>
                    <a:pt x="4572" y="370332"/>
                  </a:lnTo>
                  <a:lnTo>
                    <a:pt x="9144" y="374904"/>
                  </a:lnTo>
                  <a:lnTo>
                    <a:pt x="9144" y="379476"/>
                  </a:lnTo>
                  <a:lnTo>
                    <a:pt x="1999488" y="379476"/>
                  </a:lnTo>
                  <a:lnTo>
                    <a:pt x="1999488" y="374904"/>
                  </a:lnTo>
                  <a:lnTo>
                    <a:pt x="2004060" y="370332"/>
                  </a:lnTo>
                  <a:close/>
                </a:path>
                <a:path w="2009140" h="379729">
                  <a:moveTo>
                    <a:pt x="9144" y="379476"/>
                  </a:moveTo>
                  <a:lnTo>
                    <a:pt x="9144" y="374904"/>
                  </a:lnTo>
                  <a:lnTo>
                    <a:pt x="4572" y="370332"/>
                  </a:lnTo>
                  <a:lnTo>
                    <a:pt x="4572" y="379476"/>
                  </a:lnTo>
                  <a:lnTo>
                    <a:pt x="9144" y="379476"/>
                  </a:lnTo>
                  <a:close/>
                </a:path>
                <a:path w="2009140" h="379729">
                  <a:moveTo>
                    <a:pt x="2004060" y="10668"/>
                  </a:moveTo>
                  <a:lnTo>
                    <a:pt x="1999488" y="6096"/>
                  </a:lnTo>
                  <a:lnTo>
                    <a:pt x="1999488" y="10668"/>
                  </a:lnTo>
                  <a:lnTo>
                    <a:pt x="2004060" y="10668"/>
                  </a:lnTo>
                  <a:close/>
                </a:path>
                <a:path w="2009140" h="379729">
                  <a:moveTo>
                    <a:pt x="2004060" y="370332"/>
                  </a:moveTo>
                  <a:lnTo>
                    <a:pt x="2004060" y="10668"/>
                  </a:lnTo>
                  <a:lnTo>
                    <a:pt x="1999488" y="10668"/>
                  </a:lnTo>
                  <a:lnTo>
                    <a:pt x="1999488" y="370332"/>
                  </a:lnTo>
                  <a:lnTo>
                    <a:pt x="2004060" y="370332"/>
                  </a:lnTo>
                  <a:close/>
                </a:path>
                <a:path w="2009140" h="379729">
                  <a:moveTo>
                    <a:pt x="2004060" y="379476"/>
                  </a:moveTo>
                  <a:lnTo>
                    <a:pt x="2004060" y="370332"/>
                  </a:lnTo>
                  <a:lnTo>
                    <a:pt x="1999488" y="374904"/>
                  </a:lnTo>
                  <a:lnTo>
                    <a:pt x="1999488" y="379476"/>
                  </a:lnTo>
                  <a:lnTo>
                    <a:pt x="2004060" y="379476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76232" y="4194060"/>
              <a:ext cx="2871470" cy="382905"/>
            </a:xfrm>
            <a:custGeom>
              <a:avLst/>
              <a:gdLst/>
              <a:ahLst/>
              <a:cxnLst/>
              <a:rect l="l" t="t" r="r" b="b"/>
              <a:pathLst>
                <a:path w="2871470" h="382904">
                  <a:moveTo>
                    <a:pt x="2871216" y="184404"/>
                  </a:moveTo>
                  <a:lnTo>
                    <a:pt x="2784348" y="134112"/>
                  </a:lnTo>
                  <a:lnTo>
                    <a:pt x="2781300" y="132588"/>
                  </a:lnTo>
                  <a:lnTo>
                    <a:pt x="2778252" y="134112"/>
                  </a:lnTo>
                  <a:lnTo>
                    <a:pt x="2775204" y="140208"/>
                  </a:lnTo>
                  <a:lnTo>
                    <a:pt x="2775204" y="143256"/>
                  </a:lnTo>
                  <a:lnTo>
                    <a:pt x="2778252" y="146304"/>
                  </a:lnTo>
                  <a:lnTo>
                    <a:pt x="2833382" y="178282"/>
                  </a:lnTo>
                  <a:lnTo>
                    <a:pt x="1237996" y="176796"/>
                  </a:lnTo>
                  <a:lnTo>
                    <a:pt x="1235964" y="170688"/>
                  </a:lnTo>
                  <a:lnTo>
                    <a:pt x="1235964" y="169164"/>
                  </a:lnTo>
                  <a:lnTo>
                    <a:pt x="1231392" y="158496"/>
                  </a:lnTo>
                  <a:lnTo>
                    <a:pt x="1225296" y="147828"/>
                  </a:lnTo>
                  <a:lnTo>
                    <a:pt x="1217676" y="138684"/>
                  </a:lnTo>
                  <a:lnTo>
                    <a:pt x="1214628" y="135636"/>
                  </a:lnTo>
                  <a:lnTo>
                    <a:pt x="1214628" y="185928"/>
                  </a:lnTo>
                  <a:lnTo>
                    <a:pt x="1214628" y="198120"/>
                  </a:lnTo>
                  <a:lnTo>
                    <a:pt x="1211580" y="207264"/>
                  </a:lnTo>
                  <a:lnTo>
                    <a:pt x="1213104" y="205740"/>
                  </a:lnTo>
                  <a:lnTo>
                    <a:pt x="1210056" y="211836"/>
                  </a:lnTo>
                  <a:lnTo>
                    <a:pt x="1182624" y="243840"/>
                  </a:lnTo>
                  <a:lnTo>
                    <a:pt x="1147572" y="266700"/>
                  </a:lnTo>
                  <a:lnTo>
                    <a:pt x="1133856" y="272796"/>
                  </a:lnTo>
                  <a:lnTo>
                    <a:pt x="1118616" y="280416"/>
                  </a:lnTo>
                  <a:lnTo>
                    <a:pt x="1101852" y="286512"/>
                  </a:lnTo>
                  <a:lnTo>
                    <a:pt x="1085088" y="294132"/>
                  </a:lnTo>
                  <a:lnTo>
                    <a:pt x="1025652" y="312420"/>
                  </a:lnTo>
                  <a:lnTo>
                    <a:pt x="1002792" y="316992"/>
                  </a:lnTo>
                  <a:lnTo>
                    <a:pt x="981456" y="323088"/>
                  </a:lnTo>
                  <a:lnTo>
                    <a:pt x="908304" y="336804"/>
                  </a:lnTo>
                  <a:lnTo>
                    <a:pt x="882396" y="339852"/>
                  </a:lnTo>
                  <a:lnTo>
                    <a:pt x="854964" y="344424"/>
                  </a:lnTo>
                  <a:lnTo>
                    <a:pt x="800100" y="350520"/>
                  </a:lnTo>
                  <a:lnTo>
                    <a:pt x="742188" y="353568"/>
                  </a:lnTo>
                  <a:lnTo>
                    <a:pt x="681228" y="356616"/>
                  </a:lnTo>
                  <a:lnTo>
                    <a:pt x="620268" y="358140"/>
                  </a:lnTo>
                  <a:lnTo>
                    <a:pt x="557784" y="356616"/>
                  </a:lnTo>
                  <a:lnTo>
                    <a:pt x="496824" y="353479"/>
                  </a:lnTo>
                  <a:lnTo>
                    <a:pt x="440436" y="350520"/>
                  </a:lnTo>
                  <a:lnTo>
                    <a:pt x="385572" y="344424"/>
                  </a:lnTo>
                  <a:lnTo>
                    <a:pt x="358140" y="339852"/>
                  </a:lnTo>
                  <a:lnTo>
                    <a:pt x="332232" y="336804"/>
                  </a:lnTo>
                  <a:lnTo>
                    <a:pt x="259080" y="323088"/>
                  </a:lnTo>
                  <a:lnTo>
                    <a:pt x="236220" y="316992"/>
                  </a:lnTo>
                  <a:lnTo>
                    <a:pt x="214884" y="312420"/>
                  </a:lnTo>
                  <a:lnTo>
                    <a:pt x="155448" y="294132"/>
                  </a:lnTo>
                  <a:lnTo>
                    <a:pt x="138684" y="286512"/>
                  </a:lnTo>
                  <a:lnTo>
                    <a:pt x="121920" y="280416"/>
                  </a:lnTo>
                  <a:lnTo>
                    <a:pt x="106680" y="272796"/>
                  </a:lnTo>
                  <a:lnTo>
                    <a:pt x="79248" y="257556"/>
                  </a:lnTo>
                  <a:lnTo>
                    <a:pt x="67056" y="251460"/>
                  </a:lnTo>
                  <a:lnTo>
                    <a:pt x="35052" y="219456"/>
                  </a:lnTo>
                  <a:lnTo>
                    <a:pt x="27432" y="205740"/>
                  </a:lnTo>
                  <a:lnTo>
                    <a:pt x="28956" y="207264"/>
                  </a:lnTo>
                  <a:lnTo>
                    <a:pt x="25908" y="198120"/>
                  </a:lnTo>
                  <a:lnTo>
                    <a:pt x="25908" y="185928"/>
                  </a:lnTo>
                  <a:lnTo>
                    <a:pt x="27432" y="181356"/>
                  </a:lnTo>
                  <a:lnTo>
                    <a:pt x="28956" y="176784"/>
                  </a:lnTo>
                  <a:lnTo>
                    <a:pt x="27432" y="178308"/>
                  </a:lnTo>
                  <a:lnTo>
                    <a:pt x="30480" y="172212"/>
                  </a:lnTo>
                  <a:lnTo>
                    <a:pt x="32004" y="169164"/>
                  </a:lnTo>
                  <a:lnTo>
                    <a:pt x="57912" y="140208"/>
                  </a:lnTo>
                  <a:lnTo>
                    <a:pt x="92964" y="117348"/>
                  </a:lnTo>
                  <a:lnTo>
                    <a:pt x="106680" y="111252"/>
                  </a:lnTo>
                  <a:lnTo>
                    <a:pt x="121920" y="103632"/>
                  </a:lnTo>
                  <a:lnTo>
                    <a:pt x="138684" y="96012"/>
                  </a:lnTo>
                  <a:lnTo>
                    <a:pt x="155448" y="89916"/>
                  </a:lnTo>
                  <a:lnTo>
                    <a:pt x="214884" y="71628"/>
                  </a:lnTo>
                  <a:lnTo>
                    <a:pt x="237744" y="67056"/>
                  </a:lnTo>
                  <a:lnTo>
                    <a:pt x="260604" y="60960"/>
                  </a:lnTo>
                  <a:lnTo>
                    <a:pt x="283464" y="56388"/>
                  </a:lnTo>
                  <a:lnTo>
                    <a:pt x="307848" y="51816"/>
                  </a:lnTo>
                  <a:lnTo>
                    <a:pt x="333756" y="47244"/>
                  </a:lnTo>
                  <a:lnTo>
                    <a:pt x="359664" y="44196"/>
                  </a:lnTo>
                  <a:lnTo>
                    <a:pt x="385572" y="39624"/>
                  </a:lnTo>
                  <a:lnTo>
                    <a:pt x="440436" y="33528"/>
                  </a:lnTo>
                  <a:lnTo>
                    <a:pt x="469392" y="32004"/>
                  </a:lnTo>
                  <a:lnTo>
                    <a:pt x="498348" y="28956"/>
                  </a:lnTo>
                  <a:lnTo>
                    <a:pt x="620268" y="25908"/>
                  </a:lnTo>
                  <a:lnTo>
                    <a:pt x="682752" y="27432"/>
                  </a:lnTo>
                  <a:lnTo>
                    <a:pt x="742188" y="28956"/>
                  </a:lnTo>
                  <a:lnTo>
                    <a:pt x="771144" y="32004"/>
                  </a:lnTo>
                  <a:lnTo>
                    <a:pt x="800100" y="33528"/>
                  </a:lnTo>
                  <a:lnTo>
                    <a:pt x="854964" y="39624"/>
                  </a:lnTo>
                  <a:lnTo>
                    <a:pt x="882396" y="44196"/>
                  </a:lnTo>
                  <a:lnTo>
                    <a:pt x="908304" y="47244"/>
                  </a:lnTo>
                  <a:lnTo>
                    <a:pt x="981456" y="60960"/>
                  </a:lnTo>
                  <a:lnTo>
                    <a:pt x="1004316" y="67056"/>
                  </a:lnTo>
                  <a:lnTo>
                    <a:pt x="1025652" y="71628"/>
                  </a:lnTo>
                  <a:lnTo>
                    <a:pt x="1046988" y="77724"/>
                  </a:lnTo>
                  <a:lnTo>
                    <a:pt x="1066800" y="83820"/>
                  </a:lnTo>
                  <a:lnTo>
                    <a:pt x="1085088" y="89916"/>
                  </a:lnTo>
                  <a:lnTo>
                    <a:pt x="1101852" y="97536"/>
                  </a:lnTo>
                  <a:lnTo>
                    <a:pt x="1118616" y="103632"/>
                  </a:lnTo>
                  <a:lnTo>
                    <a:pt x="1133856" y="111252"/>
                  </a:lnTo>
                  <a:lnTo>
                    <a:pt x="1149096" y="117348"/>
                  </a:lnTo>
                  <a:lnTo>
                    <a:pt x="1173480" y="132588"/>
                  </a:lnTo>
                  <a:lnTo>
                    <a:pt x="1205484" y="163068"/>
                  </a:lnTo>
                  <a:lnTo>
                    <a:pt x="1213104" y="178308"/>
                  </a:lnTo>
                  <a:lnTo>
                    <a:pt x="1211580" y="176784"/>
                  </a:lnTo>
                  <a:lnTo>
                    <a:pt x="1213104" y="181356"/>
                  </a:lnTo>
                  <a:lnTo>
                    <a:pt x="1214628" y="185928"/>
                  </a:lnTo>
                  <a:lnTo>
                    <a:pt x="1214628" y="135636"/>
                  </a:lnTo>
                  <a:lnTo>
                    <a:pt x="1159764" y="96012"/>
                  </a:lnTo>
                  <a:lnTo>
                    <a:pt x="1110996" y="73152"/>
                  </a:lnTo>
                  <a:lnTo>
                    <a:pt x="1092708" y="67056"/>
                  </a:lnTo>
                  <a:lnTo>
                    <a:pt x="1072896" y="59436"/>
                  </a:lnTo>
                  <a:lnTo>
                    <a:pt x="1031748" y="47244"/>
                  </a:lnTo>
                  <a:lnTo>
                    <a:pt x="986028" y="36576"/>
                  </a:lnTo>
                  <a:lnTo>
                    <a:pt x="937260" y="27432"/>
                  </a:lnTo>
                  <a:lnTo>
                    <a:pt x="885444" y="18288"/>
                  </a:lnTo>
                  <a:lnTo>
                    <a:pt x="830580" y="12192"/>
                  </a:lnTo>
                  <a:lnTo>
                    <a:pt x="772668" y="6096"/>
                  </a:lnTo>
                  <a:lnTo>
                    <a:pt x="682752" y="1524"/>
                  </a:lnTo>
                  <a:lnTo>
                    <a:pt x="620268" y="0"/>
                  </a:lnTo>
                  <a:lnTo>
                    <a:pt x="557784" y="1524"/>
                  </a:lnTo>
                  <a:lnTo>
                    <a:pt x="496824" y="4572"/>
                  </a:lnTo>
                  <a:lnTo>
                    <a:pt x="409956" y="12192"/>
                  </a:lnTo>
                  <a:lnTo>
                    <a:pt x="355092" y="18288"/>
                  </a:lnTo>
                  <a:lnTo>
                    <a:pt x="329184" y="22860"/>
                  </a:lnTo>
                  <a:lnTo>
                    <a:pt x="303276" y="25908"/>
                  </a:lnTo>
                  <a:lnTo>
                    <a:pt x="278892" y="32004"/>
                  </a:lnTo>
                  <a:lnTo>
                    <a:pt x="254508" y="36576"/>
                  </a:lnTo>
                  <a:lnTo>
                    <a:pt x="231648" y="41148"/>
                  </a:lnTo>
                  <a:lnTo>
                    <a:pt x="208788" y="47244"/>
                  </a:lnTo>
                  <a:lnTo>
                    <a:pt x="166116" y="59436"/>
                  </a:lnTo>
                  <a:lnTo>
                    <a:pt x="147828" y="67056"/>
                  </a:lnTo>
                  <a:lnTo>
                    <a:pt x="129540" y="73152"/>
                  </a:lnTo>
                  <a:lnTo>
                    <a:pt x="111252" y="80772"/>
                  </a:lnTo>
                  <a:lnTo>
                    <a:pt x="94488" y="88392"/>
                  </a:lnTo>
                  <a:lnTo>
                    <a:pt x="80772" y="96012"/>
                  </a:lnTo>
                  <a:lnTo>
                    <a:pt x="65532" y="103632"/>
                  </a:lnTo>
                  <a:lnTo>
                    <a:pt x="53340" y="112776"/>
                  </a:lnTo>
                  <a:lnTo>
                    <a:pt x="41148" y="120396"/>
                  </a:lnTo>
                  <a:lnTo>
                    <a:pt x="22860" y="138684"/>
                  </a:lnTo>
                  <a:lnTo>
                    <a:pt x="15240" y="149352"/>
                  </a:lnTo>
                  <a:lnTo>
                    <a:pt x="9144" y="158496"/>
                  </a:lnTo>
                  <a:lnTo>
                    <a:pt x="9144" y="160020"/>
                  </a:lnTo>
                  <a:lnTo>
                    <a:pt x="4572" y="169164"/>
                  </a:lnTo>
                  <a:lnTo>
                    <a:pt x="4572" y="170688"/>
                  </a:lnTo>
                  <a:lnTo>
                    <a:pt x="1524" y="179832"/>
                  </a:lnTo>
                  <a:lnTo>
                    <a:pt x="1524" y="181356"/>
                  </a:lnTo>
                  <a:lnTo>
                    <a:pt x="0" y="190500"/>
                  </a:lnTo>
                  <a:lnTo>
                    <a:pt x="0" y="193548"/>
                  </a:lnTo>
                  <a:lnTo>
                    <a:pt x="1524" y="202692"/>
                  </a:lnTo>
                  <a:lnTo>
                    <a:pt x="1524" y="204216"/>
                  </a:lnTo>
                  <a:lnTo>
                    <a:pt x="4572" y="213360"/>
                  </a:lnTo>
                  <a:lnTo>
                    <a:pt x="4572" y="214884"/>
                  </a:lnTo>
                  <a:lnTo>
                    <a:pt x="7620" y="224028"/>
                  </a:lnTo>
                  <a:lnTo>
                    <a:pt x="9144" y="224028"/>
                  </a:lnTo>
                  <a:lnTo>
                    <a:pt x="9144" y="225552"/>
                  </a:lnTo>
                  <a:lnTo>
                    <a:pt x="15240" y="236220"/>
                  </a:lnTo>
                  <a:lnTo>
                    <a:pt x="22860" y="245364"/>
                  </a:lnTo>
                  <a:lnTo>
                    <a:pt x="25908" y="248412"/>
                  </a:lnTo>
                  <a:lnTo>
                    <a:pt x="27432" y="249936"/>
                  </a:lnTo>
                  <a:lnTo>
                    <a:pt x="80772" y="288036"/>
                  </a:lnTo>
                  <a:lnTo>
                    <a:pt x="129540" y="310896"/>
                  </a:lnTo>
                  <a:lnTo>
                    <a:pt x="147828" y="316992"/>
                  </a:lnTo>
                  <a:lnTo>
                    <a:pt x="167640" y="324612"/>
                  </a:lnTo>
                  <a:lnTo>
                    <a:pt x="187452" y="330708"/>
                  </a:lnTo>
                  <a:lnTo>
                    <a:pt x="208788" y="336804"/>
                  </a:lnTo>
                  <a:lnTo>
                    <a:pt x="231648" y="341376"/>
                  </a:lnTo>
                  <a:lnTo>
                    <a:pt x="254508" y="347472"/>
                  </a:lnTo>
                  <a:lnTo>
                    <a:pt x="303276" y="356616"/>
                  </a:lnTo>
                  <a:lnTo>
                    <a:pt x="355092" y="365760"/>
                  </a:lnTo>
                  <a:lnTo>
                    <a:pt x="409956" y="371856"/>
                  </a:lnTo>
                  <a:lnTo>
                    <a:pt x="467868" y="377952"/>
                  </a:lnTo>
                  <a:lnTo>
                    <a:pt x="557784" y="382524"/>
                  </a:lnTo>
                  <a:lnTo>
                    <a:pt x="682752" y="382524"/>
                  </a:lnTo>
                  <a:lnTo>
                    <a:pt x="743712" y="379476"/>
                  </a:lnTo>
                  <a:lnTo>
                    <a:pt x="830580" y="371856"/>
                  </a:lnTo>
                  <a:lnTo>
                    <a:pt x="885444" y="365760"/>
                  </a:lnTo>
                  <a:lnTo>
                    <a:pt x="937260" y="356616"/>
                  </a:lnTo>
                  <a:lnTo>
                    <a:pt x="986028" y="347472"/>
                  </a:lnTo>
                  <a:lnTo>
                    <a:pt x="1010412" y="341376"/>
                  </a:lnTo>
                  <a:lnTo>
                    <a:pt x="1031748" y="336804"/>
                  </a:lnTo>
                  <a:lnTo>
                    <a:pt x="1074420" y="324612"/>
                  </a:lnTo>
                  <a:lnTo>
                    <a:pt x="1092708" y="316992"/>
                  </a:lnTo>
                  <a:lnTo>
                    <a:pt x="1112520" y="310896"/>
                  </a:lnTo>
                  <a:lnTo>
                    <a:pt x="1146048" y="295656"/>
                  </a:lnTo>
                  <a:lnTo>
                    <a:pt x="1161288" y="288036"/>
                  </a:lnTo>
                  <a:lnTo>
                    <a:pt x="1175004" y="280416"/>
                  </a:lnTo>
                  <a:lnTo>
                    <a:pt x="1187196" y="271272"/>
                  </a:lnTo>
                  <a:lnTo>
                    <a:pt x="1199388" y="263652"/>
                  </a:lnTo>
                  <a:lnTo>
                    <a:pt x="1208532" y="255803"/>
                  </a:lnTo>
                  <a:lnTo>
                    <a:pt x="1210056" y="254508"/>
                  </a:lnTo>
                  <a:lnTo>
                    <a:pt x="1213104" y="250240"/>
                  </a:lnTo>
                  <a:lnTo>
                    <a:pt x="1214628" y="248107"/>
                  </a:lnTo>
                  <a:lnTo>
                    <a:pt x="1217676" y="243840"/>
                  </a:lnTo>
                  <a:lnTo>
                    <a:pt x="1225296" y="234696"/>
                  </a:lnTo>
                  <a:lnTo>
                    <a:pt x="1231392" y="225552"/>
                  </a:lnTo>
                  <a:lnTo>
                    <a:pt x="1231392" y="224028"/>
                  </a:lnTo>
                  <a:lnTo>
                    <a:pt x="1232916" y="224028"/>
                  </a:lnTo>
                  <a:lnTo>
                    <a:pt x="1235964" y="214884"/>
                  </a:lnTo>
                  <a:lnTo>
                    <a:pt x="1235964" y="213360"/>
                  </a:lnTo>
                  <a:lnTo>
                    <a:pt x="1239012" y="204216"/>
                  </a:lnTo>
                  <a:lnTo>
                    <a:pt x="1239012" y="202692"/>
                  </a:lnTo>
                  <a:lnTo>
                    <a:pt x="1240536" y="193548"/>
                  </a:lnTo>
                  <a:lnTo>
                    <a:pt x="1240536" y="190500"/>
                  </a:lnTo>
                  <a:lnTo>
                    <a:pt x="1240282" y="188988"/>
                  </a:lnTo>
                  <a:lnTo>
                    <a:pt x="2836087" y="190474"/>
                  </a:lnTo>
                  <a:lnTo>
                    <a:pt x="2854439" y="190487"/>
                  </a:lnTo>
                  <a:lnTo>
                    <a:pt x="2836087" y="190474"/>
                  </a:lnTo>
                  <a:lnTo>
                    <a:pt x="2778252" y="224028"/>
                  </a:lnTo>
                  <a:lnTo>
                    <a:pt x="2775204" y="225552"/>
                  </a:lnTo>
                  <a:lnTo>
                    <a:pt x="2775204" y="228600"/>
                  </a:lnTo>
                  <a:lnTo>
                    <a:pt x="2778252" y="234696"/>
                  </a:lnTo>
                  <a:lnTo>
                    <a:pt x="2781300" y="236220"/>
                  </a:lnTo>
                  <a:lnTo>
                    <a:pt x="2784348" y="234696"/>
                  </a:lnTo>
                  <a:lnTo>
                    <a:pt x="2854452" y="194106"/>
                  </a:lnTo>
                  <a:lnTo>
                    <a:pt x="2857500" y="192341"/>
                  </a:lnTo>
                  <a:lnTo>
                    <a:pt x="2871216" y="1844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47066" y="5064252"/>
              <a:ext cx="1000125" cy="370840"/>
            </a:xfrm>
            <a:custGeom>
              <a:avLst/>
              <a:gdLst/>
              <a:ahLst/>
              <a:cxnLst/>
              <a:rect l="l" t="t" r="r" b="b"/>
              <a:pathLst>
                <a:path w="1000125" h="370839">
                  <a:moveTo>
                    <a:pt x="999743" y="370331"/>
                  </a:moveTo>
                  <a:lnTo>
                    <a:pt x="999743" y="0"/>
                  </a:lnTo>
                  <a:lnTo>
                    <a:pt x="0" y="0"/>
                  </a:lnTo>
                  <a:lnTo>
                    <a:pt x="0" y="370331"/>
                  </a:lnTo>
                  <a:lnTo>
                    <a:pt x="999743" y="370331"/>
                  </a:lnTo>
                  <a:close/>
                </a:path>
              </a:pathLst>
            </a:custGeom>
            <a:solidFill>
              <a:srgbClr val="BDA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42495" y="5059680"/>
              <a:ext cx="1009015" cy="379730"/>
            </a:xfrm>
            <a:custGeom>
              <a:avLst/>
              <a:gdLst/>
              <a:ahLst/>
              <a:cxnLst/>
              <a:rect l="l" t="t" r="r" b="b"/>
              <a:pathLst>
                <a:path w="1009015" h="379729">
                  <a:moveTo>
                    <a:pt x="1008888" y="374904"/>
                  </a:moveTo>
                  <a:lnTo>
                    <a:pt x="1008888" y="4572"/>
                  </a:lnTo>
                  <a:lnTo>
                    <a:pt x="1007364" y="1524"/>
                  </a:lnTo>
                  <a:lnTo>
                    <a:pt x="1004316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374904"/>
                  </a:lnTo>
                  <a:lnTo>
                    <a:pt x="1524" y="377952"/>
                  </a:lnTo>
                  <a:lnTo>
                    <a:pt x="4572" y="379476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999744" y="9144"/>
                  </a:lnTo>
                  <a:lnTo>
                    <a:pt x="999744" y="4572"/>
                  </a:lnTo>
                  <a:lnTo>
                    <a:pt x="1004316" y="9144"/>
                  </a:lnTo>
                  <a:lnTo>
                    <a:pt x="1004316" y="379476"/>
                  </a:lnTo>
                  <a:lnTo>
                    <a:pt x="1007364" y="377952"/>
                  </a:lnTo>
                  <a:lnTo>
                    <a:pt x="1008888" y="374904"/>
                  </a:lnTo>
                  <a:close/>
                </a:path>
                <a:path w="1009015" h="379729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1009015" h="379729">
                  <a:moveTo>
                    <a:pt x="9144" y="370332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370332"/>
                  </a:lnTo>
                  <a:lnTo>
                    <a:pt x="9144" y="370332"/>
                  </a:lnTo>
                  <a:close/>
                </a:path>
                <a:path w="1009015" h="379729">
                  <a:moveTo>
                    <a:pt x="1004316" y="370332"/>
                  </a:moveTo>
                  <a:lnTo>
                    <a:pt x="4572" y="370332"/>
                  </a:lnTo>
                  <a:lnTo>
                    <a:pt x="9144" y="374904"/>
                  </a:lnTo>
                  <a:lnTo>
                    <a:pt x="9144" y="379476"/>
                  </a:lnTo>
                  <a:lnTo>
                    <a:pt x="999744" y="379476"/>
                  </a:lnTo>
                  <a:lnTo>
                    <a:pt x="999744" y="374904"/>
                  </a:lnTo>
                  <a:lnTo>
                    <a:pt x="1004316" y="370332"/>
                  </a:lnTo>
                  <a:close/>
                </a:path>
                <a:path w="1009015" h="379729">
                  <a:moveTo>
                    <a:pt x="9144" y="379476"/>
                  </a:moveTo>
                  <a:lnTo>
                    <a:pt x="9144" y="374904"/>
                  </a:lnTo>
                  <a:lnTo>
                    <a:pt x="4572" y="370332"/>
                  </a:lnTo>
                  <a:lnTo>
                    <a:pt x="4572" y="379476"/>
                  </a:lnTo>
                  <a:lnTo>
                    <a:pt x="9144" y="379476"/>
                  </a:lnTo>
                  <a:close/>
                </a:path>
                <a:path w="1009015" h="379729">
                  <a:moveTo>
                    <a:pt x="1004316" y="9144"/>
                  </a:moveTo>
                  <a:lnTo>
                    <a:pt x="999744" y="4572"/>
                  </a:lnTo>
                  <a:lnTo>
                    <a:pt x="999744" y="9144"/>
                  </a:lnTo>
                  <a:lnTo>
                    <a:pt x="1004316" y="9144"/>
                  </a:lnTo>
                  <a:close/>
                </a:path>
                <a:path w="1009015" h="379729">
                  <a:moveTo>
                    <a:pt x="1004316" y="370332"/>
                  </a:moveTo>
                  <a:lnTo>
                    <a:pt x="1004316" y="9144"/>
                  </a:lnTo>
                  <a:lnTo>
                    <a:pt x="999744" y="9144"/>
                  </a:lnTo>
                  <a:lnTo>
                    <a:pt x="999744" y="370332"/>
                  </a:lnTo>
                  <a:lnTo>
                    <a:pt x="1004316" y="370332"/>
                  </a:lnTo>
                  <a:close/>
                </a:path>
                <a:path w="1009015" h="379729">
                  <a:moveTo>
                    <a:pt x="1004316" y="379476"/>
                  </a:moveTo>
                  <a:lnTo>
                    <a:pt x="1004316" y="370332"/>
                  </a:lnTo>
                  <a:lnTo>
                    <a:pt x="999744" y="374904"/>
                  </a:lnTo>
                  <a:lnTo>
                    <a:pt x="999744" y="379476"/>
                  </a:lnTo>
                  <a:lnTo>
                    <a:pt x="1004316" y="379476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347067" y="5064251"/>
            <a:ext cx="1000125" cy="3708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310"/>
              </a:spcBef>
            </a:pPr>
            <a:r>
              <a:rPr sz="1800" spc="-45" dirty="0">
                <a:latin typeface="Arial"/>
                <a:cs typeface="Arial"/>
              </a:rPr>
              <a:t>Tamam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42751" y="5059680"/>
            <a:ext cx="652780" cy="379730"/>
            <a:chOff x="6342751" y="5059680"/>
            <a:chExt cx="652780" cy="379730"/>
          </a:xfrm>
        </p:grpSpPr>
        <p:sp>
          <p:nvSpPr>
            <p:cNvPr id="29" name="object 29"/>
            <p:cNvSpPr/>
            <p:nvPr/>
          </p:nvSpPr>
          <p:spPr>
            <a:xfrm>
              <a:off x="6347322" y="5064252"/>
              <a:ext cx="643255" cy="370840"/>
            </a:xfrm>
            <a:custGeom>
              <a:avLst/>
              <a:gdLst/>
              <a:ahLst/>
              <a:cxnLst/>
              <a:rect l="l" t="t" r="r" b="b"/>
              <a:pathLst>
                <a:path w="643254" h="370839">
                  <a:moveTo>
                    <a:pt x="643127" y="370331"/>
                  </a:moveTo>
                  <a:lnTo>
                    <a:pt x="643127" y="0"/>
                  </a:lnTo>
                  <a:lnTo>
                    <a:pt x="0" y="0"/>
                  </a:lnTo>
                  <a:lnTo>
                    <a:pt x="0" y="370331"/>
                  </a:lnTo>
                  <a:lnTo>
                    <a:pt x="643127" y="370331"/>
                  </a:lnTo>
                  <a:close/>
                </a:path>
              </a:pathLst>
            </a:custGeom>
            <a:solidFill>
              <a:srgbClr val="BDA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42751" y="5059680"/>
              <a:ext cx="652780" cy="379730"/>
            </a:xfrm>
            <a:custGeom>
              <a:avLst/>
              <a:gdLst/>
              <a:ahLst/>
              <a:cxnLst/>
              <a:rect l="l" t="t" r="r" b="b"/>
              <a:pathLst>
                <a:path w="652779" h="379729">
                  <a:moveTo>
                    <a:pt x="652272" y="374904"/>
                  </a:moveTo>
                  <a:lnTo>
                    <a:pt x="652272" y="4572"/>
                  </a:lnTo>
                  <a:lnTo>
                    <a:pt x="650748" y="1524"/>
                  </a:lnTo>
                  <a:lnTo>
                    <a:pt x="647700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374904"/>
                  </a:lnTo>
                  <a:lnTo>
                    <a:pt x="1524" y="377952"/>
                  </a:lnTo>
                  <a:lnTo>
                    <a:pt x="4572" y="379476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641604" y="9144"/>
                  </a:lnTo>
                  <a:lnTo>
                    <a:pt x="641604" y="4572"/>
                  </a:lnTo>
                  <a:lnTo>
                    <a:pt x="647700" y="9144"/>
                  </a:lnTo>
                  <a:lnTo>
                    <a:pt x="647700" y="379476"/>
                  </a:lnTo>
                  <a:lnTo>
                    <a:pt x="650748" y="377952"/>
                  </a:lnTo>
                  <a:lnTo>
                    <a:pt x="652272" y="374904"/>
                  </a:lnTo>
                  <a:close/>
                </a:path>
                <a:path w="652779" h="379729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652779" h="379729">
                  <a:moveTo>
                    <a:pt x="9144" y="370332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370332"/>
                  </a:lnTo>
                  <a:lnTo>
                    <a:pt x="9144" y="370332"/>
                  </a:lnTo>
                  <a:close/>
                </a:path>
                <a:path w="652779" h="379729">
                  <a:moveTo>
                    <a:pt x="647700" y="370332"/>
                  </a:moveTo>
                  <a:lnTo>
                    <a:pt x="4572" y="370332"/>
                  </a:lnTo>
                  <a:lnTo>
                    <a:pt x="9144" y="374904"/>
                  </a:lnTo>
                  <a:lnTo>
                    <a:pt x="9144" y="379476"/>
                  </a:lnTo>
                  <a:lnTo>
                    <a:pt x="641604" y="379476"/>
                  </a:lnTo>
                  <a:lnTo>
                    <a:pt x="641604" y="374904"/>
                  </a:lnTo>
                  <a:lnTo>
                    <a:pt x="647700" y="370332"/>
                  </a:lnTo>
                  <a:close/>
                </a:path>
                <a:path w="652779" h="379729">
                  <a:moveTo>
                    <a:pt x="9144" y="379476"/>
                  </a:moveTo>
                  <a:lnTo>
                    <a:pt x="9144" y="374904"/>
                  </a:lnTo>
                  <a:lnTo>
                    <a:pt x="4572" y="370332"/>
                  </a:lnTo>
                  <a:lnTo>
                    <a:pt x="4572" y="379476"/>
                  </a:lnTo>
                  <a:lnTo>
                    <a:pt x="9144" y="379476"/>
                  </a:lnTo>
                  <a:close/>
                </a:path>
                <a:path w="652779" h="379729">
                  <a:moveTo>
                    <a:pt x="647700" y="9144"/>
                  </a:moveTo>
                  <a:lnTo>
                    <a:pt x="641604" y="4572"/>
                  </a:lnTo>
                  <a:lnTo>
                    <a:pt x="641604" y="9144"/>
                  </a:lnTo>
                  <a:lnTo>
                    <a:pt x="647700" y="9144"/>
                  </a:lnTo>
                  <a:close/>
                </a:path>
                <a:path w="652779" h="379729">
                  <a:moveTo>
                    <a:pt x="647700" y="370332"/>
                  </a:moveTo>
                  <a:lnTo>
                    <a:pt x="647700" y="9144"/>
                  </a:lnTo>
                  <a:lnTo>
                    <a:pt x="641604" y="9144"/>
                  </a:lnTo>
                  <a:lnTo>
                    <a:pt x="641604" y="370332"/>
                  </a:lnTo>
                  <a:lnTo>
                    <a:pt x="647700" y="370332"/>
                  </a:lnTo>
                  <a:close/>
                </a:path>
                <a:path w="652779" h="379729">
                  <a:moveTo>
                    <a:pt x="647700" y="379476"/>
                  </a:moveTo>
                  <a:lnTo>
                    <a:pt x="647700" y="370332"/>
                  </a:lnTo>
                  <a:lnTo>
                    <a:pt x="641604" y="374904"/>
                  </a:lnTo>
                  <a:lnTo>
                    <a:pt x="641604" y="379476"/>
                  </a:lnTo>
                  <a:lnTo>
                    <a:pt x="647700" y="379476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347322" y="5064251"/>
            <a:ext cx="643255" cy="3708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Geri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37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567560" y="6078725"/>
            <a:ext cx="770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(Para Çekme ana akışı 6 ve 7 no’lu adımlarıyla ilişkili kullanıcı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arayüzleridir.)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53975" rIns="0" bIns="0" rtlCol="0">
            <a:spAutoFit/>
          </a:bodyPr>
          <a:lstStyle/>
          <a:p>
            <a:pPr marL="4111625" marR="259079" indent="-1742439">
              <a:lnSpc>
                <a:spcPct val="100000"/>
              </a:lnSpc>
              <a:spcBef>
                <a:spcPts val="425"/>
              </a:spcBef>
            </a:pPr>
            <a:r>
              <a:rPr sz="2800" spc="-5" dirty="0"/>
              <a:t>“Use-Case” Esaslı Gereksinim Analizi:  </a:t>
            </a:r>
            <a:r>
              <a:rPr sz="2800" spc="25" dirty="0"/>
              <a:t>Ba</a:t>
            </a:r>
            <a:r>
              <a:rPr sz="2800" b="0" spc="25" dirty="0">
                <a:latin typeface="Arial"/>
                <a:cs typeface="Arial"/>
              </a:rPr>
              <a:t>ş</a:t>
            </a:r>
            <a:r>
              <a:rPr sz="2800" spc="25" dirty="0"/>
              <a:t>arı </a:t>
            </a:r>
            <a:r>
              <a:rPr sz="2800" b="0" spc="-5" dirty="0">
                <a:latin typeface="Arial"/>
                <a:cs typeface="Arial"/>
              </a:rPr>
              <a:t>İ</a:t>
            </a:r>
            <a:r>
              <a:rPr sz="2800" spc="-5" dirty="0"/>
              <a:t>çin Anahtar</a:t>
            </a:r>
            <a:r>
              <a:rPr sz="2800" spc="-45" dirty="0"/>
              <a:t> </a:t>
            </a:r>
            <a:r>
              <a:rPr sz="2800" spc="-5" dirty="0"/>
              <a:t>Noktalar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697227"/>
            <a:ext cx="840422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“Use-case” </a:t>
            </a:r>
            <a:r>
              <a:rPr sz="2000" spc="-5" dirty="0">
                <a:latin typeface="Arial"/>
                <a:cs typeface="Arial"/>
              </a:rPr>
              <a:t>modelini iteratif </a:t>
            </a:r>
            <a:r>
              <a:rPr sz="2000" dirty="0">
                <a:latin typeface="Arial"/>
                <a:cs typeface="Arial"/>
              </a:rPr>
              <a:t>olarak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geliştirin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B0A18C"/>
              </a:buClr>
              <a:buFont typeface="DejaVu Sans"/>
              <a:buChar char="■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Kullanıcıları </a:t>
            </a:r>
            <a:r>
              <a:rPr sz="2000" dirty="0">
                <a:latin typeface="Arial"/>
                <a:cs typeface="Arial"/>
              </a:rPr>
              <a:t>analize dahil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edin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0A18C"/>
              </a:buClr>
              <a:buFont typeface="DejaVu Sans"/>
              <a:buChar char="■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“Use-case”leri </a:t>
            </a:r>
            <a:r>
              <a:rPr sz="2000" dirty="0">
                <a:latin typeface="Arial"/>
                <a:cs typeface="Arial"/>
              </a:rPr>
              <a:t>görsel olarak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modelleyin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0A18C"/>
              </a:buClr>
              <a:buFont typeface="DejaVu Sans"/>
              <a:buChar char="■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“Use-case”leri </a:t>
            </a:r>
            <a:r>
              <a:rPr sz="2000" dirty="0">
                <a:latin typeface="Arial"/>
                <a:cs typeface="Arial"/>
              </a:rPr>
              <a:t>işlevsel </a:t>
            </a:r>
            <a:r>
              <a:rPr sz="2000" spc="-5" dirty="0">
                <a:latin typeface="Arial"/>
                <a:cs typeface="Arial"/>
              </a:rPr>
              <a:t>olmayan </a:t>
            </a:r>
            <a:r>
              <a:rPr sz="2000" dirty="0">
                <a:latin typeface="Arial"/>
                <a:cs typeface="Arial"/>
              </a:rPr>
              <a:t>gereksinimleri çıkarmak için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kullanın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0A18C"/>
              </a:buClr>
              <a:buFont typeface="DejaVu Sans"/>
              <a:buChar char="■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“Use-case”leri ve </a:t>
            </a:r>
            <a:r>
              <a:rPr sz="2000" dirty="0">
                <a:latin typeface="Arial"/>
                <a:cs typeface="Arial"/>
              </a:rPr>
              <a:t>“use-case” </a:t>
            </a:r>
            <a:r>
              <a:rPr sz="2000" spc="-5" dirty="0">
                <a:latin typeface="Arial"/>
                <a:cs typeface="Arial"/>
              </a:rPr>
              <a:t>senaryolarını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önceliklendirin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0A18C"/>
              </a:buClr>
              <a:buFont typeface="DejaVu Sans"/>
              <a:buChar char="■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“Use-case”leri doğrulayın ve </a:t>
            </a:r>
            <a:r>
              <a:rPr sz="2000" dirty="0">
                <a:latin typeface="Arial"/>
                <a:cs typeface="Arial"/>
              </a:rPr>
              <a:t>diğer </a:t>
            </a:r>
            <a:r>
              <a:rPr sz="2000" spc="-5" dirty="0">
                <a:latin typeface="Arial"/>
                <a:cs typeface="Arial"/>
              </a:rPr>
              <a:t>geliştirme </a:t>
            </a:r>
            <a:r>
              <a:rPr sz="2000" dirty="0">
                <a:latin typeface="Arial"/>
                <a:cs typeface="Arial"/>
              </a:rPr>
              <a:t>öğelerine </a:t>
            </a:r>
            <a:r>
              <a:rPr sz="2000" spc="-5" dirty="0">
                <a:latin typeface="Arial"/>
                <a:cs typeface="Arial"/>
              </a:rPr>
              <a:t>izlenirliğini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kurun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38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53975" rIns="0" bIns="0" rtlCol="0">
            <a:spAutoFit/>
          </a:bodyPr>
          <a:lstStyle/>
          <a:p>
            <a:pPr marL="4385945" marR="259079" indent="1252220">
              <a:lnSpc>
                <a:spcPct val="100000"/>
              </a:lnSpc>
              <a:spcBef>
                <a:spcPts val="425"/>
              </a:spcBef>
            </a:pPr>
            <a:r>
              <a:rPr sz="2800" spc="-5" dirty="0"/>
              <a:t>Örnek</a:t>
            </a:r>
            <a:r>
              <a:rPr sz="2800" spc="-70" dirty="0"/>
              <a:t> </a:t>
            </a:r>
            <a:r>
              <a:rPr sz="2800" spc="-5" dirty="0"/>
              <a:t>Çözümleme:  Kütüphane Destek</a:t>
            </a:r>
            <a:r>
              <a:rPr sz="2800" spc="20" dirty="0"/>
              <a:t> </a:t>
            </a:r>
            <a:r>
              <a:rPr sz="2800" spc="-5" dirty="0"/>
              <a:t>Sistemi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61004" y="1432966"/>
            <a:ext cx="8727440" cy="49510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Kütüphane </a:t>
            </a:r>
            <a:r>
              <a:rPr sz="1600" dirty="0">
                <a:latin typeface="Arial"/>
                <a:cs typeface="Arial"/>
              </a:rPr>
              <a:t>işlemlerini </a:t>
            </a:r>
            <a:r>
              <a:rPr sz="1600" spc="-5" dirty="0">
                <a:latin typeface="Arial"/>
                <a:cs typeface="Arial"/>
              </a:rPr>
              <a:t>desteklemek </a:t>
            </a:r>
            <a:r>
              <a:rPr sz="1600" spc="-10" dirty="0">
                <a:latin typeface="Arial"/>
                <a:cs typeface="Arial"/>
              </a:rPr>
              <a:t>amacıyla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10" dirty="0">
                <a:latin typeface="Arial"/>
                <a:cs typeface="Arial"/>
              </a:rPr>
              <a:t>yazılım </a:t>
            </a:r>
            <a:r>
              <a:rPr sz="1600" dirty="0">
                <a:latin typeface="Arial"/>
                <a:cs typeface="Arial"/>
              </a:rPr>
              <a:t>sistemi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oluşturulacaktır.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Sistem; kayıtlı müşterilere, </a:t>
            </a:r>
            <a:r>
              <a:rPr sz="1600" spc="-10" dirty="0">
                <a:latin typeface="Arial"/>
                <a:cs typeface="Arial"/>
              </a:rPr>
              <a:t>yine </a:t>
            </a:r>
            <a:r>
              <a:rPr sz="1600" spc="-5" dirty="0">
                <a:latin typeface="Arial"/>
                <a:cs typeface="Arial"/>
              </a:rPr>
              <a:t>kayıtlı </a:t>
            </a:r>
            <a:r>
              <a:rPr sz="1600" dirty="0">
                <a:latin typeface="Arial"/>
                <a:cs typeface="Arial"/>
              </a:rPr>
              <a:t>kitap ve </a:t>
            </a:r>
            <a:r>
              <a:rPr sz="1600" spc="-5" dirty="0">
                <a:latin typeface="Arial"/>
                <a:cs typeface="Arial"/>
              </a:rPr>
              <a:t>dergileri ödünç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verecektir.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Kütüphane, </a:t>
            </a:r>
            <a:r>
              <a:rPr sz="1600" spc="-10" dirty="0">
                <a:latin typeface="Arial"/>
                <a:cs typeface="Arial"/>
              </a:rPr>
              <a:t>yeni </a:t>
            </a:r>
            <a:r>
              <a:rPr sz="1600" spc="-5" dirty="0">
                <a:latin typeface="Arial"/>
                <a:cs typeface="Arial"/>
              </a:rPr>
              <a:t>başlıklı </a:t>
            </a:r>
            <a:r>
              <a:rPr sz="1600" dirty="0">
                <a:latin typeface="Arial"/>
                <a:cs typeface="Arial"/>
              </a:rPr>
              <a:t>kitap ve </a:t>
            </a:r>
            <a:r>
              <a:rPr sz="1600" spc="-5" dirty="0">
                <a:latin typeface="Arial"/>
                <a:cs typeface="Arial"/>
              </a:rPr>
              <a:t>dergilerin satın almasını yapacaktır. Popüler başlıklar,  birden çok </a:t>
            </a:r>
            <a:r>
              <a:rPr sz="1600" spc="-10" dirty="0">
                <a:latin typeface="Arial"/>
                <a:cs typeface="Arial"/>
              </a:rPr>
              <a:t>kopya </a:t>
            </a:r>
            <a:r>
              <a:rPr sz="1600" spc="-5" dirty="0">
                <a:latin typeface="Arial"/>
                <a:cs typeface="Arial"/>
              </a:rPr>
              <a:t>satın alınacaktır. </a:t>
            </a:r>
            <a:r>
              <a:rPr sz="1600" dirty="0">
                <a:latin typeface="Arial"/>
                <a:cs typeface="Arial"/>
              </a:rPr>
              <a:t>Eski kitap ve </a:t>
            </a:r>
            <a:r>
              <a:rPr sz="1600" spc="-5" dirty="0">
                <a:latin typeface="Arial"/>
                <a:cs typeface="Arial"/>
              </a:rPr>
              <a:t>dergiler, zaman </a:t>
            </a:r>
            <a:r>
              <a:rPr sz="1600" spc="-10" dirty="0">
                <a:latin typeface="Arial"/>
                <a:cs typeface="Arial"/>
              </a:rPr>
              <a:t>aşımına </a:t>
            </a:r>
            <a:r>
              <a:rPr sz="1600" spc="-5" dirty="0">
                <a:latin typeface="Arial"/>
                <a:cs typeface="Arial"/>
              </a:rPr>
              <a:t>uğradıklarında </a:t>
            </a:r>
            <a:r>
              <a:rPr sz="1600" spc="-10" dirty="0">
                <a:latin typeface="Arial"/>
                <a:cs typeface="Arial"/>
              </a:rPr>
              <a:t>veya  </a:t>
            </a:r>
            <a:r>
              <a:rPr sz="1600" spc="-5" dirty="0">
                <a:latin typeface="Arial"/>
                <a:cs typeface="Arial"/>
              </a:rPr>
              <a:t>çok yıprandıklarında </a:t>
            </a:r>
            <a:r>
              <a:rPr sz="1600" spc="-10" dirty="0">
                <a:latin typeface="Arial"/>
                <a:cs typeface="Arial"/>
              </a:rPr>
              <a:t>yok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edilecektir.</a:t>
            </a:r>
            <a:endParaRPr sz="1600">
              <a:latin typeface="Arial"/>
              <a:cs typeface="Arial"/>
            </a:endParaRPr>
          </a:p>
          <a:p>
            <a:pPr marL="355600" marR="1221105" indent="-342900">
              <a:lnSpc>
                <a:spcPct val="100000"/>
              </a:lnSpc>
              <a:spcBef>
                <a:spcPts val="765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Kütüphanede, müşterilerle </a:t>
            </a:r>
            <a:r>
              <a:rPr sz="1600" dirty="0">
                <a:latin typeface="Arial"/>
                <a:cs typeface="Arial"/>
              </a:rPr>
              <a:t>iletişimi </a:t>
            </a:r>
            <a:r>
              <a:rPr sz="1600" spc="-5" dirty="0">
                <a:latin typeface="Arial"/>
                <a:cs typeface="Arial"/>
              </a:rPr>
              <a:t>sağlayacak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10" dirty="0">
                <a:latin typeface="Arial"/>
                <a:cs typeface="Arial"/>
              </a:rPr>
              <a:t>yaptığı </a:t>
            </a:r>
            <a:r>
              <a:rPr sz="1600" dirty="0">
                <a:latin typeface="Arial"/>
                <a:cs typeface="Arial"/>
              </a:rPr>
              <a:t>işler sistem </a:t>
            </a:r>
            <a:r>
              <a:rPr sz="1600" spc="-5" dirty="0">
                <a:latin typeface="Arial"/>
                <a:cs typeface="Arial"/>
              </a:rPr>
              <a:t>tarafından  desteklenecek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5" dirty="0">
                <a:latin typeface="Arial"/>
                <a:cs typeface="Arial"/>
              </a:rPr>
              <a:t>kütüphane görevlisi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bulunacaktır.</a:t>
            </a:r>
            <a:endParaRPr sz="1600">
              <a:latin typeface="Arial"/>
              <a:cs typeface="Arial"/>
            </a:endParaRPr>
          </a:p>
          <a:p>
            <a:pPr marL="355600" marR="155575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Müşteri, kütüphanede o anda bulunmayan </a:t>
            </a:r>
            <a:r>
              <a:rPr sz="1600" dirty="0">
                <a:latin typeface="Arial"/>
                <a:cs typeface="Arial"/>
              </a:rPr>
              <a:t>bir kitap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dergiyi rezerve edebilecektir. Kitap 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dergi kütüphaneye geri döndürüldüğünde, rezervasyonu </a:t>
            </a:r>
            <a:r>
              <a:rPr sz="1600" spc="-10" dirty="0">
                <a:latin typeface="Arial"/>
                <a:cs typeface="Arial"/>
              </a:rPr>
              <a:t>yapan </a:t>
            </a:r>
            <a:r>
              <a:rPr sz="1600" spc="-5" dirty="0">
                <a:latin typeface="Arial"/>
                <a:cs typeface="Arial"/>
              </a:rPr>
              <a:t>müşteri haberdar  </a:t>
            </a:r>
            <a:r>
              <a:rPr sz="1600" dirty="0">
                <a:latin typeface="Arial"/>
                <a:cs typeface="Arial"/>
              </a:rPr>
              <a:t>edilecektir. </a:t>
            </a:r>
            <a:r>
              <a:rPr sz="1600" spc="-5" dirty="0">
                <a:latin typeface="Arial"/>
                <a:cs typeface="Arial"/>
              </a:rPr>
              <a:t>Rezervasyon, müşteri </a:t>
            </a:r>
            <a:r>
              <a:rPr sz="1600" dirty="0">
                <a:latin typeface="Arial"/>
                <a:cs typeface="Arial"/>
              </a:rPr>
              <a:t>kitap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dergiyi ödünç aldığında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müşterinin özel  </a:t>
            </a:r>
            <a:r>
              <a:rPr sz="1600" dirty="0">
                <a:latin typeface="Arial"/>
                <a:cs typeface="Arial"/>
              </a:rPr>
              <a:t>isteği </a:t>
            </a:r>
            <a:r>
              <a:rPr sz="1600" spc="-5" dirty="0">
                <a:latin typeface="Arial"/>
                <a:cs typeface="Arial"/>
              </a:rPr>
              <a:t>üzerine iptal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edilecektir.</a:t>
            </a:r>
            <a:endParaRPr sz="1600">
              <a:latin typeface="Arial"/>
              <a:cs typeface="Arial"/>
            </a:endParaRPr>
          </a:p>
          <a:p>
            <a:pPr marL="355600" marR="447675" indent="-342900">
              <a:lnSpc>
                <a:spcPct val="100000"/>
              </a:lnSpc>
              <a:spcBef>
                <a:spcPts val="765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Sistem; </a:t>
            </a:r>
            <a:r>
              <a:rPr sz="1600" dirty="0">
                <a:latin typeface="Arial"/>
                <a:cs typeface="Arial"/>
              </a:rPr>
              <a:t>kitap ve </a:t>
            </a:r>
            <a:r>
              <a:rPr sz="1600" spc="-5" dirty="0">
                <a:latin typeface="Arial"/>
                <a:cs typeface="Arial"/>
              </a:rPr>
              <a:t>dergi başlıklarının, </a:t>
            </a:r>
            <a:r>
              <a:rPr sz="1600" dirty="0">
                <a:latin typeface="Arial"/>
                <a:cs typeface="Arial"/>
              </a:rPr>
              <a:t>kitap ve </a:t>
            </a:r>
            <a:r>
              <a:rPr sz="1600" spc="-5" dirty="0">
                <a:latin typeface="Arial"/>
                <a:cs typeface="Arial"/>
              </a:rPr>
              <a:t>dergi kopyalarının, müşterilerin, ödünç  </a:t>
            </a:r>
            <a:r>
              <a:rPr sz="1600" dirty="0">
                <a:latin typeface="Arial"/>
                <a:cs typeface="Arial"/>
              </a:rPr>
              <a:t>işlemlerinin ve </a:t>
            </a:r>
            <a:r>
              <a:rPr sz="1600" spc="-5" dirty="0">
                <a:latin typeface="Arial"/>
                <a:cs typeface="Arial"/>
              </a:rPr>
              <a:t>rezervasyonların kaydedilmesine, güncellenmesine </a:t>
            </a:r>
            <a:r>
              <a:rPr sz="1600" dirty="0">
                <a:latin typeface="Arial"/>
                <a:cs typeface="Arial"/>
              </a:rPr>
              <a:t>ve silinmesine </a:t>
            </a:r>
            <a:r>
              <a:rPr sz="1600" spc="-5" dirty="0">
                <a:latin typeface="Arial"/>
                <a:cs typeface="Arial"/>
              </a:rPr>
              <a:t>olanak  sağlayacaktır.</a:t>
            </a:r>
            <a:endParaRPr sz="1600">
              <a:latin typeface="Arial"/>
              <a:cs typeface="Arial"/>
            </a:endParaRPr>
          </a:p>
          <a:p>
            <a:pPr marL="355600" marR="635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Sistem tüm popüler bilgisayar ortamlarında (UNIX, Windows, OS/2, vb.) çalışacak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modern 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5" dirty="0">
                <a:latin typeface="Arial"/>
                <a:cs typeface="Arial"/>
              </a:rPr>
              <a:t>kullanıcı ara yüzüne sahip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olacaktır.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Sistem </a:t>
            </a:r>
            <a:r>
              <a:rPr sz="1600" spc="-10" dirty="0">
                <a:latin typeface="Arial"/>
                <a:cs typeface="Arial"/>
              </a:rPr>
              <a:t>yeni </a:t>
            </a:r>
            <a:r>
              <a:rPr sz="1600" dirty="0">
                <a:latin typeface="Arial"/>
                <a:cs typeface="Arial"/>
              </a:rPr>
              <a:t>işlevler </a:t>
            </a:r>
            <a:r>
              <a:rPr sz="1600" spc="-5" dirty="0">
                <a:latin typeface="Arial"/>
                <a:cs typeface="Arial"/>
              </a:rPr>
              <a:t>eklemek suretiyle genişletilebilir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olacaktır.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39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2592070">
              <a:lnSpc>
                <a:spcPct val="100000"/>
              </a:lnSpc>
              <a:spcBef>
                <a:spcPts val="5"/>
              </a:spcBef>
            </a:pPr>
            <a:r>
              <a:rPr sz="3200" spc="-5" dirty="0"/>
              <a:t>“Unified Modeling Language” </a:t>
            </a:r>
            <a:r>
              <a:rPr sz="3200" dirty="0"/>
              <a:t>-</a:t>
            </a:r>
            <a:r>
              <a:rPr sz="3200" spc="-140" dirty="0"/>
              <a:t> </a:t>
            </a:r>
            <a:r>
              <a:rPr sz="3200" dirty="0"/>
              <a:t>2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04260" y="1479212"/>
            <a:ext cx="8311515" cy="488759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Sundukları: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94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Yazılım ürünlerinin gösterimi için </a:t>
            </a:r>
            <a:r>
              <a:rPr sz="1800" spc="-10" dirty="0">
                <a:latin typeface="Arial"/>
                <a:cs typeface="Arial"/>
              </a:rPr>
              <a:t>yapı </a:t>
            </a:r>
            <a:r>
              <a:rPr sz="1800" spc="-5" dirty="0">
                <a:latin typeface="Arial"/>
                <a:cs typeface="Arial"/>
              </a:rPr>
              <a:t>taşları ve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ilişkiler</a:t>
            </a:r>
            <a:endParaRPr sz="1800">
              <a:latin typeface="Arial"/>
              <a:cs typeface="Arial"/>
            </a:endParaRPr>
          </a:p>
          <a:p>
            <a:pPr marL="756285" marR="669925" lvl="1" indent="-287020">
              <a:lnSpc>
                <a:spcPct val="11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Yapı taşlarını ve ilişkileri kullanarak farklı bakış açılarını </a:t>
            </a:r>
            <a:r>
              <a:rPr sz="1800" spc="-10" dirty="0">
                <a:latin typeface="Arial"/>
                <a:cs typeface="Arial"/>
              </a:rPr>
              <a:t>destekleyen  diyagramlar</a:t>
            </a:r>
            <a:endParaRPr sz="1800">
              <a:latin typeface="Arial"/>
              <a:cs typeface="Arial"/>
            </a:endParaRPr>
          </a:p>
          <a:p>
            <a:pPr marL="1155700" marR="5080" lvl="2" indent="-228600">
              <a:lnSpc>
                <a:spcPct val="110000"/>
              </a:lnSpc>
              <a:spcBef>
                <a:spcPts val="43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Tanımlanan </a:t>
            </a:r>
            <a:r>
              <a:rPr sz="1800" spc="-10" dirty="0">
                <a:latin typeface="Arial"/>
                <a:cs typeface="Arial"/>
              </a:rPr>
              <a:t>yapı </a:t>
            </a:r>
            <a:r>
              <a:rPr sz="1800" spc="-5" dirty="0">
                <a:latin typeface="Arial"/>
                <a:cs typeface="Arial"/>
              </a:rPr>
              <a:t>taşlarının ve diyagramların bütünü, geliştirilen </a:t>
            </a:r>
            <a:r>
              <a:rPr sz="1800" spc="-10" dirty="0">
                <a:latin typeface="Arial"/>
                <a:cs typeface="Arial"/>
              </a:rPr>
              <a:t>yazılım  </a:t>
            </a:r>
            <a:r>
              <a:rPr sz="1800" spc="-5" dirty="0">
                <a:latin typeface="Arial"/>
                <a:cs typeface="Arial"/>
              </a:rPr>
              <a:t>sistemine karşılık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gelir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B0A18C"/>
              </a:buClr>
              <a:buFont typeface="IPAexGothic"/>
              <a:buChar char="◆"/>
            </a:pP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Clr>
                <a:srgbClr val="B0A18C"/>
              </a:buClr>
              <a:buFont typeface="IPAexGothic"/>
              <a:buChar char="◆"/>
            </a:pP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Sunmadıkları: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94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Sisteminin nasıl geliştirilmesi gerektiğini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tanımlamaz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Nesne </a:t>
            </a:r>
            <a:r>
              <a:rPr sz="1800" spc="-10" dirty="0">
                <a:latin typeface="Arial"/>
                <a:cs typeface="Arial"/>
              </a:rPr>
              <a:t>yönelimli yazılım </a:t>
            </a:r>
            <a:r>
              <a:rPr sz="1800" spc="-5" dirty="0">
                <a:latin typeface="Arial"/>
                <a:cs typeface="Arial"/>
              </a:rPr>
              <a:t>modellemesi için </a:t>
            </a:r>
            <a:r>
              <a:rPr sz="1800" spc="-10" dirty="0">
                <a:latin typeface="Arial"/>
                <a:cs typeface="Arial"/>
              </a:rPr>
              <a:t>yapılar </a:t>
            </a:r>
            <a:r>
              <a:rPr sz="1800" spc="-5" dirty="0">
                <a:latin typeface="Arial"/>
                <a:cs typeface="Arial"/>
              </a:rPr>
              <a:t>sunar,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ancak;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Bu </a:t>
            </a:r>
            <a:r>
              <a:rPr sz="1800" spc="-10" dirty="0">
                <a:latin typeface="Arial"/>
                <a:cs typeface="Arial"/>
              </a:rPr>
              <a:t>yapıların </a:t>
            </a:r>
            <a:r>
              <a:rPr sz="1800" spc="-5" dirty="0">
                <a:latin typeface="Arial"/>
                <a:cs typeface="Arial"/>
              </a:rPr>
              <a:t>hangi sıra ile kullanılması gerektiğini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tanımlamaz</a:t>
            </a:r>
            <a:endParaRPr sz="1800">
              <a:latin typeface="Arial"/>
              <a:cs typeface="Arial"/>
            </a:endParaRPr>
          </a:p>
          <a:p>
            <a:pPr marL="1155700" marR="880110" lvl="2" indent="-228600">
              <a:lnSpc>
                <a:spcPct val="110000"/>
              </a:lnSpc>
              <a:spcBef>
                <a:spcPts val="434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800" spc="-10" dirty="0">
                <a:latin typeface="Arial"/>
                <a:cs typeface="Arial"/>
              </a:rPr>
              <a:t>Yapıların </a:t>
            </a:r>
            <a:r>
              <a:rPr sz="1800" spc="-5" dirty="0">
                <a:latin typeface="Arial"/>
                <a:cs typeface="Arial"/>
              </a:rPr>
              <a:t>geliştirme sürecinin hangi aşamalarında kullanılması  gerektiğini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tanımlamaz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4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90"/>
            <a:ext cx="1332230" cy="3429000"/>
          </a:xfrm>
          <a:custGeom>
            <a:avLst/>
            <a:gdLst/>
            <a:ahLst/>
            <a:cxnLst/>
            <a:rect l="l" t="t" r="r" b="b"/>
            <a:pathLst>
              <a:path w="1332230" h="3429000">
                <a:moveTo>
                  <a:pt x="1331976" y="0"/>
                </a:moveTo>
                <a:lnTo>
                  <a:pt x="0" y="0"/>
                </a:lnTo>
                <a:lnTo>
                  <a:pt x="0" y="3429005"/>
                </a:lnTo>
                <a:lnTo>
                  <a:pt x="1331976" y="3429005"/>
                </a:lnTo>
                <a:lnTo>
                  <a:pt x="1331976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7883" y="2691484"/>
            <a:ext cx="602615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9889" marR="5080" indent="-1647825">
              <a:lnSpc>
                <a:spcPct val="12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000000"/>
                </a:solidFill>
                <a:latin typeface="Arial"/>
                <a:cs typeface="Arial"/>
              </a:rPr>
              <a:t>Gereksinim Analizi </a:t>
            </a:r>
            <a:r>
              <a:rPr sz="3200" b="0" dirty="0">
                <a:solidFill>
                  <a:srgbClr val="000000"/>
                </a:solidFill>
                <a:latin typeface="Arial"/>
                <a:cs typeface="Arial"/>
              </a:rPr>
              <a:t>İçin </a:t>
            </a:r>
            <a:r>
              <a:rPr sz="3200" b="0" spc="-10" dirty="0">
                <a:solidFill>
                  <a:srgbClr val="000000"/>
                </a:solidFill>
                <a:latin typeface="Arial"/>
                <a:cs typeface="Arial"/>
              </a:rPr>
              <a:t>Kullanılan  </a:t>
            </a:r>
            <a:r>
              <a:rPr sz="3200" b="0" spc="-5" dirty="0">
                <a:solidFill>
                  <a:srgbClr val="000000"/>
                </a:solidFill>
                <a:latin typeface="Arial"/>
                <a:cs typeface="Arial"/>
              </a:rPr>
              <a:t>Başlıca </a:t>
            </a:r>
            <a:r>
              <a:rPr sz="3200" b="0" dirty="0">
                <a:solidFill>
                  <a:srgbClr val="000000"/>
                </a:solidFill>
                <a:latin typeface="Arial"/>
                <a:cs typeface="Arial"/>
              </a:rPr>
              <a:t>UML</a:t>
            </a:r>
            <a:r>
              <a:rPr sz="320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000000"/>
                </a:solidFill>
                <a:latin typeface="Arial"/>
                <a:cs typeface="Arial"/>
              </a:rPr>
              <a:t>Elemanları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2106037" y="3777996"/>
              <a:ext cx="7812405" cy="3429000"/>
            </a:xfrm>
            <a:custGeom>
              <a:avLst/>
              <a:gdLst/>
              <a:ahLst/>
              <a:cxnLst/>
              <a:rect l="l" t="t" r="r" b="b"/>
              <a:pathLst>
                <a:path w="7812405" h="3429000">
                  <a:moveTo>
                    <a:pt x="0" y="3428993"/>
                  </a:moveTo>
                  <a:lnTo>
                    <a:pt x="7812017" y="3428993"/>
                  </a:lnTo>
                  <a:lnTo>
                    <a:pt x="7812017" y="0"/>
                  </a:lnTo>
                  <a:lnTo>
                    <a:pt x="0" y="0"/>
                  </a:lnTo>
                  <a:lnTo>
                    <a:pt x="0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60" y="3777996"/>
              <a:ext cx="1332230" cy="3429000"/>
            </a:xfrm>
            <a:custGeom>
              <a:avLst/>
              <a:gdLst/>
              <a:ahLst/>
              <a:cxnLst/>
              <a:rect l="l" t="t" r="r" b="b"/>
              <a:pathLst>
                <a:path w="1332230" h="3428999">
                  <a:moveTo>
                    <a:pt x="1331976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1331976" y="3428993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Slayt Numarası Yer Tutucusu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5885">
              <a:lnSpc>
                <a:spcPts val="1435"/>
              </a:lnSpc>
            </a:pPr>
            <a:r>
              <a:rPr lang="tr-TR" smtClean="0"/>
              <a:t>- </a:t>
            </a:r>
            <a:fld id="{81D60167-4931-47E6-BA6A-407CBD079E47}" type="slidenum">
              <a:rPr spc="-5" smtClean="0"/>
              <a:t>5</a:t>
            </a:fld>
            <a:r>
              <a:rPr spc="-95" smtClean="0"/>
              <a:t> </a:t>
            </a:r>
            <a:r>
              <a:rPr smtClean="0"/>
              <a:t>-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5425440">
              <a:lnSpc>
                <a:spcPct val="100000"/>
              </a:lnSpc>
              <a:spcBef>
                <a:spcPts val="5"/>
              </a:spcBef>
            </a:pPr>
            <a:r>
              <a:rPr sz="3200" dirty="0"/>
              <a:t>UML</a:t>
            </a:r>
            <a:r>
              <a:rPr sz="3200" spc="-55" dirty="0"/>
              <a:t> </a:t>
            </a:r>
            <a:r>
              <a:rPr sz="3200" spc="-5" dirty="0"/>
              <a:t>Diyagramları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74060" y="1472183"/>
            <a:ext cx="9144000" cy="5735320"/>
            <a:chOff x="774060" y="1472183"/>
            <a:chExt cx="9144000" cy="5735320"/>
          </a:xfrm>
        </p:grpSpPr>
        <p:sp>
          <p:nvSpPr>
            <p:cNvPr id="4" name="object 4"/>
            <p:cNvSpPr/>
            <p:nvPr/>
          </p:nvSpPr>
          <p:spPr>
            <a:xfrm>
              <a:off x="1318134" y="1472183"/>
              <a:ext cx="7918704" cy="23058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8690" y="1833371"/>
              <a:ext cx="431800" cy="361315"/>
            </a:xfrm>
            <a:custGeom>
              <a:avLst/>
              <a:gdLst/>
              <a:ahLst/>
              <a:cxnLst/>
              <a:rect l="l" t="t" r="r" b="b"/>
              <a:pathLst>
                <a:path w="431800" h="361314">
                  <a:moveTo>
                    <a:pt x="431291" y="271271"/>
                  </a:moveTo>
                  <a:lnTo>
                    <a:pt x="324611" y="271271"/>
                  </a:lnTo>
                  <a:lnTo>
                    <a:pt x="324611" y="0"/>
                  </a:lnTo>
                  <a:lnTo>
                    <a:pt x="108203" y="0"/>
                  </a:lnTo>
                  <a:lnTo>
                    <a:pt x="108203" y="271271"/>
                  </a:lnTo>
                  <a:lnTo>
                    <a:pt x="0" y="271271"/>
                  </a:lnTo>
                  <a:lnTo>
                    <a:pt x="216407" y="361187"/>
                  </a:lnTo>
                  <a:lnTo>
                    <a:pt x="431291" y="271271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4306" y="1828800"/>
              <a:ext cx="480059" cy="370840"/>
            </a:xfrm>
            <a:custGeom>
              <a:avLst/>
              <a:gdLst/>
              <a:ahLst/>
              <a:cxnLst/>
              <a:rect l="l" t="t" r="r" b="b"/>
              <a:pathLst>
                <a:path w="480060" h="370839">
                  <a:moveTo>
                    <a:pt x="25908" y="271272"/>
                  </a:moveTo>
                  <a:lnTo>
                    <a:pt x="0" y="271272"/>
                  </a:lnTo>
                  <a:lnTo>
                    <a:pt x="24384" y="281303"/>
                  </a:lnTo>
                  <a:lnTo>
                    <a:pt x="24384" y="280416"/>
                  </a:lnTo>
                  <a:lnTo>
                    <a:pt x="25908" y="271272"/>
                  </a:lnTo>
                  <a:close/>
                </a:path>
                <a:path w="480060" h="370839">
                  <a:moveTo>
                    <a:pt x="47915" y="280416"/>
                  </a:moveTo>
                  <a:lnTo>
                    <a:pt x="25908" y="271272"/>
                  </a:lnTo>
                  <a:lnTo>
                    <a:pt x="24384" y="280416"/>
                  </a:lnTo>
                  <a:lnTo>
                    <a:pt x="47915" y="280416"/>
                  </a:lnTo>
                  <a:close/>
                </a:path>
                <a:path w="480060" h="370839">
                  <a:moveTo>
                    <a:pt x="240030" y="360238"/>
                  </a:moveTo>
                  <a:lnTo>
                    <a:pt x="47915" y="280416"/>
                  </a:lnTo>
                  <a:lnTo>
                    <a:pt x="24384" y="280416"/>
                  </a:lnTo>
                  <a:lnTo>
                    <a:pt x="24384" y="281303"/>
                  </a:lnTo>
                  <a:lnTo>
                    <a:pt x="237744" y="369078"/>
                  </a:lnTo>
                  <a:lnTo>
                    <a:pt x="237744" y="361188"/>
                  </a:lnTo>
                  <a:lnTo>
                    <a:pt x="240030" y="360238"/>
                  </a:lnTo>
                  <a:close/>
                </a:path>
                <a:path w="480060" h="370839">
                  <a:moveTo>
                    <a:pt x="132588" y="271272"/>
                  </a:moveTo>
                  <a:lnTo>
                    <a:pt x="25908" y="271272"/>
                  </a:lnTo>
                  <a:lnTo>
                    <a:pt x="47915" y="280416"/>
                  </a:lnTo>
                  <a:lnTo>
                    <a:pt x="128016" y="280416"/>
                  </a:lnTo>
                  <a:lnTo>
                    <a:pt x="128016" y="275844"/>
                  </a:lnTo>
                  <a:lnTo>
                    <a:pt x="132588" y="271272"/>
                  </a:lnTo>
                  <a:close/>
                </a:path>
                <a:path w="480060" h="370839">
                  <a:moveTo>
                    <a:pt x="353568" y="271272"/>
                  </a:moveTo>
                  <a:lnTo>
                    <a:pt x="353568" y="0"/>
                  </a:lnTo>
                  <a:lnTo>
                    <a:pt x="128016" y="0"/>
                  </a:lnTo>
                  <a:lnTo>
                    <a:pt x="128016" y="271272"/>
                  </a:lnTo>
                  <a:lnTo>
                    <a:pt x="132588" y="271272"/>
                  </a:lnTo>
                  <a:lnTo>
                    <a:pt x="132588" y="10668"/>
                  </a:lnTo>
                  <a:lnTo>
                    <a:pt x="137160" y="4572"/>
                  </a:lnTo>
                  <a:lnTo>
                    <a:pt x="137160" y="10668"/>
                  </a:lnTo>
                  <a:lnTo>
                    <a:pt x="342900" y="10668"/>
                  </a:lnTo>
                  <a:lnTo>
                    <a:pt x="342900" y="4572"/>
                  </a:lnTo>
                  <a:lnTo>
                    <a:pt x="348996" y="10668"/>
                  </a:lnTo>
                  <a:lnTo>
                    <a:pt x="348996" y="271272"/>
                  </a:lnTo>
                  <a:lnTo>
                    <a:pt x="353568" y="271272"/>
                  </a:lnTo>
                  <a:close/>
                </a:path>
                <a:path w="480060" h="370839">
                  <a:moveTo>
                    <a:pt x="137160" y="280416"/>
                  </a:moveTo>
                  <a:lnTo>
                    <a:pt x="137160" y="10668"/>
                  </a:lnTo>
                  <a:lnTo>
                    <a:pt x="132588" y="10668"/>
                  </a:lnTo>
                  <a:lnTo>
                    <a:pt x="132588" y="271272"/>
                  </a:lnTo>
                  <a:lnTo>
                    <a:pt x="128016" y="275844"/>
                  </a:lnTo>
                  <a:lnTo>
                    <a:pt x="128016" y="280416"/>
                  </a:lnTo>
                  <a:lnTo>
                    <a:pt x="137160" y="280416"/>
                  </a:lnTo>
                  <a:close/>
                </a:path>
                <a:path w="480060" h="370839">
                  <a:moveTo>
                    <a:pt x="137160" y="10668"/>
                  </a:moveTo>
                  <a:lnTo>
                    <a:pt x="137160" y="4572"/>
                  </a:lnTo>
                  <a:lnTo>
                    <a:pt x="132588" y="10668"/>
                  </a:lnTo>
                  <a:lnTo>
                    <a:pt x="137160" y="10668"/>
                  </a:lnTo>
                  <a:close/>
                </a:path>
                <a:path w="480060" h="370839">
                  <a:moveTo>
                    <a:pt x="242316" y="361188"/>
                  </a:moveTo>
                  <a:lnTo>
                    <a:pt x="240030" y="360238"/>
                  </a:lnTo>
                  <a:lnTo>
                    <a:pt x="237744" y="361188"/>
                  </a:lnTo>
                  <a:lnTo>
                    <a:pt x="242316" y="361188"/>
                  </a:lnTo>
                  <a:close/>
                </a:path>
                <a:path w="480060" h="370839">
                  <a:moveTo>
                    <a:pt x="242316" y="369701"/>
                  </a:moveTo>
                  <a:lnTo>
                    <a:pt x="242316" y="361188"/>
                  </a:lnTo>
                  <a:lnTo>
                    <a:pt x="237744" y="361188"/>
                  </a:lnTo>
                  <a:lnTo>
                    <a:pt x="237744" y="369078"/>
                  </a:lnTo>
                  <a:lnTo>
                    <a:pt x="240792" y="370332"/>
                  </a:lnTo>
                  <a:lnTo>
                    <a:pt x="242316" y="369701"/>
                  </a:lnTo>
                  <a:close/>
                </a:path>
                <a:path w="480060" h="370839">
                  <a:moveTo>
                    <a:pt x="455676" y="281367"/>
                  </a:moveTo>
                  <a:lnTo>
                    <a:pt x="455676" y="280416"/>
                  </a:lnTo>
                  <a:lnTo>
                    <a:pt x="432144" y="280416"/>
                  </a:lnTo>
                  <a:lnTo>
                    <a:pt x="240030" y="360238"/>
                  </a:lnTo>
                  <a:lnTo>
                    <a:pt x="242316" y="361188"/>
                  </a:lnTo>
                  <a:lnTo>
                    <a:pt x="242316" y="369701"/>
                  </a:lnTo>
                  <a:lnTo>
                    <a:pt x="455676" y="281367"/>
                  </a:lnTo>
                  <a:close/>
                </a:path>
                <a:path w="480060" h="370839">
                  <a:moveTo>
                    <a:pt x="348996" y="10668"/>
                  </a:moveTo>
                  <a:lnTo>
                    <a:pt x="342900" y="4572"/>
                  </a:lnTo>
                  <a:lnTo>
                    <a:pt x="342900" y="10668"/>
                  </a:lnTo>
                  <a:lnTo>
                    <a:pt x="348996" y="10668"/>
                  </a:lnTo>
                  <a:close/>
                </a:path>
                <a:path w="480060" h="370839">
                  <a:moveTo>
                    <a:pt x="353568" y="280416"/>
                  </a:moveTo>
                  <a:lnTo>
                    <a:pt x="353568" y="275844"/>
                  </a:lnTo>
                  <a:lnTo>
                    <a:pt x="348996" y="271272"/>
                  </a:lnTo>
                  <a:lnTo>
                    <a:pt x="348996" y="10668"/>
                  </a:lnTo>
                  <a:lnTo>
                    <a:pt x="342900" y="10668"/>
                  </a:lnTo>
                  <a:lnTo>
                    <a:pt x="342900" y="280416"/>
                  </a:lnTo>
                  <a:lnTo>
                    <a:pt x="353568" y="280416"/>
                  </a:lnTo>
                  <a:close/>
                </a:path>
                <a:path w="480060" h="370839">
                  <a:moveTo>
                    <a:pt x="454152" y="271272"/>
                  </a:moveTo>
                  <a:lnTo>
                    <a:pt x="348996" y="271272"/>
                  </a:lnTo>
                  <a:lnTo>
                    <a:pt x="353568" y="275844"/>
                  </a:lnTo>
                  <a:lnTo>
                    <a:pt x="353568" y="280416"/>
                  </a:lnTo>
                  <a:lnTo>
                    <a:pt x="432144" y="280416"/>
                  </a:lnTo>
                  <a:lnTo>
                    <a:pt x="454152" y="271272"/>
                  </a:lnTo>
                  <a:close/>
                </a:path>
                <a:path w="480060" h="370839">
                  <a:moveTo>
                    <a:pt x="455676" y="280416"/>
                  </a:moveTo>
                  <a:lnTo>
                    <a:pt x="454152" y="271272"/>
                  </a:lnTo>
                  <a:lnTo>
                    <a:pt x="432144" y="280416"/>
                  </a:lnTo>
                  <a:lnTo>
                    <a:pt x="455676" y="280416"/>
                  </a:lnTo>
                  <a:close/>
                </a:path>
                <a:path w="480060" h="370839">
                  <a:moveTo>
                    <a:pt x="480060" y="271272"/>
                  </a:moveTo>
                  <a:lnTo>
                    <a:pt x="454152" y="271272"/>
                  </a:lnTo>
                  <a:lnTo>
                    <a:pt x="455676" y="280416"/>
                  </a:lnTo>
                  <a:lnTo>
                    <a:pt x="455676" y="281367"/>
                  </a:lnTo>
                  <a:lnTo>
                    <a:pt x="480060" y="271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8134" y="3777995"/>
              <a:ext cx="7918704" cy="28803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9542" y="6371843"/>
              <a:ext cx="431800" cy="360045"/>
            </a:xfrm>
            <a:custGeom>
              <a:avLst/>
              <a:gdLst/>
              <a:ahLst/>
              <a:cxnLst/>
              <a:rect l="l" t="t" r="r" b="b"/>
              <a:pathLst>
                <a:path w="431800" h="360045">
                  <a:moveTo>
                    <a:pt x="431291" y="89915"/>
                  </a:moveTo>
                  <a:lnTo>
                    <a:pt x="216407" y="0"/>
                  </a:lnTo>
                  <a:lnTo>
                    <a:pt x="0" y="89915"/>
                  </a:lnTo>
                  <a:lnTo>
                    <a:pt x="108203" y="89915"/>
                  </a:lnTo>
                  <a:lnTo>
                    <a:pt x="108203" y="359663"/>
                  </a:lnTo>
                  <a:lnTo>
                    <a:pt x="323087" y="359663"/>
                  </a:lnTo>
                  <a:lnTo>
                    <a:pt x="323087" y="89915"/>
                  </a:lnTo>
                  <a:lnTo>
                    <a:pt x="431291" y="89915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5158" y="6365748"/>
              <a:ext cx="480059" cy="370840"/>
            </a:xfrm>
            <a:custGeom>
              <a:avLst/>
              <a:gdLst/>
              <a:ahLst/>
              <a:cxnLst/>
              <a:rect l="l" t="t" r="r" b="b"/>
              <a:pathLst>
                <a:path w="480060" h="370840">
                  <a:moveTo>
                    <a:pt x="25908" y="100584"/>
                  </a:moveTo>
                  <a:lnTo>
                    <a:pt x="24449" y="90371"/>
                  </a:lnTo>
                  <a:lnTo>
                    <a:pt x="0" y="100584"/>
                  </a:lnTo>
                  <a:lnTo>
                    <a:pt x="25908" y="100584"/>
                  </a:lnTo>
                  <a:close/>
                </a:path>
                <a:path w="480060" h="370840">
                  <a:moveTo>
                    <a:pt x="25538" y="89916"/>
                  </a:moveTo>
                  <a:lnTo>
                    <a:pt x="24384" y="89916"/>
                  </a:lnTo>
                  <a:lnTo>
                    <a:pt x="24449" y="90371"/>
                  </a:lnTo>
                  <a:lnTo>
                    <a:pt x="25538" y="89916"/>
                  </a:lnTo>
                  <a:close/>
                </a:path>
                <a:path w="480060" h="370840">
                  <a:moveTo>
                    <a:pt x="51155" y="89916"/>
                  </a:moveTo>
                  <a:lnTo>
                    <a:pt x="25538" y="89916"/>
                  </a:lnTo>
                  <a:lnTo>
                    <a:pt x="24449" y="90371"/>
                  </a:lnTo>
                  <a:lnTo>
                    <a:pt x="25908" y="100584"/>
                  </a:lnTo>
                  <a:lnTo>
                    <a:pt x="51155" y="89916"/>
                  </a:lnTo>
                  <a:close/>
                </a:path>
                <a:path w="480060" h="370840">
                  <a:moveTo>
                    <a:pt x="454683" y="89916"/>
                  </a:moveTo>
                  <a:lnTo>
                    <a:pt x="240792" y="0"/>
                  </a:lnTo>
                  <a:lnTo>
                    <a:pt x="25538" y="89916"/>
                  </a:lnTo>
                  <a:lnTo>
                    <a:pt x="51155" y="89916"/>
                  </a:lnTo>
                  <a:lnTo>
                    <a:pt x="237744" y="11075"/>
                  </a:lnTo>
                  <a:lnTo>
                    <a:pt x="237744" y="9144"/>
                  </a:lnTo>
                  <a:lnTo>
                    <a:pt x="242316" y="9144"/>
                  </a:lnTo>
                  <a:lnTo>
                    <a:pt x="242316" y="11075"/>
                  </a:lnTo>
                  <a:lnTo>
                    <a:pt x="428904" y="89916"/>
                  </a:lnTo>
                  <a:lnTo>
                    <a:pt x="454683" y="89916"/>
                  </a:lnTo>
                  <a:close/>
                </a:path>
                <a:path w="480060" h="370840">
                  <a:moveTo>
                    <a:pt x="137160" y="361188"/>
                  </a:moveTo>
                  <a:lnTo>
                    <a:pt x="137160" y="89916"/>
                  </a:lnTo>
                  <a:lnTo>
                    <a:pt x="51155" y="89916"/>
                  </a:lnTo>
                  <a:lnTo>
                    <a:pt x="25908" y="100584"/>
                  </a:lnTo>
                  <a:lnTo>
                    <a:pt x="128016" y="100584"/>
                  </a:lnTo>
                  <a:lnTo>
                    <a:pt x="128016" y="96012"/>
                  </a:lnTo>
                  <a:lnTo>
                    <a:pt x="132588" y="100584"/>
                  </a:lnTo>
                  <a:lnTo>
                    <a:pt x="132588" y="361188"/>
                  </a:lnTo>
                  <a:lnTo>
                    <a:pt x="137160" y="361188"/>
                  </a:lnTo>
                  <a:close/>
                </a:path>
                <a:path w="480060" h="370840">
                  <a:moveTo>
                    <a:pt x="132588" y="100584"/>
                  </a:moveTo>
                  <a:lnTo>
                    <a:pt x="128016" y="96012"/>
                  </a:lnTo>
                  <a:lnTo>
                    <a:pt x="128016" y="100584"/>
                  </a:lnTo>
                  <a:lnTo>
                    <a:pt x="132588" y="100584"/>
                  </a:lnTo>
                  <a:close/>
                </a:path>
                <a:path w="480060" h="370840">
                  <a:moveTo>
                    <a:pt x="137160" y="370332"/>
                  </a:moveTo>
                  <a:lnTo>
                    <a:pt x="137160" y="365760"/>
                  </a:lnTo>
                  <a:lnTo>
                    <a:pt x="132588" y="361188"/>
                  </a:lnTo>
                  <a:lnTo>
                    <a:pt x="132588" y="100584"/>
                  </a:lnTo>
                  <a:lnTo>
                    <a:pt x="128016" y="100584"/>
                  </a:lnTo>
                  <a:lnTo>
                    <a:pt x="128016" y="370332"/>
                  </a:lnTo>
                  <a:lnTo>
                    <a:pt x="137160" y="370332"/>
                  </a:lnTo>
                  <a:close/>
                </a:path>
                <a:path w="480060" h="370840">
                  <a:moveTo>
                    <a:pt x="347472" y="361188"/>
                  </a:moveTo>
                  <a:lnTo>
                    <a:pt x="132588" y="361188"/>
                  </a:lnTo>
                  <a:lnTo>
                    <a:pt x="137160" y="365760"/>
                  </a:lnTo>
                  <a:lnTo>
                    <a:pt x="137160" y="370332"/>
                  </a:lnTo>
                  <a:lnTo>
                    <a:pt x="342900" y="370332"/>
                  </a:lnTo>
                  <a:lnTo>
                    <a:pt x="342900" y="365760"/>
                  </a:lnTo>
                  <a:lnTo>
                    <a:pt x="347472" y="361188"/>
                  </a:lnTo>
                  <a:close/>
                </a:path>
                <a:path w="480060" h="370840">
                  <a:moveTo>
                    <a:pt x="242316" y="9144"/>
                  </a:moveTo>
                  <a:lnTo>
                    <a:pt x="237744" y="9144"/>
                  </a:lnTo>
                  <a:lnTo>
                    <a:pt x="240030" y="10109"/>
                  </a:lnTo>
                  <a:lnTo>
                    <a:pt x="242316" y="9144"/>
                  </a:lnTo>
                  <a:close/>
                </a:path>
                <a:path w="480060" h="370840">
                  <a:moveTo>
                    <a:pt x="240030" y="10109"/>
                  </a:moveTo>
                  <a:lnTo>
                    <a:pt x="237744" y="9144"/>
                  </a:lnTo>
                  <a:lnTo>
                    <a:pt x="237744" y="11075"/>
                  </a:lnTo>
                  <a:lnTo>
                    <a:pt x="240030" y="10109"/>
                  </a:lnTo>
                  <a:close/>
                </a:path>
                <a:path w="480060" h="370840">
                  <a:moveTo>
                    <a:pt x="242316" y="11075"/>
                  </a:moveTo>
                  <a:lnTo>
                    <a:pt x="242316" y="9144"/>
                  </a:lnTo>
                  <a:lnTo>
                    <a:pt x="240030" y="10109"/>
                  </a:lnTo>
                  <a:lnTo>
                    <a:pt x="242316" y="11075"/>
                  </a:lnTo>
                  <a:close/>
                </a:path>
                <a:path w="480060" h="370840">
                  <a:moveTo>
                    <a:pt x="454152" y="100584"/>
                  </a:moveTo>
                  <a:lnTo>
                    <a:pt x="428904" y="89916"/>
                  </a:lnTo>
                  <a:lnTo>
                    <a:pt x="342900" y="89916"/>
                  </a:lnTo>
                  <a:lnTo>
                    <a:pt x="342900" y="361188"/>
                  </a:lnTo>
                  <a:lnTo>
                    <a:pt x="347472" y="361188"/>
                  </a:lnTo>
                  <a:lnTo>
                    <a:pt x="347472" y="100584"/>
                  </a:lnTo>
                  <a:lnTo>
                    <a:pt x="353568" y="96012"/>
                  </a:lnTo>
                  <a:lnTo>
                    <a:pt x="353568" y="100584"/>
                  </a:lnTo>
                  <a:lnTo>
                    <a:pt x="454152" y="100584"/>
                  </a:lnTo>
                  <a:close/>
                </a:path>
                <a:path w="480060" h="370840">
                  <a:moveTo>
                    <a:pt x="353568" y="370332"/>
                  </a:moveTo>
                  <a:lnTo>
                    <a:pt x="353568" y="100584"/>
                  </a:lnTo>
                  <a:lnTo>
                    <a:pt x="347472" y="100584"/>
                  </a:lnTo>
                  <a:lnTo>
                    <a:pt x="347472" y="361188"/>
                  </a:lnTo>
                  <a:lnTo>
                    <a:pt x="342900" y="365760"/>
                  </a:lnTo>
                  <a:lnTo>
                    <a:pt x="342900" y="370332"/>
                  </a:lnTo>
                  <a:lnTo>
                    <a:pt x="353568" y="370332"/>
                  </a:lnTo>
                  <a:close/>
                </a:path>
                <a:path w="480060" h="370840">
                  <a:moveTo>
                    <a:pt x="353568" y="100584"/>
                  </a:moveTo>
                  <a:lnTo>
                    <a:pt x="353568" y="96012"/>
                  </a:lnTo>
                  <a:lnTo>
                    <a:pt x="347472" y="100584"/>
                  </a:lnTo>
                  <a:lnTo>
                    <a:pt x="353568" y="100584"/>
                  </a:lnTo>
                  <a:close/>
                </a:path>
                <a:path w="480060" h="370840">
                  <a:moveTo>
                    <a:pt x="455619" y="90309"/>
                  </a:moveTo>
                  <a:lnTo>
                    <a:pt x="454683" y="89916"/>
                  </a:lnTo>
                  <a:lnTo>
                    <a:pt x="428904" y="89916"/>
                  </a:lnTo>
                  <a:lnTo>
                    <a:pt x="454152" y="100584"/>
                  </a:lnTo>
                  <a:lnTo>
                    <a:pt x="455619" y="90309"/>
                  </a:lnTo>
                  <a:close/>
                </a:path>
                <a:path w="480060" h="370840">
                  <a:moveTo>
                    <a:pt x="480060" y="100584"/>
                  </a:moveTo>
                  <a:lnTo>
                    <a:pt x="455619" y="90309"/>
                  </a:lnTo>
                  <a:lnTo>
                    <a:pt x="454152" y="100584"/>
                  </a:lnTo>
                  <a:lnTo>
                    <a:pt x="480060" y="100584"/>
                  </a:lnTo>
                  <a:close/>
                </a:path>
                <a:path w="480060" h="370840">
                  <a:moveTo>
                    <a:pt x="455676" y="89916"/>
                  </a:moveTo>
                  <a:lnTo>
                    <a:pt x="454683" y="89916"/>
                  </a:lnTo>
                  <a:lnTo>
                    <a:pt x="455619" y="90309"/>
                  </a:lnTo>
                  <a:lnTo>
                    <a:pt x="455676" y="89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6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4130040">
              <a:lnSpc>
                <a:spcPct val="100000"/>
              </a:lnSpc>
            </a:pPr>
            <a:r>
              <a:rPr sz="2800" spc="-5" dirty="0"/>
              <a:t>“Use-Case Diagram”:</a:t>
            </a:r>
            <a:r>
              <a:rPr sz="2800" spc="20" dirty="0"/>
              <a:t> </a:t>
            </a:r>
            <a:r>
              <a:rPr sz="2800" spc="-5" dirty="0"/>
              <a:t>Örnek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82246" y="1549908"/>
            <a:ext cx="6333728" cy="5013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7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53975" rIns="0" bIns="0" rtlCol="0">
            <a:spAutoFit/>
          </a:bodyPr>
          <a:lstStyle/>
          <a:p>
            <a:pPr marL="5715000" marR="259079" indent="-338455">
              <a:lnSpc>
                <a:spcPct val="100000"/>
              </a:lnSpc>
              <a:spcBef>
                <a:spcPts val="425"/>
              </a:spcBef>
            </a:pPr>
            <a:r>
              <a:rPr sz="2800" spc="-5" dirty="0"/>
              <a:t>“Use-Case Diagram”  Modelleme</a:t>
            </a:r>
            <a:r>
              <a:rPr sz="2800" spc="-35" dirty="0"/>
              <a:t> </a:t>
            </a:r>
            <a:r>
              <a:rPr sz="2800" spc="15" dirty="0"/>
              <a:t>Ö</a:t>
            </a:r>
            <a:r>
              <a:rPr sz="2800" b="0" spc="15" dirty="0">
                <a:latin typeface="Arial"/>
                <a:cs typeface="Arial"/>
              </a:rPr>
              <a:t>ğ</a:t>
            </a:r>
            <a:r>
              <a:rPr sz="2800" spc="15" dirty="0"/>
              <a:t>eleri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88894" y="1806286"/>
            <a:ext cx="302971" cy="45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7202" y="3154574"/>
            <a:ext cx="722184" cy="367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2632" y="1383879"/>
            <a:ext cx="7792720" cy="459168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2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Aktör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Sistemin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kullanıcıları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“An outside user of 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system”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B0A18C"/>
              </a:buClr>
              <a:buFont typeface="DejaVu Sans"/>
              <a:buChar char="◗"/>
            </a:pP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“Use-case”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9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Sistemin destekleyeceği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işler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9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 </a:t>
            </a:r>
            <a:r>
              <a:rPr sz="1600" dirty="0">
                <a:latin typeface="Arial"/>
                <a:cs typeface="Arial"/>
              </a:rPr>
              <a:t>specification </a:t>
            </a:r>
            <a:r>
              <a:rPr sz="1600" spc="-5" dirty="0">
                <a:latin typeface="Arial"/>
                <a:cs typeface="Arial"/>
              </a:rPr>
              <a:t>of the behavior of an entity </a:t>
            </a:r>
            <a:r>
              <a:rPr sz="1600" dirty="0">
                <a:latin typeface="Arial"/>
                <a:cs typeface="Arial"/>
              </a:rPr>
              <a:t>in its </a:t>
            </a:r>
            <a:r>
              <a:rPr sz="1600" spc="-5" dirty="0">
                <a:latin typeface="Arial"/>
                <a:cs typeface="Arial"/>
              </a:rPr>
              <a:t>interaction with outside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agents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B0A18C"/>
              </a:buClr>
              <a:buFont typeface="DejaVu Sans"/>
              <a:buChar char="◗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İlişki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(“relationship”)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“Association”: Aktör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“use-case” arasındaki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bağlantı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“Generalization”: </a:t>
            </a:r>
            <a:r>
              <a:rPr sz="1600" dirty="0">
                <a:latin typeface="Arial"/>
                <a:cs typeface="Arial"/>
              </a:rPr>
              <a:t>İki </a:t>
            </a:r>
            <a:r>
              <a:rPr sz="1600" spc="-5" dirty="0">
                <a:latin typeface="Arial"/>
                <a:cs typeface="Arial"/>
              </a:rPr>
              <a:t>“use-case”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dirty="0">
                <a:latin typeface="Arial"/>
                <a:cs typeface="Arial"/>
              </a:rPr>
              <a:t>iki </a:t>
            </a:r>
            <a:r>
              <a:rPr sz="1600" spc="-5" dirty="0">
                <a:latin typeface="Arial"/>
                <a:cs typeface="Arial"/>
              </a:rPr>
              <a:t>aktör arasındaki kalıtım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ilişkisi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“Extend”: Bir “use-case”den diğerine </a:t>
            </a:r>
            <a:r>
              <a:rPr sz="1600" dirty="0">
                <a:latin typeface="Arial"/>
                <a:cs typeface="Arial"/>
              </a:rPr>
              <a:t>geçiş </a:t>
            </a:r>
            <a:r>
              <a:rPr sz="1600" spc="-5" dirty="0">
                <a:latin typeface="Arial"/>
                <a:cs typeface="Arial"/>
              </a:rPr>
              <a:t>(kontrol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dışı)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“Include”: Bir “use-case”in diğerinin davranışını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içermesi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8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4803140">
              <a:lnSpc>
                <a:spcPct val="100000"/>
              </a:lnSpc>
            </a:pPr>
            <a:r>
              <a:rPr sz="2800" spc="-5" dirty="0"/>
              <a:t>“Use-Case” </a:t>
            </a:r>
            <a:r>
              <a:rPr sz="2800" b="0" spc="25" dirty="0">
                <a:latin typeface="Arial"/>
                <a:cs typeface="Arial"/>
              </a:rPr>
              <a:t>İ</a:t>
            </a:r>
            <a:r>
              <a:rPr sz="2800" spc="25" dirty="0"/>
              <a:t>li</a:t>
            </a:r>
            <a:r>
              <a:rPr sz="2800" b="0" spc="25" dirty="0">
                <a:latin typeface="Arial"/>
                <a:cs typeface="Arial"/>
              </a:rPr>
              <a:t>ş</a:t>
            </a:r>
            <a:r>
              <a:rPr sz="2800" spc="25" dirty="0"/>
              <a:t>ki</a:t>
            </a:r>
            <a:r>
              <a:rPr sz="2800" spc="-10" dirty="0"/>
              <a:t> </a:t>
            </a:r>
            <a:r>
              <a:rPr sz="2800" spc="-5" dirty="0"/>
              <a:t>Türleri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9974" y="1906524"/>
            <a:ext cx="7633716" cy="4346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9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9A0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2628</Words>
  <Application>Microsoft Office PowerPoint</Application>
  <PresentationFormat>Özel</PresentationFormat>
  <Paragraphs>482</Paragraphs>
  <Slides>39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6" baseType="lpstr">
      <vt:lpstr>Arial</vt:lpstr>
      <vt:lpstr>Calibri</vt:lpstr>
      <vt:lpstr>Comic Sans MS</vt:lpstr>
      <vt:lpstr>DejaVu Sans</vt:lpstr>
      <vt:lpstr>IPAexGothic</vt:lpstr>
      <vt:lpstr>Times New Roman</vt:lpstr>
      <vt:lpstr>Office Theme</vt:lpstr>
      <vt:lpstr>“Use-Case” Esaslı  Gereksinim Analizi</vt:lpstr>
      <vt:lpstr> İçerik</vt:lpstr>
      <vt:lpstr> “Unified Modeling Language” - 1</vt:lpstr>
      <vt:lpstr> “Unified Modeling Language” - 2</vt:lpstr>
      <vt:lpstr>Gereksinim Analizi İçin Kullanılan  Başlıca UML Elemanları</vt:lpstr>
      <vt:lpstr> UML Diyagramları</vt:lpstr>
      <vt:lpstr> “Use-Case Diagram”: Örnek</vt:lpstr>
      <vt:lpstr>“Use-Case Diagram”  Modelleme Öğeleri</vt:lpstr>
      <vt:lpstr> “Use-Case” İlişki Türleri</vt:lpstr>
      <vt:lpstr> “Use-Case” İlişki Türleri: Örnek</vt:lpstr>
      <vt:lpstr> “Use-Case” Modeli</vt:lpstr>
      <vt:lpstr>PowerPoint Sunusu</vt:lpstr>
      <vt:lpstr>“Activity Diagram”  Modelleme Öğeleri</vt:lpstr>
      <vt:lpstr>“Activity Diagram with  Swimlanes”: Örnek</vt:lpstr>
      <vt:lpstr>“Use-Case” Esaslı  Gereksinim Analizi</vt:lpstr>
      <vt:lpstr> Gereksinim Analizinde “Use-Case” Yaklaşımı</vt:lpstr>
      <vt:lpstr> “Use-Case” Nedir? (1)</vt:lpstr>
      <vt:lpstr> “Use-Case” Nedir? (2)</vt:lpstr>
      <vt:lpstr>Gereksinim Analizinde  Yapısal Yöntem ya da “Use-Case” Yaklaşımı: Örnek</vt:lpstr>
      <vt:lpstr>PowerPoint Sunusu</vt:lpstr>
      <vt:lpstr>PowerPoint Sunusu</vt:lpstr>
      <vt:lpstr> “Use-Case” Esaslı Gereksinim Analizi: Yöntem</vt:lpstr>
      <vt:lpstr> “Use-Case” Esaslı Gereksinim Analizi: Yöntem (devamı)</vt:lpstr>
      <vt:lpstr>Örnek: ATM Uygulaması</vt:lpstr>
      <vt:lpstr>ATM Uygulaması – Kapsam</vt:lpstr>
      <vt:lpstr>PowerPoint Sunusu</vt:lpstr>
      <vt:lpstr>PowerPoint Sunusu</vt:lpstr>
      <vt:lpstr>PowerPoint Sunusu</vt:lpstr>
      <vt:lpstr>PowerPoint Sunusu</vt:lpstr>
      <vt:lpstr> “Use Case” Detayı: Etkinlik Zinciri</vt:lpstr>
      <vt:lpstr>PowerPoint Sunusu</vt:lpstr>
      <vt:lpstr> “Use Case” Detayı: Alternatif Akışlar</vt:lpstr>
      <vt:lpstr>ATM Uygulaması (Adım 2. “Use Case”leri Detaylandır) – Para Çekme (“Activity Diagram”)</vt:lpstr>
      <vt:lpstr>Para Çekme – “Activity Diagram with Swimlanes”</vt:lpstr>
      <vt:lpstr>Para Çekme:  Alternatif Tanım</vt:lpstr>
      <vt:lpstr>ATM Uygulaması (Adım 3. “Use-Case” Modelini Yapılandır) – “Use-Case” Diyagramı</vt:lpstr>
      <vt:lpstr>ATM Uygulaması (Adım 4. Kullanıcı Arayüzlerini Tanımla) –  Para Çekme “Use Case”i için Kullanıcı Arayüzü</vt:lpstr>
      <vt:lpstr>“Use-Case” Esaslı Gereksinim Analizi:  Başarı İçin Anahtar Noktalar</vt:lpstr>
      <vt:lpstr>Örnek Çözümleme:  Kütüphane Destek Sistemi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BBS-651-DN04 [Uyumluluk Modu]</dc:title>
  <dc:creator>sony</dc:creator>
  <cp:lastModifiedBy>CASPER</cp:lastModifiedBy>
  <cp:revision>1</cp:revision>
  <dcterms:created xsi:type="dcterms:W3CDTF">2020-02-24T14:16:23Z</dcterms:created>
  <dcterms:modified xsi:type="dcterms:W3CDTF">2025-03-19T12:22:25Z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2010-10-27T00:00:00Z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2020-02-24T00:00:00Z</vt:filetime>
  </property>
</Properties>
</file>