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03" autoAdjust="0"/>
  </p:normalViewPr>
  <p:slideViewPr>
    <p:cSldViewPr>
      <p:cViewPr varScale="1">
        <p:scale>
          <a:sx n="112" d="100"/>
          <a:sy n="112" d="100"/>
        </p:scale>
        <p:origin x="15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734FA-9006-402B-96AC-E272CF39E019}" type="datetimeFigureOut">
              <a:rPr lang="tr-TR" smtClean="0"/>
              <a:t>11.12.2024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86C45-B1C6-4BC8-981B-C8AD7BFDCD3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50867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86C45-B1C6-4BC8-981B-C8AD7BFDCD36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1593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86C45-B1C6-4BC8-981B-C8AD7BFDCD36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8904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86C45-B1C6-4BC8-981B-C8AD7BFDCD36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2875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86C45-B1C6-4BC8-981B-C8AD7BFDCD36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8044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86C45-B1C6-4BC8-981B-C8AD7BFDCD36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2265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86C45-B1C6-4BC8-981B-C8AD7BFDCD36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4632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86C45-B1C6-4BC8-981B-C8AD7BFDCD36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4995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86C45-B1C6-4BC8-981B-C8AD7BFDCD36}" type="slidenum">
              <a:rPr lang="tr-TR" smtClean="0"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33342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86C45-B1C6-4BC8-981B-C8AD7BFDCD36}" type="slidenum">
              <a:rPr lang="tr-TR" smtClean="0"/>
              <a:t>47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876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86C45-B1C6-4BC8-981B-C8AD7BFDCD36}" type="slidenum">
              <a:rPr lang="tr-TR" smtClean="0"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2591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86C45-B1C6-4BC8-981B-C8AD7BFDCD36}" type="slidenum">
              <a:rPr lang="tr-TR" smtClean="0"/>
              <a:t>49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820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86C45-B1C6-4BC8-981B-C8AD7BFDCD36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1798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86C45-B1C6-4BC8-981B-C8AD7BFDCD36}" type="slidenum">
              <a:rPr lang="tr-TR" smtClean="0"/>
              <a:t>50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74356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86C45-B1C6-4BC8-981B-C8AD7BFDCD36}" type="slidenum">
              <a:rPr lang="tr-TR" smtClean="0"/>
              <a:t>51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596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86C45-B1C6-4BC8-981B-C8AD7BFDCD36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735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86C45-B1C6-4BC8-981B-C8AD7BFDCD36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4879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86C45-B1C6-4BC8-981B-C8AD7BFDCD36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2589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86C45-B1C6-4BC8-981B-C8AD7BFDCD36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3617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86C45-B1C6-4BC8-981B-C8AD7BFDCD36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9537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86C45-B1C6-4BC8-981B-C8AD7BFDCD36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7278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86C45-B1C6-4BC8-981B-C8AD7BFDCD36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5499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2F2F2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3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532" y="3486378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74"/>
                </a:moveTo>
                <a:lnTo>
                  <a:pt x="44905" y="2667271"/>
                </a:lnTo>
                <a:lnTo>
                  <a:pt x="89843" y="2669961"/>
                </a:lnTo>
                <a:lnTo>
                  <a:pt x="134845" y="2672637"/>
                </a:lnTo>
                <a:lnTo>
                  <a:pt x="179944" y="2675292"/>
                </a:lnTo>
                <a:lnTo>
                  <a:pt x="225172" y="2677919"/>
                </a:lnTo>
                <a:lnTo>
                  <a:pt x="270560" y="2680512"/>
                </a:lnTo>
                <a:lnTo>
                  <a:pt x="316143" y="2683063"/>
                </a:lnTo>
                <a:lnTo>
                  <a:pt x="361950" y="2685565"/>
                </a:lnTo>
                <a:lnTo>
                  <a:pt x="408016" y="2688012"/>
                </a:lnTo>
                <a:lnTo>
                  <a:pt x="454371" y="2690397"/>
                </a:lnTo>
                <a:lnTo>
                  <a:pt x="501049" y="2692711"/>
                </a:lnTo>
                <a:lnTo>
                  <a:pt x="548082" y="2694950"/>
                </a:lnTo>
                <a:lnTo>
                  <a:pt x="595501" y="2697105"/>
                </a:lnTo>
                <a:lnTo>
                  <a:pt x="643339" y="2699171"/>
                </a:lnTo>
                <a:lnTo>
                  <a:pt x="691629" y="2701138"/>
                </a:lnTo>
                <a:lnTo>
                  <a:pt x="740401" y="2703002"/>
                </a:lnTo>
                <a:lnTo>
                  <a:pt x="789690" y="2704755"/>
                </a:lnTo>
                <a:lnTo>
                  <a:pt x="839527" y="2706390"/>
                </a:lnTo>
                <a:lnTo>
                  <a:pt x="889943" y="2707900"/>
                </a:lnTo>
                <a:lnTo>
                  <a:pt x="940972" y="2709279"/>
                </a:lnTo>
                <a:lnTo>
                  <a:pt x="992646" y="2710518"/>
                </a:lnTo>
                <a:lnTo>
                  <a:pt x="1044997" y="2711612"/>
                </a:lnTo>
                <a:lnTo>
                  <a:pt x="1098057" y="2712553"/>
                </a:lnTo>
                <a:lnTo>
                  <a:pt x="1151858" y="2713335"/>
                </a:lnTo>
                <a:lnTo>
                  <a:pt x="1206433" y="2713950"/>
                </a:lnTo>
                <a:lnTo>
                  <a:pt x="1261813" y="2714392"/>
                </a:lnTo>
                <a:lnTo>
                  <a:pt x="1318032" y="2714653"/>
                </a:lnTo>
                <a:lnTo>
                  <a:pt x="1375121" y="2714727"/>
                </a:lnTo>
                <a:lnTo>
                  <a:pt x="1433112" y="2714607"/>
                </a:lnTo>
                <a:lnTo>
                  <a:pt x="1492039" y="2714286"/>
                </a:lnTo>
                <a:lnTo>
                  <a:pt x="1551932" y="2713757"/>
                </a:lnTo>
                <a:lnTo>
                  <a:pt x="1612824" y="2713013"/>
                </a:lnTo>
                <a:lnTo>
                  <a:pt x="1674749" y="2712047"/>
                </a:lnTo>
                <a:lnTo>
                  <a:pt x="1717877" y="2711302"/>
                </a:lnTo>
                <a:lnTo>
                  <a:pt x="1761409" y="2710548"/>
                </a:lnTo>
                <a:lnTo>
                  <a:pt x="1805340" y="2709780"/>
                </a:lnTo>
                <a:lnTo>
                  <a:pt x="1849664" y="2708995"/>
                </a:lnTo>
                <a:lnTo>
                  <a:pt x="1894378" y="2708188"/>
                </a:lnTo>
                <a:lnTo>
                  <a:pt x="1939476" y="2707355"/>
                </a:lnTo>
                <a:lnTo>
                  <a:pt x="1984955" y="2706491"/>
                </a:lnTo>
                <a:lnTo>
                  <a:pt x="2030810" y="2705593"/>
                </a:lnTo>
                <a:lnTo>
                  <a:pt x="2077036" y="2704657"/>
                </a:lnTo>
                <a:lnTo>
                  <a:pt x="2123629" y="2703677"/>
                </a:lnTo>
                <a:lnTo>
                  <a:pt x="2170585" y="2702651"/>
                </a:lnTo>
                <a:lnTo>
                  <a:pt x="2217898" y="2701573"/>
                </a:lnTo>
                <a:lnTo>
                  <a:pt x="2265564" y="2700440"/>
                </a:lnTo>
                <a:lnTo>
                  <a:pt x="2313579" y="2699248"/>
                </a:lnTo>
                <a:lnTo>
                  <a:pt x="2361939" y="2697991"/>
                </a:lnTo>
                <a:lnTo>
                  <a:pt x="2410638" y="2696667"/>
                </a:lnTo>
                <a:lnTo>
                  <a:pt x="2459673" y="2695270"/>
                </a:lnTo>
                <a:lnTo>
                  <a:pt x="2509038" y="2693798"/>
                </a:lnTo>
                <a:lnTo>
                  <a:pt x="2558730" y="2692244"/>
                </a:lnTo>
                <a:lnTo>
                  <a:pt x="2608743" y="2690606"/>
                </a:lnTo>
                <a:lnTo>
                  <a:pt x="2659073" y="2688880"/>
                </a:lnTo>
                <a:lnTo>
                  <a:pt x="2709716" y="2687060"/>
                </a:lnTo>
                <a:lnTo>
                  <a:pt x="2760667" y="2685142"/>
                </a:lnTo>
                <a:lnTo>
                  <a:pt x="2811922" y="2683124"/>
                </a:lnTo>
                <a:lnTo>
                  <a:pt x="2863476" y="2681000"/>
                </a:lnTo>
                <a:lnTo>
                  <a:pt x="2915325" y="2678766"/>
                </a:lnTo>
                <a:lnTo>
                  <a:pt x="2967464" y="2676418"/>
                </a:lnTo>
                <a:lnTo>
                  <a:pt x="3019888" y="2673951"/>
                </a:lnTo>
                <a:lnTo>
                  <a:pt x="3072594" y="2671363"/>
                </a:lnTo>
                <a:lnTo>
                  <a:pt x="3125576" y="2668648"/>
                </a:lnTo>
                <a:lnTo>
                  <a:pt x="3178830" y="2665802"/>
                </a:lnTo>
                <a:lnTo>
                  <a:pt x="3232352" y="2662821"/>
                </a:lnTo>
                <a:lnTo>
                  <a:pt x="3286136" y="2659701"/>
                </a:lnTo>
                <a:lnTo>
                  <a:pt x="3340180" y="2656438"/>
                </a:lnTo>
                <a:lnTo>
                  <a:pt x="3394477" y="2653028"/>
                </a:lnTo>
                <a:lnTo>
                  <a:pt x="3449024" y="2649465"/>
                </a:lnTo>
                <a:lnTo>
                  <a:pt x="3503816" y="2645747"/>
                </a:lnTo>
                <a:lnTo>
                  <a:pt x="3558848" y="2641869"/>
                </a:lnTo>
                <a:lnTo>
                  <a:pt x="3614116" y="2637827"/>
                </a:lnTo>
                <a:lnTo>
                  <a:pt x="3669616" y="2633616"/>
                </a:lnTo>
                <a:lnTo>
                  <a:pt x="3725342" y="2629233"/>
                </a:lnTo>
                <a:lnTo>
                  <a:pt x="3781291" y="2624673"/>
                </a:lnTo>
                <a:lnTo>
                  <a:pt x="3837458" y="2619931"/>
                </a:lnTo>
                <a:lnTo>
                  <a:pt x="3893839" y="2615005"/>
                </a:lnTo>
                <a:lnTo>
                  <a:pt x="3950428" y="2609890"/>
                </a:lnTo>
                <a:lnTo>
                  <a:pt x="4007221" y="2604581"/>
                </a:lnTo>
                <a:lnTo>
                  <a:pt x="4064215" y="2599074"/>
                </a:lnTo>
                <a:lnTo>
                  <a:pt x="4121404" y="2593365"/>
                </a:lnTo>
                <a:lnTo>
                  <a:pt x="4166784" y="2588729"/>
                </a:lnTo>
                <a:lnTo>
                  <a:pt x="4212759" y="2583967"/>
                </a:lnTo>
                <a:lnTo>
                  <a:pt x="4259305" y="2579082"/>
                </a:lnTo>
                <a:lnTo>
                  <a:pt x="4306400" y="2574076"/>
                </a:lnTo>
                <a:lnTo>
                  <a:pt x="4354022" y="2568950"/>
                </a:lnTo>
                <a:lnTo>
                  <a:pt x="4402149" y="2563706"/>
                </a:lnTo>
                <a:lnTo>
                  <a:pt x="4450758" y="2558348"/>
                </a:lnTo>
                <a:lnTo>
                  <a:pt x="4499826" y="2552876"/>
                </a:lnTo>
                <a:lnTo>
                  <a:pt x="4549333" y="2547292"/>
                </a:lnTo>
                <a:lnTo>
                  <a:pt x="4599254" y="2541600"/>
                </a:lnTo>
                <a:lnTo>
                  <a:pt x="4649569" y="2535800"/>
                </a:lnTo>
                <a:lnTo>
                  <a:pt x="4700255" y="2529895"/>
                </a:lnTo>
                <a:lnTo>
                  <a:pt x="4751289" y="2523887"/>
                </a:lnTo>
                <a:lnTo>
                  <a:pt x="4802649" y="2517778"/>
                </a:lnTo>
                <a:lnTo>
                  <a:pt x="4854314" y="2511570"/>
                </a:lnTo>
                <a:lnTo>
                  <a:pt x="4906259" y="2505265"/>
                </a:lnTo>
                <a:lnTo>
                  <a:pt x="4958465" y="2498865"/>
                </a:lnTo>
                <a:lnTo>
                  <a:pt x="5010907" y="2492372"/>
                </a:lnTo>
                <a:lnTo>
                  <a:pt x="5063564" y="2485788"/>
                </a:lnTo>
                <a:lnTo>
                  <a:pt x="5116413" y="2479116"/>
                </a:lnTo>
                <a:lnTo>
                  <a:pt x="5169433" y="2472356"/>
                </a:lnTo>
                <a:lnTo>
                  <a:pt x="5222600" y="2465512"/>
                </a:lnTo>
                <a:lnTo>
                  <a:pt x="5275893" y="2458585"/>
                </a:lnTo>
                <a:lnTo>
                  <a:pt x="5329290" y="2451578"/>
                </a:lnTo>
                <a:lnTo>
                  <a:pt x="5382767" y="2444492"/>
                </a:lnTo>
                <a:lnTo>
                  <a:pt x="5436303" y="2437329"/>
                </a:lnTo>
                <a:lnTo>
                  <a:pt x="5489875" y="2430092"/>
                </a:lnTo>
                <a:lnTo>
                  <a:pt x="5543462" y="2422782"/>
                </a:lnTo>
                <a:lnTo>
                  <a:pt x="5597040" y="2415401"/>
                </a:lnTo>
                <a:lnTo>
                  <a:pt x="5650588" y="2407953"/>
                </a:lnTo>
                <a:lnTo>
                  <a:pt x="5704084" y="2400438"/>
                </a:lnTo>
                <a:lnTo>
                  <a:pt x="5757504" y="2392858"/>
                </a:lnTo>
                <a:lnTo>
                  <a:pt x="5810827" y="2385216"/>
                </a:lnTo>
                <a:lnTo>
                  <a:pt x="5864030" y="2377514"/>
                </a:lnTo>
                <a:lnTo>
                  <a:pt x="5917091" y="2369754"/>
                </a:lnTo>
                <a:lnTo>
                  <a:pt x="5969988" y="2361937"/>
                </a:lnTo>
                <a:lnTo>
                  <a:pt x="6022699" y="2354067"/>
                </a:lnTo>
                <a:lnTo>
                  <a:pt x="6075201" y="2346144"/>
                </a:lnTo>
                <a:lnTo>
                  <a:pt x="6127472" y="2338171"/>
                </a:lnTo>
                <a:lnTo>
                  <a:pt x="6179489" y="2330150"/>
                </a:lnTo>
                <a:lnTo>
                  <a:pt x="6231231" y="2322083"/>
                </a:lnTo>
                <a:lnTo>
                  <a:pt x="6282674" y="2313972"/>
                </a:lnTo>
                <a:lnTo>
                  <a:pt x="6333798" y="2305819"/>
                </a:lnTo>
                <a:lnTo>
                  <a:pt x="6384579" y="2297627"/>
                </a:lnTo>
                <a:lnTo>
                  <a:pt x="6434995" y="2289396"/>
                </a:lnTo>
                <a:lnTo>
                  <a:pt x="6485024" y="2281130"/>
                </a:lnTo>
                <a:lnTo>
                  <a:pt x="6534644" y="2272830"/>
                </a:lnTo>
                <a:lnTo>
                  <a:pt x="6583832" y="2264498"/>
                </a:lnTo>
                <a:lnTo>
                  <a:pt x="6632566" y="2256136"/>
                </a:lnTo>
                <a:lnTo>
                  <a:pt x="6680824" y="2247747"/>
                </a:lnTo>
                <a:lnTo>
                  <a:pt x="6728583" y="2239332"/>
                </a:lnTo>
                <a:lnTo>
                  <a:pt x="6775821" y="2230894"/>
                </a:lnTo>
                <a:lnTo>
                  <a:pt x="6822516" y="2222434"/>
                </a:lnTo>
                <a:lnTo>
                  <a:pt x="6868646" y="2213955"/>
                </a:lnTo>
                <a:lnTo>
                  <a:pt x="6914188" y="2205458"/>
                </a:lnTo>
                <a:lnTo>
                  <a:pt x="6959120" y="2196945"/>
                </a:lnTo>
                <a:lnTo>
                  <a:pt x="7003419" y="2188420"/>
                </a:lnTo>
                <a:lnTo>
                  <a:pt x="7047064" y="2179883"/>
                </a:lnTo>
                <a:lnTo>
                  <a:pt x="7090032" y="2171337"/>
                </a:lnTo>
                <a:lnTo>
                  <a:pt x="7132301" y="2162783"/>
                </a:lnTo>
                <a:lnTo>
                  <a:pt x="7173849" y="2154224"/>
                </a:lnTo>
                <a:lnTo>
                  <a:pt x="7235151" y="2141311"/>
                </a:lnTo>
                <a:lnTo>
                  <a:pt x="7296471" y="2128050"/>
                </a:lnTo>
                <a:lnTo>
                  <a:pt x="7357758" y="2114460"/>
                </a:lnTo>
                <a:lnTo>
                  <a:pt x="7418958" y="2100562"/>
                </a:lnTo>
                <a:lnTo>
                  <a:pt x="7480019" y="2086375"/>
                </a:lnTo>
                <a:lnTo>
                  <a:pt x="7540889" y="2071919"/>
                </a:lnTo>
                <a:lnTo>
                  <a:pt x="7601517" y="2057213"/>
                </a:lnTo>
                <a:lnTo>
                  <a:pt x="7661849" y="2042277"/>
                </a:lnTo>
                <a:lnTo>
                  <a:pt x="7721835" y="2027130"/>
                </a:lnTo>
                <a:lnTo>
                  <a:pt x="7781420" y="2011793"/>
                </a:lnTo>
                <a:lnTo>
                  <a:pt x="7840554" y="1996285"/>
                </a:lnTo>
                <a:lnTo>
                  <a:pt x="7899183" y="1980625"/>
                </a:lnTo>
                <a:lnTo>
                  <a:pt x="7957256" y="1964834"/>
                </a:lnTo>
                <a:lnTo>
                  <a:pt x="8014721" y="1948930"/>
                </a:lnTo>
                <a:lnTo>
                  <a:pt x="8071526" y="1932934"/>
                </a:lnTo>
                <a:lnTo>
                  <a:pt x="8127617" y="1916865"/>
                </a:lnTo>
                <a:lnTo>
                  <a:pt x="8182944" y="1900743"/>
                </a:lnTo>
                <a:lnTo>
                  <a:pt x="8237453" y="1884587"/>
                </a:lnTo>
                <a:lnTo>
                  <a:pt x="8291092" y="1868417"/>
                </a:lnTo>
                <a:lnTo>
                  <a:pt x="8343810" y="1852253"/>
                </a:lnTo>
                <a:lnTo>
                  <a:pt x="8395555" y="1836114"/>
                </a:lnTo>
                <a:lnTo>
                  <a:pt x="8446273" y="1820021"/>
                </a:lnTo>
                <a:lnTo>
                  <a:pt x="8495912" y="1803992"/>
                </a:lnTo>
                <a:lnTo>
                  <a:pt x="8544422" y="1788047"/>
                </a:lnTo>
                <a:lnTo>
                  <a:pt x="8591748" y="1772206"/>
                </a:lnTo>
                <a:lnTo>
                  <a:pt x="8637840" y="1756489"/>
                </a:lnTo>
                <a:lnTo>
                  <a:pt x="8682644" y="1740915"/>
                </a:lnTo>
                <a:lnTo>
                  <a:pt x="8726109" y="1725503"/>
                </a:lnTo>
                <a:lnTo>
                  <a:pt x="8768183" y="1710275"/>
                </a:lnTo>
                <a:lnTo>
                  <a:pt x="8808813" y="1695248"/>
                </a:lnTo>
                <a:lnTo>
                  <a:pt x="8847947" y="1680444"/>
                </a:lnTo>
                <a:lnTo>
                  <a:pt x="8885533" y="1665880"/>
                </a:lnTo>
                <a:lnTo>
                  <a:pt x="8921518" y="1651578"/>
                </a:lnTo>
                <a:lnTo>
                  <a:pt x="8988479" y="1623835"/>
                </a:lnTo>
                <a:lnTo>
                  <a:pt x="9048412" y="1597373"/>
                </a:lnTo>
                <a:lnTo>
                  <a:pt x="9075613" y="1584671"/>
                </a:lnTo>
                <a:lnTo>
                  <a:pt x="9078468" y="1583280"/>
                </a:lnTo>
              </a:path>
              <a:path w="9078595" h="2715260">
                <a:moveTo>
                  <a:pt x="0" y="870737"/>
                </a:moveTo>
                <a:lnTo>
                  <a:pt x="35926" y="851722"/>
                </a:lnTo>
                <a:lnTo>
                  <a:pt x="71996" y="832709"/>
                </a:lnTo>
                <a:lnTo>
                  <a:pt x="108353" y="813699"/>
                </a:lnTo>
                <a:lnTo>
                  <a:pt x="145143" y="794694"/>
                </a:lnTo>
                <a:lnTo>
                  <a:pt x="182507" y="775696"/>
                </a:lnTo>
                <a:lnTo>
                  <a:pt x="220591" y="756707"/>
                </a:lnTo>
                <a:lnTo>
                  <a:pt x="259538" y="737728"/>
                </a:lnTo>
                <a:lnTo>
                  <a:pt x="299493" y="718761"/>
                </a:lnTo>
                <a:lnTo>
                  <a:pt x="340599" y="699807"/>
                </a:lnTo>
                <a:lnTo>
                  <a:pt x="382999" y="680870"/>
                </a:lnTo>
                <a:lnTo>
                  <a:pt x="426839" y="661949"/>
                </a:lnTo>
                <a:lnTo>
                  <a:pt x="472261" y="643047"/>
                </a:lnTo>
                <a:lnTo>
                  <a:pt x="519410" y="624166"/>
                </a:lnTo>
                <a:lnTo>
                  <a:pt x="568429" y="605307"/>
                </a:lnTo>
                <a:lnTo>
                  <a:pt x="619463" y="586473"/>
                </a:lnTo>
                <a:lnTo>
                  <a:pt x="672656" y="567664"/>
                </a:lnTo>
                <a:lnTo>
                  <a:pt x="728151" y="548882"/>
                </a:lnTo>
                <a:lnTo>
                  <a:pt x="786092" y="530130"/>
                </a:lnTo>
                <a:lnTo>
                  <a:pt x="846623" y="511409"/>
                </a:lnTo>
                <a:lnTo>
                  <a:pt x="909888" y="492720"/>
                </a:lnTo>
                <a:lnTo>
                  <a:pt x="976032" y="474065"/>
                </a:lnTo>
                <a:lnTo>
                  <a:pt x="1045197" y="455447"/>
                </a:lnTo>
                <a:lnTo>
                  <a:pt x="1082614" y="445590"/>
                </a:lnTo>
                <a:lnTo>
                  <a:pt x="1120759" y="435534"/>
                </a:lnTo>
                <a:lnTo>
                  <a:pt x="1159622" y="425295"/>
                </a:lnTo>
                <a:lnTo>
                  <a:pt x="1199191" y="414888"/>
                </a:lnTo>
                <a:lnTo>
                  <a:pt x="1239454" y="404329"/>
                </a:lnTo>
                <a:lnTo>
                  <a:pt x="1280400" y="393635"/>
                </a:lnTo>
                <a:lnTo>
                  <a:pt x="1322017" y="382821"/>
                </a:lnTo>
                <a:lnTo>
                  <a:pt x="1364293" y="371902"/>
                </a:lnTo>
                <a:lnTo>
                  <a:pt x="1407218" y="360895"/>
                </a:lnTo>
                <a:lnTo>
                  <a:pt x="1450780" y="349816"/>
                </a:lnTo>
                <a:lnTo>
                  <a:pt x="1494966" y="338681"/>
                </a:lnTo>
                <a:lnTo>
                  <a:pt x="1539766" y="327504"/>
                </a:lnTo>
                <a:lnTo>
                  <a:pt x="1585168" y="316303"/>
                </a:lnTo>
                <a:lnTo>
                  <a:pt x="1631160" y="305093"/>
                </a:lnTo>
                <a:lnTo>
                  <a:pt x="1677732" y="293890"/>
                </a:lnTo>
                <a:lnTo>
                  <a:pt x="1724870" y="282710"/>
                </a:lnTo>
                <a:lnTo>
                  <a:pt x="1772565" y="271568"/>
                </a:lnTo>
                <a:lnTo>
                  <a:pt x="1820804" y="260481"/>
                </a:lnTo>
                <a:lnTo>
                  <a:pt x="1869576" y="249464"/>
                </a:lnTo>
                <a:lnTo>
                  <a:pt x="1918869" y="238533"/>
                </a:lnTo>
                <a:lnTo>
                  <a:pt x="1968673" y="227704"/>
                </a:lnTo>
                <a:lnTo>
                  <a:pt x="2018974" y="216994"/>
                </a:lnTo>
                <a:lnTo>
                  <a:pt x="2069762" y="206417"/>
                </a:lnTo>
                <a:lnTo>
                  <a:pt x="2121025" y="195989"/>
                </a:lnTo>
                <a:lnTo>
                  <a:pt x="2172752" y="185728"/>
                </a:lnTo>
                <a:lnTo>
                  <a:pt x="2224931" y="175647"/>
                </a:lnTo>
                <a:lnTo>
                  <a:pt x="2277551" y="165764"/>
                </a:lnTo>
                <a:lnTo>
                  <a:pt x="2330600" y="156094"/>
                </a:lnTo>
                <a:lnTo>
                  <a:pt x="2384066" y="146653"/>
                </a:lnTo>
                <a:lnTo>
                  <a:pt x="2437938" y="137456"/>
                </a:lnTo>
                <a:lnTo>
                  <a:pt x="2492205" y="128521"/>
                </a:lnTo>
                <a:lnTo>
                  <a:pt x="2546855" y="119862"/>
                </a:lnTo>
                <a:lnTo>
                  <a:pt x="2601876" y="111495"/>
                </a:lnTo>
                <a:lnTo>
                  <a:pt x="2657257" y="103436"/>
                </a:lnTo>
                <a:lnTo>
                  <a:pt x="2712987" y="95702"/>
                </a:lnTo>
                <a:lnTo>
                  <a:pt x="2769053" y="88307"/>
                </a:lnTo>
                <a:lnTo>
                  <a:pt x="2825445" y="81269"/>
                </a:lnTo>
                <a:lnTo>
                  <a:pt x="2882151" y="74602"/>
                </a:lnTo>
                <a:lnTo>
                  <a:pt x="2939159" y="68322"/>
                </a:lnTo>
                <a:lnTo>
                  <a:pt x="2996457" y="62446"/>
                </a:lnTo>
                <a:lnTo>
                  <a:pt x="3054035" y="56990"/>
                </a:lnTo>
                <a:lnTo>
                  <a:pt x="3111881" y="51968"/>
                </a:lnTo>
                <a:lnTo>
                  <a:pt x="3156318" y="48359"/>
                </a:lnTo>
                <a:lnTo>
                  <a:pt x="3201095" y="44877"/>
                </a:lnTo>
                <a:lnTo>
                  <a:pt x="3246208" y="41521"/>
                </a:lnTo>
                <a:lnTo>
                  <a:pt x="3291649" y="38292"/>
                </a:lnTo>
                <a:lnTo>
                  <a:pt x="3337414" y="35191"/>
                </a:lnTo>
                <a:lnTo>
                  <a:pt x="3383497" y="32217"/>
                </a:lnTo>
                <a:lnTo>
                  <a:pt x="3429892" y="29372"/>
                </a:lnTo>
                <a:lnTo>
                  <a:pt x="3476594" y="26655"/>
                </a:lnTo>
                <a:lnTo>
                  <a:pt x="3523597" y="24067"/>
                </a:lnTo>
                <a:lnTo>
                  <a:pt x="3570896" y="21609"/>
                </a:lnTo>
                <a:lnTo>
                  <a:pt x="3618486" y="19281"/>
                </a:lnTo>
                <a:lnTo>
                  <a:pt x="3666359" y="17084"/>
                </a:lnTo>
                <a:lnTo>
                  <a:pt x="3714512" y="15017"/>
                </a:lnTo>
                <a:lnTo>
                  <a:pt x="3762937" y="13081"/>
                </a:lnTo>
                <a:lnTo>
                  <a:pt x="3811631" y="11277"/>
                </a:lnTo>
                <a:lnTo>
                  <a:pt x="3860587" y="9605"/>
                </a:lnTo>
                <a:lnTo>
                  <a:pt x="3909799" y="8066"/>
                </a:lnTo>
                <a:lnTo>
                  <a:pt x="3959262" y="6659"/>
                </a:lnTo>
                <a:lnTo>
                  <a:pt x="4008971" y="5386"/>
                </a:lnTo>
                <a:lnTo>
                  <a:pt x="4058920" y="4247"/>
                </a:lnTo>
                <a:lnTo>
                  <a:pt x="4109103" y="3241"/>
                </a:lnTo>
                <a:lnTo>
                  <a:pt x="4159515" y="2371"/>
                </a:lnTo>
                <a:lnTo>
                  <a:pt x="4210150" y="1636"/>
                </a:lnTo>
                <a:lnTo>
                  <a:pt x="4261002" y="1036"/>
                </a:lnTo>
                <a:lnTo>
                  <a:pt x="4312066" y="572"/>
                </a:lnTo>
                <a:lnTo>
                  <a:pt x="4363337" y="244"/>
                </a:lnTo>
                <a:lnTo>
                  <a:pt x="4414809" y="53"/>
                </a:lnTo>
                <a:lnTo>
                  <a:pt x="4466475" y="0"/>
                </a:lnTo>
                <a:lnTo>
                  <a:pt x="4518332" y="83"/>
                </a:lnTo>
                <a:lnTo>
                  <a:pt x="4570373" y="305"/>
                </a:lnTo>
                <a:lnTo>
                  <a:pt x="4622592" y="666"/>
                </a:lnTo>
                <a:lnTo>
                  <a:pt x="4674984" y="1165"/>
                </a:lnTo>
                <a:lnTo>
                  <a:pt x="4727543" y="1804"/>
                </a:lnTo>
                <a:lnTo>
                  <a:pt x="4780264" y="2583"/>
                </a:lnTo>
                <a:lnTo>
                  <a:pt x="4833141" y="3501"/>
                </a:lnTo>
                <a:lnTo>
                  <a:pt x="4886169" y="4560"/>
                </a:lnTo>
                <a:lnTo>
                  <a:pt x="4939342" y="5761"/>
                </a:lnTo>
                <a:lnTo>
                  <a:pt x="4992655" y="7102"/>
                </a:lnTo>
                <a:lnTo>
                  <a:pt x="5046101" y="8586"/>
                </a:lnTo>
                <a:lnTo>
                  <a:pt x="5099676" y="10212"/>
                </a:lnTo>
                <a:lnTo>
                  <a:pt x="5153373" y="11981"/>
                </a:lnTo>
                <a:lnTo>
                  <a:pt x="5207188" y="13893"/>
                </a:lnTo>
                <a:lnTo>
                  <a:pt x="5261114" y="15948"/>
                </a:lnTo>
                <a:lnTo>
                  <a:pt x="5315146" y="18147"/>
                </a:lnTo>
                <a:lnTo>
                  <a:pt x="5369278" y="20491"/>
                </a:lnTo>
                <a:lnTo>
                  <a:pt x="5423505" y="22980"/>
                </a:lnTo>
                <a:lnTo>
                  <a:pt x="5477822" y="25614"/>
                </a:lnTo>
                <a:lnTo>
                  <a:pt x="5532222" y="28394"/>
                </a:lnTo>
                <a:lnTo>
                  <a:pt x="5586700" y="31320"/>
                </a:lnTo>
                <a:lnTo>
                  <a:pt x="5641251" y="34392"/>
                </a:lnTo>
                <a:lnTo>
                  <a:pt x="5695869" y="37612"/>
                </a:lnTo>
                <a:lnTo>
                  <a:pt x="5750548" y="40979"/>
                </a:lnTo>
                <a:lnTo>
                  <a:pt x="5805283" y="44493"/>
                </a:lnTo>
                <a:lnTo>
                  <a:pt x="5860068" y="48156"/>
                </a:lnTo>
                <a:lnTo>
                  <a:pt x="5914897" y="51968"/>
                </a:lnTo>
                <a:lnTo>
                  <a:pt x="5962519" y="55457"/>
                </a:lnTo>
                <a:lnTo>
                  <a:pt x="6011082" y="59249"/>
                </a:lnTo>
                <a:lnTo>
                  <a:pt x="6060546" y="63334"/>
                </a:lnTo>
                <a:lnTo>
                  <a:pt x="6110870" y="67703"/>
                </a:lnTo>
                <a:lnTo>
                  <a:pt x="6162011" y="72347"/>
                </a:lnTo>
                <a:lnTo>
                  <a:pt x="6213930" y="77254"/>
                </a:lnTo>
                <a:lnTo>
                  <a:pt x="6266585" y="82416"/>
                </a:lnTo>
                <a:lnTo>
                  <a:pt x="6319934" y="87822"/>
                </a:lnTo>
                <a:lnTo>
                  <a:pt x="6373937" y="93463"/>
                </a:lnTo>
                <a:lnTo>
                  <a:pt x="6428553" y="99330"/>
                </a:lnTo>
                <a:lnTo>
                  <a:pt x="6483739" y="105411"/>
                </a:lnTo>
                <a:lnTo>
                  <a:pt x="6539455" y="111698"/>
                </a:lnTo>
                <a:lnTo>
                  <a:pt x="6595661" y="118181"/>
                </a:lnTo>
                <a:lnTo>
                  <a:pt x="6652314" y="124849"/>
                </a:lnTo>
                <a:lnTo>
                  <a:pt x="6709373" y="131694"/>
                </a:lnTo>
                <a:lnTo>
                  <a:pt x="6766798" y="138705"/>
                </a:lnTo>
                <a:lnTo>
                  <a:pt x="6824546" y="145873"/>
                </a:lnTo>
                <a:lnTo>
                  <a:pt x="6882578" y="153187"/>
                </a:lnTo>
                <a:lnTo>
                  <a:pt x="6940851" y="160638"/>
                </a:lnTo>
                <a:lnTo>
                  <a:pt x="6999325" y="168217"/>
                </a:lnTo>
                <a:lnTo>
                  <a:pt x="7057958" y="175913"/>
                </a:lnTo>
                <a:lnTo>
                  <a:pt x="7116709" y="183716"/>
                </a:lnTo>
                <a:lnTo>
                  <a:pt x="7175538" y="191618"/>
                </a:lnTo>
                <a:lnTo>
                  <a:pt x="7234402" y="199607"/>
                </a:lnTo>
                <a:lnTo>
                  <a:pt x="7293260" y="207675"/>
                </a:lnTo>
                <a:lnTo>
                  <a:pt x="7352072" y="215811"/>
                </a:lnTo>
                <a:lnTo>
                  <a:pt x="7410797" y="224006"/>
                </a:lnTo>
                <a:lnTo>
                  <a:pt x="7469392" y="232250"/>
                </a:lnTo>
                <a:lnTo>
                  <a:pt x="7527817" y="240533"/>
                </a:lnTo>
                <a:lnTo>
                  <a:pt x="7586031" y="248845"/>
                </a:lnTo>
                <a:lnTo>
                  <a:pt x="7643993" y="257177"/>
                </a:lnTo>
                <a:lnTo>
                  <a:pt x="7701660" y="265519"/>
                </a:lnTo>
                <a:lnTo>
                  <a:pt x="7758993" y="273860"/>
                </a:lnTo>
                <a:lnTo>
                  <a:pt x="7815950" y="282192"/>
                </a:lnTo>
                <a:lnTo>
                  <a:pt x="7872490" y="290504"/>
                </a:lnTo>
                <a:lnTo>
                  <a:pt x="7928571" y="298787"/>
                </a:lnTo>
                <a:lnTo>
                  <a:pt x="7984153" y="307031"/>
                </a:lnTo>
                <a:lnTo>
                  <a:pt x="8039193" y="315226"/>
                </a:lnTo>
                <a:lnTo>
                  <a:pt x="8093652" y="323362"/>
                </a:lnTo>
                <a:lnTo>
                  <a:pt x="8147488" y="331430"/>
                </a:lnTo>
                <a:lnTo>
                  <a:pt x="8200659" y="339419"/>
                </a:lnTo>
                <a:lnTo>
                  <a:pt x="8253125" y="347321"/>
                </a:lnTo>
                <a:lnTo>
                  <a:pt x="8304844" y="355124"/>
                </a:lnTo>
                <a:lnTo>
                  <a:pt x="8355776" y="362820"/>
                </a:lnTo>
                <a:lnTo>
                  <a:pt x="8405878" y="370399"/>
                </a:lnTo>
                <a:lnTo>
                  <a:pt x="8455110" y="377850"/>
                </a:lnTo>
                <a:lnTo>
                  <a:pt x="8503430" y="385164"/>
                </a:lnTo>
                <a:lnTo>
                  <a:pt x="8550798" y="392332"/>
                </a:lnTo>
                <a:lnTo>
                  <a:pt x="8597172" y="399343"/>
                </a:lnTo>
                <a:lnTo>
                  <a:pt x="8642512" y="406188"/>
                </a:lnTo>
                <a:lnTo>
                  <a:pt x="8686775" y="412856"/>
                </a:lnTo>
                <a:lnTo>
                  <a:pt x="8729920" y="419339"/>
                </a:lnTo>
                <a:lnTo>
                  <a:pt x="8771907" y="425626"/>
                </a:lnTo>
                <a:lnTo>
                  <a:pt x="8812695" y="431707"/>
                </a:lnTo>
                <a:lnTo>
                  <a:pt x="8852241" y="437574"/>
                </a:lnTo>
                <a:lnTo>
                  <a:pt x="8890506" y="443215"/>
                </a:lnTo>
                <a:lnTo>
                  <a:pt x="8963023" y="453783"/>
                </a:lnTo>
                <a:lnTo>
                  <a:pt x="9029919" y="463334"/>
                </a:lnTo>
                <a:lnTo>
                  <a:pt x="9061155" y="467703"/>
                </a:lnTo>
                <a:lnTo>
                  <a:pt x="9078468" y="470084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340" y="5640324"/>
            <a:ext cx="3005455" cy="1211580"/>
          </a:xfrm>
          <a:custGeom>
            <a:avLst/>
            <a:gdLst/>
            <a:ahLst/>
            <a:cxnLst/>
            <a:rect l="l" t="t" r="r" b="b"/>
            <a:pathLst>
              <a:path w="3005455" h="1211579">
                <a:moveTo>
                  <a:pt x="0" y="0"/>
                </a:moveTo>
                <a:lnTo>
                  <a:pt x="51736" y="23523"/>
                </a:lnTo>
                <a:lnTo>
                  <a:pt x="103465" y="47039"/>
                </a:lnTo>
                <a:lnTo>
                  <a:pt x="155181" y="70542"/>
                </a:lnTo>
                <a:lnTo>
                  <a:pt x="206875" y="94025"/>
                </a:lnTo>
                <a:lnTo>
                  <a:pt x="258542" y="117481"/>
                </a:lnTo>
                <a:lnTo>
                  <a:pt x="310173" y="140903"/>
                </a:lnTo>
                <a:lnTo>
                  <a:pt x="361763" y="164285"/>
                </a:lnTo>
                <a:lnTo>
                  <a:pt x="413304" y="187620"/>
                </a:lnTo>
                <a:lnTo>
                  <a:pt x="464788" y="210901"/>
                </a:lnTo>
                <a:lnTo>
                  <a:pt x="516210" y="234122"/>
                </a:lnTo>
                <a:lnTo>
                  <a:pt x="567562" y="257275"/>
                </a:lnTo>
                <a:lnTo>
                  <a:pt x="618837" y="280354"/>
                </a:lnTo>
                <a:lnTo>
                  <a:pt x="670028" y="303352"/>
                </a:lnTo>
                <a:lnTo>
                  <a:pt x="721127" y="326263"/>
                </a:lnTo>
                <a:lnTo>
                  <a:pt x="772129" y="349080"/>
                </a:lnTo>
                <a:lnTo>
                  <a:pt x="823026" y="371796"/>
                </a:lnTo>
                <a:lnTo>
                  <a:pt x="873811" y="394404"/>
                </a:lnTo>
                <a:lnTo>
                  <a:pt x="924477" y="416898"/>
                </a:lnTo>
                <a:lnTo>
                  <a:pt x="975017" y="439271"/>
                </a:lnTo>
                <a:lnTo>
                  <a:pt x="1025424" y="461515"/>
                </a:lnTo>
                <a:lnTo>
                  <a:pt x="1075691" y="483626"/>
                </a:lnTo>
                <a:lnTo>
                  <a:pt x="1125811" y="505594"/>
                </a:lnTo>
                <a:lnTo>
                  <a:pt x="1175776" y="527415"/>
                </a:lnTo>
                <a:lnTo>
                  <a:pt x="1225581" y="549081"/>
                </a:lnTo>
                <a:lnTo>
                  <a:pt x="1275218" y="570586"/>
                </a:lnTo>
                <a:lnTo>
                  <a:pt x="1324680" y="591923"/>
                </a:lnTo>
                <a:lnTo>
                  <a:pt x="1373960" y="613084"/>
                </a:lnTo>
                <a:lnTo>
                  <a:pt x="1423050" y="634064"/>
                </a:lnTo>
                <a:lnTo>
                  <a:pt x="1471945" y="654855"/>
                </a:lnTo>
                <a:lnTo>
                  <a:pt x="1520637" y="675452"/>
                </a:lnTo>
                <a:lnTo>
                  <a:pt x="1569118" y="695846"/>
                </a:lnTo>
                <a:lnTo>
                  <a:pt x="1617383" y="716032"/>
                </a:lnTo>
                <a:lnTo>
                  <a:pt x="1665423" y="736002"/>
                </a:lnTo>
                <a:lnTo>
                  <a:pt x="1713232" y="755751"/>
                </a:lnTo>
                <a:lnTo>
                  <a:pt x="1760804" y="775270"/>
                </a:lnTo>
                <a:lnTo>
                  <a:pt x="1808130" y="794555"/>
                </a:lnTo>
                <a:lnTo>
                  <a:pt x="1855204" y="813597"/>
                </a:lnTo>
                <a:lnTo>
                  <a:pt x="1902019" y="832390"/>
                </a:lnTo>
                <a:lnTo>
                  <a:pt x="1948568" y="850927"/>
                </a:lnTo>
                <a:lnTo>
                  <a:pt x="1994844" y="869202"/>
                </a:lnTo>
                <a:lnTo>
                  <a:pt x="2040840" y="887208"/>
                </a:lnTo>
                <a:lnTo>
                  <a:pt x="2086549" y="904937"/>
                </a:lnTo>
                <a:lnTo>
                  <a:pt x="2131963" y="922385"/>
                </a:lnTo>
                <a:lnTo>
                  <a:pt x="2177077" y="939543"/>
                </a:lnTo>
                <a:lnTo>
                  <a:pt x="2221882" y="956404"/>
                </a:lnTo>
                <a:lnTo>
                  <a:pt x="2266372" y="972963"/>
                </a:lnTo>
                <a:lnTo>
                  <a:pt x="2310540" y="989213"/>
                </a:lnTo>
                <a:lnTo>
                  <a:pt x="2354379" y="1005146"/>
                </a:lnTo>
                <a:lnTo>
                  <a:pt x="2397882" y="1020757"/>
                </a:lnTo>
                <a:lnTo>
                  <a:pt x="2441042" y="1036037"/>
                </a:lnTo>
                <a:lnTo>
                  <a:pt x="2483852" y="1050981"/>
                </a:lnTo>
                <a:lnTo>
                  <a:pt x="2526304" y="1065583"/>
                </a:lnTo>
                <a:lnTo>
                  <a:pt x="2568393" y="1079834"/>
                </a:lnTo>
                <a:lnTo>
                  <a:pt x="2610110" y="1093728"/>
                </a:lnTo>
                <a:lnTo>
                  <a:pt x="2651449" y="1107259"/>
                </a:lnTo>
                <a:lnTo>
                  <a:pt x="2692403" y="1120420"/>
                </a:lnTo>
                <a:lnTo>
                  <a:pt x="2732964" y="1133205"/>
                </a:lnTo>
                <a:lnTo>
                  <a:pt x="2773127" y="1145605"/>
                </a:lnTo>
                <a:lnTo>
                  <a:pt x="2812883" y="1157616"/>
                </a:lnTo>
                <a:lnTo>
                  <a:pt x="2852227" y="1169229"/>
                </a:lnTo>
                <a:lnTo>
                  <a:pt x="2891150" y="1180439"/>
                </a:lnTo>
                <a:lnTo>
                  <a:pt x="2929645" y="1191239"/>
                </a:lnTo>
                <a:lnTo>
                  <a:pt x="2967707" y="1201621"/>
                </a:lnTo>
                <a:lnTo>
                  <a:pt x="3005328" y="121157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532" y="5285232"/>
            <a:ext cx="9078595" cy="1467485"/>
          </a:xfrm>
          <a:custGeom>
            <a:avLst/>
            <a:gdLst/>
            <a:ahLst/>
            <a:cxnLst/>
            <a:rect l="l" t="t" r="r" b="b"/>
            <a:pathLst>
              <a:path w="9078595" h="1467484">
                <a:moveTo>
                  <a:pt x="0" y="0"/>
                </a:moveTo>
                <a:lnTo>
                  <a:pt x="37330" y="13040"/>
                </a:lnTo>
                <a:lnTo>
                  <a:pt x="74781" y="26102"/>
                </a:lnTo>
                <a:lnTo>
                  <a:pt x="112476" y="39209"/>
                </a:lnTo>
                <a:lnTo>
                  <a:pt x="150535" y="52381"/>
                </a:lnTo>
                <a:lnTo>
                  <a:pt x="189081" y="65641"/>
                </a:lnTo>
                <a:lnTo>
                  <a:pt x="228234" y="79010"/>
                </a:lnTo>
                <a:lnTo>
                  <a:pt x="268117" y="92511"/>
                </a:lnTo>
                <a:lnTo>
                  <a:pt x="308850" y="106166"/>
                </a:lnTo>
                <a:lnTo>
                  <a:pt x="350556" y="119996"/>
                </a:lnTo>
                <a:lnTo>
                  <a:pt x="393355" y="134024"/>
                </a:lnTo>
                <a:lnTo>
                  <a:pt x="437370" y="148271"/>
                </a:lnTo>
                <a:lnTo>
                  <a:pt x="482722" y="162760"/>
                </a:lnTo>
                <a:lnTo>
                  <a:pt x="529532" y="177511"/>
                </a:lnTo>
                <a:lnTo>
                  <a:pt x="577923" y="192548"/>
                </a:lnTo>
                <a:lnTo>
                  <a:pt x="628015" y="207892"/>
                </a:lnTo>
                <a:lnTo>
                  <a:pt x="679930" y="223566"/>
                </a:lnTo>
                <a:lnTo>
                  <a:pt x="733790" y="239590"/>
                </a:lnTo>
                <a:lnTo>
                  <a:pt x="789716" y="255987"/>
                </a:lnTo>
                <a:lnTo>
                  <a:pt x="847830" y="272779"/>
                </a:lnTo>
                <a:lnTo>
                  <a:pt x="908254" y="289988"/>
                </a:lnTo>
                <a:lnTo>
                  <a:pt x="971108" y="307635"/>
                </a:lnTo>
                <a:lnTo>
                  <a:pt x="1036514" y="325744"/>
                </a:lnTo>
                <a:lnTo>
                  <a:pt x="1104595" y="344335"/>
                </a:lnTo>
                <a:lnTo>
                  <a:pt x="1143070" y="354783"/>
                </a:lnTo>
                <a:lnTo>
                  <a:pt x="1182416" y="365482"/>
                </a:lnTo>
                <a:lnTo>
                  <a:pt x="1222610" y="376420"/>
                </a:lnTo>
                <a:lnTo>
                  <a:pt x="1263628" y="387587"/>
                </a:lnTo>
                <a:lnTo>
                  <a:pt x="1305446" y="398970"/>
                </a:lnTo>
                <a:lnTo>
                  <a:pt x="1348038" y="410558"/>
                </a:lnTo>
                <a:lnTo>
                  <a:pt x="1391383" y="422339"/>
                </a:lnTo>
                <a:lnTo>
                  <a:pt x="1435454" y="434301"/>
                </a:lnTo>
                <a:lnTo>
                  <a:pt x="1480229" y="446435"/>
                </a:lnTo>
                <a:lnTo>
                  <a:pt x="1525683" y="458726"/>
                </a:lnTo>
                <a:lnTo>
                  <a:pt x="1571793" y="471165"/>
                </a:lnTo>
                <a:lnTo>
                  <a:pt x="1618533" y="483740"/>
                </a:lnTo>
                <a:lnTo>
                  <a:pt x="1665881" y="496438"/>
                </a:lnTo>
                <a:lnTo>
                  <a:pt x="1713812" y="509249"/>
                </a:lnTo>
                <a:lnTo>
                  <a:pt x="1762302" y="522161"/>
                </a:lnTo>
                <a:lnTo>
                  <a:pt x="1811326" y="535163"/>
                </a:lnTo>
                <a:lnTo>
                  <a:pt x="1860862" y="548242"/>
                </a:lnTo>
                <a:lnTo>
                  <a:pt x="1910884" y="561388"/>
                </a:lnTo>
                <a:lnTo>
                  <a:pt x="1961369" y="574589"/>
                </a:lnTo>
                <a:lnTo>
                  <a:pt x="2012293" y="587832"/>
                </a:lnTo>
                <a:lnTo>
                  <a:pt x="2063632" y="601108"/>
                </a:lnTo>
                <a:lnTo>
                  <a:pt x="2115361" y="614404"/>
                </a:lnTo>
                <a:lnTo>
                  <a:pt x="2167457" y="627708"/>
                </a:lnTo>
                <a:lnTo>
                  <a:pt x="2219896" y="641010"/>
                </a:lnTo>
                <a:lnTo>
                  <a:pt x="2272652" y="654297"/>
                </a:lnTo>
                <a:lnTo>
                  <a:pt x="2325704" y="667558"/>
                </a:lnTo>
                <a:lnTo>
                  <a:pt x="2379025" y="680782"/>
                </a:lnTo>
                <a:lnTo>
                  <a:pt x="2432593" y="693956"/>
                </a:lnTo>
                <a:lnTo>
                  <a:pt x="2486383" y="707070"/>
                </a:lnTo>
                <a:lnTo>
                  <a:pt x="2540372" y="720112"/>
                </a:lnTo>
                <a:lnTo>
                  <a:pt x="2594535" y="733070"/>
                </a:lnTo>
                <a:lnTo>
                  <a:pt x="2648847" y="745933"/>
                </a:lnTo>
                <a:lnTo>
                  <a:pt x="2703286" y="758689"/>
                </a:lnTo>
                <a:lnTo>
                  <a:pt x="2757827" y="771327"/>
                </a:lnTo>
                <a:lnTo>
                  <a:pt x="2812445" y="783835"/>
                </a:lnTo>
                <a:lnTo>
                  <a:pt x="2867118" y="796202"/>
                </a:lnTo>
                <a:lnTo>
                  <a:pt x="2921820" y="808416"/>
                </a:lnTo>
                <a:lnTo>
                  <a:pt x="2976529" y="820465"/>
                </a:lnTo>
                <a:lnTo>
                  <a:pt x="3031219" y="832339"/>
                </a:lnTo>
                <a:lnTo>
                  <a:pt x="3085866" y="844024"/>
                </a:lnTo>
                <a:lnTo>
                  <a:pt x="3140448" y="855511"/>
                </a:lnTo>
                <a:lnTo>
                  <a:pt x="3194939" y="866787"/>
                </a:lnTo>
                <a:lnTo>
                  <a:pt x="3240905" y="876174"/>
                </a:lnTo>
                <a:lnTo>
                  <a:pt x="3287337" y="885572"/>
                </a:lnTo>
                <a:lnTo>
                  <a:pt x="3334214" y="894977"/>
                </a:lnTo>
                <a:lnTo>
                  <a:pt x="3381516" y="904385"/>
                </a:lnTo>
                <a:lnTo>
                  <a:pt x="3429225" y="913795"/>
                </a:lnTo>
                <a:lnTo>
                  <a:pt x="3477320" y="923202"/>
                </a:lnTo>
                <a:lnTo>
                  <a:pt x="3525781" y="932602"/>
                </a:lnTo>
                <a:lnTo>
                  <a:pt x="3574590" y="941993"/>
                </a:lnTo>
                <a:lnTo>
                  <a:pt x="3623725" y="951370"/>
                </a:lnTo>
                <a:lnTo>
                  <a:pt x="3673169" y="960731"/>
                </a:lnTo>
                <a:lnTo>
                  <a:pt x="3722900" y="970072"/>
                </a:lnTo>
                <a:lnTo>
                  <a:pt x="3772900" y="979390"/>
                </a:lnTo>
                <a:lnTo>
                  <a:pt x="3823148" y="988681"/>
                </a:lnTo>
                <a:lnTo>
                  <a:pt x="3873625" y="997942"/>
                </a:lnTo>
                <a:lnTo>
                  <a:pt x="3924312" y="1007169"/>
                </a:lnTo>
                <a:lnTo>
                  <a:pt x="3975188" y="1016359"/>
                </a:lnTo>
                <a:lnTo>
                  <a:pt x="4026234" y="1025508"/>
                </a:lnTo>
                <a:lnTo>
                  <a:pt x="4077431" y="1034614"/>
                </a:lnTo>
                <a:lnTo>
                  <a:pt x="4128758" y="1043673"/>
                </a:lnTo>
                <a:lnTo>
                  <a:pt x="4180196" y="1052680"/>
                </a:lnTo>
                <a:lnTo>
                  <a:pt x="4231726" y="1061634"/>
                </a:lnTo>
                <a:lnTo>
                  <a:pt x="4283327" y="1070530"/>
                </a:lnTo>
                <a:lnTo>
                  <a:pt x="4334980" y="1079365"/>
                </a:lnTo>
                <a:lnTo>
                  <a:pt x="4386666" y="1088135"/>
                </a:lnTo>
                <a:lnTo>
                  <a:pt x="4438364" y="1096838"/>
                </a:lnTo>
                <a:lnTo>
                  <a:pt x="4490055" y="1105470"/>
                </a:lnTo>
                <a:lnTo>
                  <a:pt x="4541719" y="1114027"/>
                </a:lnTo>
                <a:lnTo>
                  <a:pt x="4593337" y="1122505"/>
                </a:lnTo>
                <a:lnTo>
                  <a:pt x="4644889" y="1130903"/>
                </a:lnTo>
                <a:lnTo>
                  <a:pt x="4696356" y="1139215"/>
                </a:lnTo>
                <a:lnTo>
                  <a:pt x="4747717" y="1147439"/>
                </a:lnTo>
                <a:lnTo>
                  <a:pt x="4798953" y="1155572"/>
                </a:lnTo>
                <a:lnTo>
                  <a:pt x="4850044" y="1163609"/>
                </a:lnTo>
                <a:lnTo>
                  <a:pt x="4900971" y="1171548"/>
                </a:lnTo>
                <a:lnTo>
                  <a:pt x="4951715" y="1179384"/>
                </a:lnTo>
                <a:lnTo>
                  <a:pt x="5002254" y="1187116"/>
                </a:lnTo>
                <a:lnTo>
                  <a:pt x="5052570" y="1194738"/>
                </a:lnTo>
                <a:lnTo>
                  <a:pt x="5102643" y="1202248"/>
                </a:lnTo>
                <a:lnTo>
                  <a:pt x="5152453" y="1209643"/>
                </a:lnTo>
                <a:lnTo>
                  <a:pt x="5201981" y="1216918"/>
                </a:lnTo>
                <a:lnTo>
                  <a:pt x="5251208" y="1224071"/>
                </a:lnTo>
                <a:lnTo>
                  <a:pt x="5300112" y="1231098"/>
                </a:lnTo>
                <a:lnTo>
                  <a:pt x="5348675" y="1237995"/>
                </a:lnTo>
                <a:lnTo>
                  <a:pt x="5396877" y="1244760"/>
                </a:lnTo>
                <a:lnTo>
                  <a:pt x="5444699" y="1251389"/>
                </a:lnTo>
                <a:lnTo>
                  <a:pt x="5492120" y="1257878"/>
                </a:lnTo>
                <a:lnTo>
                  <a:pt x="5539121" y="1264224"/>
                </a:lnTo>
                <a:lnTo>
                  <a:pt x="5585682" y="1270423"/>
                </a:lnTo>
                <a:lnTo>
                  <a:pt x="5631784" y="1276473"/>
                </a:lnTo>
                <a:lnTo>
                  <a:pt x="5677408" y="1282369"/>
                </a:lnTo>
                <a:lnTo>
                  <a:pt x="5732837" y="1289363"/>
                </a:lnTo>
                <a:lnTo>
                  <a:pt x="5788444" y="1296155"/>
                </a:lnTo>
                <a:lnTo>
                  <a:pt x="5844194" y="1302751"/>
                </a:lnTo>
                <a:lnTo>
                  <a:pt x="5900055" y="1309154"/>
                </a:lnTo>
                <a:lnTo>
                  <a:pt x="5955991" y="1315370"/>
                </a:lnTo>
                <a:lnTo>
                  <a:pt x="6011969" y="1321401"/>
                </a:lnTo>
                <a:lnTo>
                  <a:pt x="6067954" y="1327252"/>
                </a:lnTo>
                <a:lnTo>
                  <a:pt x="6123913" y="1332927"/>
                </a:lnTo>
                <a:lnTo>
                  <a:pt x="6179810" y="1338430"/>
                </a:lnTo>
                <a:lnTo>
                  <a:pt x="6235613" y="1343766"/>
                </a:lnTo>
                <a:lnTo>
                  <a:pt x="6291286" y="1348938"/>
                </a:lnTo>
                <a:lnTo>
                  <a:pt x="6346796" y="1353951"/>
                </a:lnTo>
                <a:lnTo>
                  <a:pt x="6402109" y="1358809"/>
                </a:lnTo>
                <a:lnTo>
                  <a:pt x="6457190" y="1363515"/>
                </a:lnTo>
                <a:lnTo>
                  <a:pt x="6512005" y="1368075"/>
                </a:lnTo>
                <a:lnTo>
                  <a:pt x="6566521" y="1372492"/>
                </a:lnTo>
                <a:lnTo>
                  <a:pt x="6620702" y="1376770"/>
                </a:lnTo>
                <a:lnTo>
                  <a:pt x="6674516" y="1380913"/>
                </a:lnTo>
                <a:lnTo>
                  <a:pt x="6727927" y="1384927"/>
                </a:lnTo>
                <a:lnTo>
                  <a:pt x="6780902" y="1388814"/>
                </a:lnTo>
                <a:lnTo>
                  <a:pt x="6833407" y="1392578"/>
                </a:lnTo>
                <a:lnTo>
                  <a:pt x="6885407" y="1396225"/>
                </a:lnTo>
                <a:lnTo>
                  <a:pt x="6936868" y="1399758"/>
                </a:lnTo>
                <a:lnTo>
                  <a:pt x="6987756" y="1403181"/>
                </a:lnTo>
                <a:lnTo>
                  <a:pt x="7038038" y="1406499"/>
                </a:lnTo>
                <a:lnTo>
                  <a:pt x="7087678" y="1409715"/>
                </a:lnTo>
                <a:lnTo>
                  <a:pt x="7136643" y="1412834"/>
                </a:lnTo>
                <a:lnTo>
                  <a:pt x="7184899" y="1415860"/>
                </a:lnTo>
                <a:lnTo>
                  <a:pt x="7232411" y="1418796"/>
                </a:lnTo>
                <a:lnTo>
                  <a:pt x="7279146" y="1421648"/>
                </a:lnTo>
                <a:lnTo>
                  <a:pt x="7325068" y="1424419"/>
                </a:lnTo>
                <a:lnTo>
                  <a:pt x="7370145" y="1427113"/>
                </a:lnTo>
                <a:lnTo>
                  <a:pt x="7414342" y="1429735"/>
                </a:lnTo>
                <a:lnTo>
                  <a:pt x="7457625" y="1432289"/>
                </a:lnTo>
                <a:lnTo>
                  <a:pt x="7499959" y="1434778"/>
                </a:lnTo>
                <a:lnTo>
                  <a:pt x="7541311" y="1437207"/>
                </a:lnTo>
                <a:lnTo>
                  <a:pt x="7581647" y="1439580"/>
                </a:lnTo>
                <a:lnTo>
                  <a:pt x="7620931" y="1441901"/>
                </a:lnTo>
                <a:lnTo>
                  <a:pt x="7659131" y="1444175"/>
                </a:lnTo>
                <a:lnTo>
                  <a:pt x="7696213" y="1446405"/>
                </a:lnTo>
                <a:lnTo>
                  <a:pt x="7732141" y="1448596"/>
                </a:lnTo>
                <a:lnTo>
                  <a:pt x="7813749" y="1453393"/>
                </a:lnTo>
                <a:lnTo>
                  <a:pt x="7888492" y="1457351"/>
                </a:lnTo>
                <a:lnTo>
                  <a:pt x="7956943" y="1460536"/>
                </a:lnTo>
                <a:lnTo>
                  <a:pt x="8019675" y="1463013"/>
                </a:lnTo>
                <a:lnTo>
                  <a:pt x="8077260" y="1464848"/>
                </a:lnTo>
                <a:lnTo>
                  <a:pt x="8130273" y="1466104"/>
                </a:lnTo>
                <a:lnTo>
                  <a:pt x="8179284" y="1466849"/>
                </a:lnTo>
                <a:lnTo>
                  <a:pt x="8224868" y="1467146"/>
                </a:lnTo>
                <a:lnTo>
                  <a:pt x="8267598" y="1467061"/>
                </a:lnTo>
                <a:lnTo>
                  <a:pt x="8308046" y="1466660"/>
                </a:lnTo>
                <a:lnTo>
                  <a:pt x="8346785" y="1466007"/>
                </a:lnTo>
                <a:lnTo>
                  <a:pt x="8421428" y="1464209"/>
                </a:lnTo>
                <a:lnTo>
                  <a:pt x="8458479" y="1463194"/>
                </a:lnTo>
                <a:lnTo>
                  <a:pt x="8496113" y="1462189"/>
                </a:lnTo>
                <a:lnTo>
                  <a:pt x="8534902" y="1461258"/>
                </a:lnTo>
                <a:lnTo>
                  <a:pt x="8575421" y="1460468"/>
                </a:lnTo>
                <a:lnTo>
                  <a:pt x="8638028" y="1459103"/>
                </a:lnTo>
                <a:lnTo>
                  <a:pt x="8697556" y="1457203"/>
                </a:lnTo>
                <a:lnTo>
                  <a:pt x="8754312" y="1454821"/>
                </a:lnTo>
                <a:lnTo>
                  <a:pt x="8808603" y="1452010"/>
                </a:lnTo>
                <a:lnTo>
                  <a:pt x="8860739" y="1448825"/>
                </a:lnTo>
                <a:lnTo>
                  <a:pt x="8911026" y="1445320"/>
                </a:lnTo>
                <a:lnTo>
                  <a:pt x="8959774" y="1441546"/>
                </a:lnTo>
                <a:lnTo>
                  <a:pt x="9007289" y="1437559"/>
                </a:lnTo>
                <a:lnTo>
                  <a:pt x="9053881" y="1433412"/>
                </a:lnTo>
                <a:lnTo>
                  <a:pt x="9078468" y="1431137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372" y="5138558"/>
            <a:ext cx="6929755" cy="1713864"/>
          </a:xfrm>
          <a:custGeom>
            <a:avLst/>
            <a:gdLst/>
            <a:ahLst/>
            <a:cxnLst/>
            <a:rect l="l" t="t" r="r" b="b"/>
            <a:pathLst>
              <a:path w="6929755" h="1713865">
                <a:moveTo>
                  <a:pt x="0" y="1713344"/>
                </a:moveTo>
                <a:lnTo>
                  <a:pt x="32478" y="1676752"/>
                </a:lnTo>
                <a:lnTo>
                  <a:pt x="65062" y="1640186"/>
                </a:lnTo>
                <a:lnTo>
                  <a:pt x="97858" y="1603673"/>
                </a:lnTo>
                <a:lnTo>
                  <a:pt x="130969" y="1567238"/>
                </a:lnTo>
                <a:lnTo>
                  <a:pt x="164502" y="1530909"/>
                </a:lnTo>
                <a:lnTo>
                  <a:pt x="198562" y="1494711"/>
                </a:lnTo>
                <a:lnTo>
                  <a:pt x="233255" y="1458672"/>
                </a:lnTo>
                <a:lnTo>
                  <a:pt x="268686" y="1422817"/>
                </a:lnTo>
                <a:lnTo>
                  <a:pt x="304961" y="1387174"/>
                </a:lnTo>
                <a:lnTo>
                  <a:pt x="342185" y="1351767"/>
                </a:lnTo>
                <a:lnTo>
                  <a:pt x="380462" y="1316625"/>
                </a:lnTo>
                <a:lnTo>
                  <a:pt x="419900" y="1281772"/>
                </a:lnTo>
                <a:lnTo>
                  <a:pt x="460603" y="1247236"/>
                </a:lnTo>
                <a:lnTo>
                  <a:pt x="502677" y="1213044"/>
                </a:lnTo>
                <a:lnTo>
                  <a:pt x="546226" y="1179221"/>
                </a:lnTo>
                <a:lnTo>
                  <a:pt x="583948" y="1151080"/>
                </a:lnTo>
                <a:lnTo>
                  <a:pt x="623105" y="1122756"/>
                </a:lnTo>
                <a:lnTo>
                  <a:pt x="663556" y="1094323"/>
                </a:lnTo>
                <a:lnTo>
                  <a:pt x="705161" y="1065853"/>
                </a:lnTo>
                <a:lnTo>
                  <a:pt x="747779" y="1037419"/>
                </a:lnTo>
                <a:lnTo>
                  <a:pt x="791271" y="1009096"/>
                </a:lnTo>
                <a:lnTo>
                  <a:pt x="835494" y="980955"/>
                </a:lnTo>
                <a:lnTo>
                  <a:pt x="880309" y="953072"/>
                </a:lnTo>
                <a:lnTo>
                  <a:pt x="925575" y="925518"/>
                </a:lnTo>
                <a:lnTo>
                  <a:pt x="971152" y="898366"/>
                </a:lnTo>
                <a:lnTo>
                  <a:pt x="1016899" y="871692"/>
                </a:lnTo>
                <a:lnTo>
                  <a:pt x="1062674" y="845566"/>
                </a:lnTo>
                <a:lnTo>
                  <a:pt x="1108339" y="820064"/>
                </a:lnTo>
                <a:lnTo>
                  <a:pt x="1153751" y="795257"/>
                </a:lnTo>
                <a:lnTo>
                  <a:pt x="1198771" y="771220"/>
                </a:lnTo>
                <a:lnTo>
                  <a:pt x="1243258" y="748025"/>
                </a:lnTo>
                <a:lnTo>
                  <a:pt x="1287072" y="725746"/>
                </a:lnTo>
                <a:lnTo>
                  <a:pt x="1330070" y="704457"/>
                </a:lnTo>
                <a:lnTo>
                  <a:pt x="1376865" y="681872"/>
                </a:lnTo>
                <a:lnTo>
                  <a:pt x="1421746" y="660755"/>
                </a:lnTo>
                <a:lnTo>
                  <a:pt x="1465124" y="640947"/>
                </a:lnTo>
                <a:lnTo>
                  <a:pt x="1507406" y="622293"/>
                </a:lnTo>
                <a:lnTo>
                  <a:pt x="1549003" y="604635"/>
                </a:lnTo>
                <a:lnTo>
                  <a:pt x="1590322" y="587818"/>
                </a:lnTo>
                <a:lnTo>
                  <a:pt x="1631773" y="571684"/>
                </a:lnTo>
                <a:lnTo>
                  <a:pt x="1673764" y="556078"/>
                </a:lnTo>
                <a:lnTo>
                  <a:pt x="1716705" y="540841"/>
                </a:lnTo>
                <a:lnTo>
                  <a:pt x="1761005" y="525819"/>
                </a:lnTo>
                <a:lnTo>
                  <a:pt x="1807072" y="510854"/>
                </a:lnTo>
                <a:lnTo>
                  <a:pt x="1855315" y="495789"/>
                </a:lnTo>
                <a:lnTo>
                  <a:pt x="1906143" y="480469"/>
                </a:lnTo>
                <a:lnTo>
                  <a:pt x="1959965" y="464736"/>
                </a:lnTo>
                <a:lnTo>
                  <a:pt x="2017190" y="448434"/>
                </a:lnTo>
                <a:lnTo>
                  <a:pt x="2078227" y="431407"/>
                </a:lnTo>
                <a:lnTo>
                  <a:pt x="2118257" y="420519"/>
                </a:lnTo>
                <a:lnTo>
                  <a:pt x="2160550" y="409335"/>
                </a:lnTo>
                <a:lnTo>
                  <a:pt x="2204913" y="397889"/>
                </a:lnTo>
                <a:lnTo>
                  <a:pt x="2251151" y="386220"/>
                </a:lnTo>
                <a:lnTo>
                  <a:pt x="2299069" y="374362"/>
                </a:lnTo>
                <a:lnTo>
                  <a:pt x="2348473" y="362354"/>
                </a:lnTo>
                <a:lnTo>
                  <a:pt x="2399168" y="350230"/>
                </a:lnTo>
                <a:lnTo>
                  <a:pt x="2450960" y="338028"/>
                </a:lnTo>
                <a:lnTo>
                  <a:pt x="2503654" y="325784"/>
                </a:lnTo>
                <a:lnTo>
                  <a:pt x="2557056" y="313534"/>
                </a:lnTo>
                <a:lnTo>
                  <a:pt x="2610971" y="301316"/>
                </a:lnTo>
                <a:lnTo>
                  <a:pt x="2665204" y="289165"/>
                </a:lnTo>
                <a:lnTo>
                  <a:pt x="2719562" y="277117"/>
                </a:lnTo>
                <a:lnTo>
                  <a:pt x="2773849" y="265211"/>
                </a:lnTo>
                <a:lnTo>
                  <a:pt x="2827871" y="253480"/>
                </a:lnTo>
                <a:lnTo>
                  <a:pt x="2881434" y="241964"/>
                </a:lnTo>
                <a:lnTo>
                  <a:pt x="2934342" y="230696"/>
                </a:lnTo>
                <a:lnTo>
                  <a:pt x="2986402" y="219715"/>
                </a:lnTo>
                <a:lnTo>
                  <a:pt x="3037419" y="209057"/>
                </a:lnTo>
                <a:lnTo>
                  <a:pt x="3087198" y="198758"/>
                </a:lnTo>
                <a:lnTo>
                  <a:pt x="3135545" y="188854"/>
                </a:lnTo>
                <a:lnTo>
                  <a:pt x="3182266" y="179383"/>
                </a:lnTo>
                <a:lnTo>
                  <a:pt x="3227165" y="170379"/>
                </a:lnTo>
                <a:lnTo>
                  <a:pt x="3270048" y="161881"/>
                </a:lnTo>
                <a:lnTo>
                  <a:pt x="3310721" y="153924"/>
                </a:lnTo>
                <a:lnTo>
                  <a:pt x="3348990" y="146546"/>
                </a:lnTo>
                <a:lnTo>
                  <a:pt x="3418406" y="133499"/>
                </a:lnTo>
                <a:lnTo>
                  <a:pt x="3479570" y="122452"/>
                </a:lnTo>
                <a:lnTo>
                  <a:pt x="3533862" y="113160"/>
                </a:lnTo>
                <a:lnTo>
                  <a:pt x="3582659" y="105382"/>
                </a:lnTo>
                <a:lnTo>
                  <a:pt x="3627342" y="98875"/>
                </a:lnTo>
                <a:lnTo>
                  <a:pt x="3669289" y="93396"/>
                </a:lnTo>
                <a:lnTo>
                  <a:pt x="3709879" y="88704"/>
                </a:lnTo>
                <a:lnTo>
                  <a:pt x="3750491" y="84556"/>
                </a:lnTo>
                <a:lnTo>
                  <a:pt x="3792504" y="80709"/>
                </a:lnTo>
                <a:lnTo>
                  <a:pt x="3837298" y="76922"/>
                </a:lnTo>
                <a:lnTo>
                  <a:pt x="3886251" y="72950"/>
                </a:lnTo>
                <a:lnTo>
                  <a:pt x="3940742" y="68553"/>
                </a:lnTo>
                <a:lnTo>
                  <a:pt x="4002151" y="63488"/>
                </a:lnTo>
                <a:lnTo>
                  <a:pt x="4043676" y="60084"/>
                </a:lnTo>
                <a:lnTo>
                  <a:pt x="4087243" y="56666"/>
                </a:lnTo>
                <a:lnTo>
                  <a:pt x="4132660" y="53244"/>
                </a:lnTo>
                <a:lnTo>
                  <a:pt x="4179734" y="49831"/>
                </a:lnTo>
                <a:lnTo>
                  <a:pt x="4228274" y="46438"/>
                </a:lnTo>
                <a:lnTo>
                  <a:pt x="4278086" y="43077"/>
                </a:lnTo>
                <a:lnTo>
                  <a:pt x="4328978" y="39757"/>
                </a:lnTo>
                <a:lnTo>
                  <a:pt x="4380758" y="36492"/>
                </a:lnTo>
                <a:lnTo>
                  <a:pt x="4433235" y="33293"/>
                </a:lnTo>
                <a:lnTo>
                  <a:pt x="4486215" y="30171"/>
                </a:lnTo>
                <a:lnTo>
                  <a:pt x="4539506" y="27137"/>
                </a:lnTo>
                <a:lnTo>
                  <a:pt x="4592916" y="24203"/>
                </a:lnTo>
                <a:lnTo>
                  <a:pt x="4646253" y="21380"/>
                </a:lnTo>
                <a:lnTo>
                  <a:pt x="4699324" y="18680"/>
                </a:lnTo>
                <a:lnTo>
                  <a:pt x="4751937" y="16114"/>
                </a:lnTo>
                <a:lnTo>
                  <a:pt x="4803901" y="13694"/>
                </a:lnTo>
                <a:lnTo>
                  <a:pt x="4855021" y="11431"/>
                </a:lnTo>
                <a:lnTo>
                  <a:pt x="4905107" y="9337"/>
                </a:lnTo>
                <a:lnTo>
                  <a:pt x="4953966" y="7422"/>
                </a:lnTo>
                <a:lnTo>
                  <a:pt x="5001406" y="5699"/>
                </a:lnTo>
                <a:lnTo>
                  <a:pt x="5047233" y="4179"/>
                </a:lnTo>
                <a:lnTo>
                  <a:pt x="5311743" y="0"/>
                </a:lnTo>
                <a:lnTo>
                  <a:pt x="5586825" y="464"/>
                </a:lnTo>
                <a:lnTo>
                  <a:pt x="5802899" y="2786"/>
                </a:lnTo>
                <a:lnTo>
                  <a:pt x="5890386" y="4179"/>
                </a:lnTo>
                <a:lnTo>
                  <a:pt x="6496050" y="4179"/>
                </a:lnTo>
                <a:lnTo>
                  <a:pt x="6558382" y="6085"/>
                </a:lnTo>
                <a:lnTo>
                  <a:pt x="6618712" y="8711"/>
                </a:lnTo>
                <a:lnTo>
                  <a:pt x="6676344" y="11849"/>
                </a:lnTo>
                <a:lnTo>
                  <a:pt x="6730587" y="15291"/>
                </a:lnTo>
                <a:lnTo>
                  <a:pt x="6780745" y="18828"/>
                </a:lnTo>
                <a:lnTo>
                  <a:pt x="6826126" y="22252"/>
                </a:lnTo>
                <a:lnTo>
                  <a:pt x="6866037" y="25355"/>
                </a:lnTo>
                <a:lnTo>
                  <a:pt x="6899783" y="27928"/>
                </a:lnTo>
                <a:lnTo>
                  <a:pt x="6929627" y="30185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8" y="2749931"/>
            <a:ext cx="2118995" cy="2874645"/>
          </a:xfrm>
          <a:custGeom>
            <a:avLst/>
            <a:gdLst/>
            <a:ahLst/>
            <a:cxnLst/>
            <a:rect l="l" t="t" r="r" b="b"/>
            <a:pathLst>
              <a:path w="2118995" h="2874645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  <a:path w="2118995" h="2874645">
                <a:moveTo>
                  <a:pt x="727837" y="1670050"/>
                </a:moveTo>
                <a:lnTo>
                  <a:pt x="1418463" y="1266825"/>
                </a:lnTo>
                <a:lnTo>
                  <a:pt x="2118868" y="1671193"/>
                </a:lnTo>
                <a:lnTo>
                  <a:pt x="2115058" y="2470912"/>
                </a:lnTo>
                <a:lnTo>
                  <a:pt x="1424432" y="2874200"/>
                </a:lnTo>
                <a:lnTo>
                  <a:pt x="723900" y="2469769"/>
                </a:lnTo>
                <a:lnTo>
                  <a:pt x="727837" y="167005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7728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8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643628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50" y="1583942"/>
                </a:lnTo>
                <a:lnTo>
                  <a:pt x="740655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8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5" y="1583942"/>
                </a:lnTo>
              </a:path>
              <a:path w="1395095" h="1584325">
                <a:moveTo>
                  <a:pt x="659950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101347" y="0"/>
                </a:moveTo>
                <a:lnTo>
                  <a:pt x="0" y="62737"/>
                </a:lnTo>
                <a:lnTo>
                  <a:pt x="4065" y="1545590"/>
                </a:lnTo>
                <a:lnTo>
                  <a:pt x="108433" y="1606207"/>
                </a:lnTo>
                <a:lnTo>
                  <a:pt x="798628" y="1203579"/>
                </a:lnTo>
                <a:lnTo>
                  <a:pt x="802171" y="404622"/>
                </a:lnTo>
                <a:lnTo>
                  <a:pt x="101347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0" y="62737"/>
                </a:moveTo>
                <a:lnTo>
                  <a:pt x="101347" y="0"/>
                </a:lnTo>
                <a:lnTo>
                  <a:pt x="802171" y="404622"/>
                </a:lnTo>
                <a:lnTo>
                  <a:pt x="798628" y="1203579"/>
                </a:lnTo>
                <a:lnTo>
                  <a:pt x="108433" y="1606207"/>
                </a:lnTo>
                <a:lnTo>
                  <a:pt x="4065" y="1545590"/>
                </a:lnTo>
                <a:lnTo>
                  <a:pt x="0" y="627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05003" y="5293106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98" y="403237"/>
                </a:moveTo>
                <a:lnTo>
                  <a:pt x="694537" y="0"/>
                </a:lnTo>
                <a:lnTo>
                  <a:pt x="1394942" y="404406"/>
                </a:lnTo>
                <a:lnTo>
                  <a:pt x="1391132" y="1204137"/>
                </a:lnTo>
                <a:lnTo>
                  <a:pt x="773200" y="1564892"/>
                </a:lnTo>
              </a:path>
              <a:path w="1395095" h="1565275">
                <a:moveTo>
                  <a:pt x="626871" y="1564892"/>
                </a:moveTo>
                <a:lnTo>
                  <a:pt x="0" y="1202969"/>
                </a:lnTo>
                <a:lnTo>
                  <a:pt x="3898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6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75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6" y="2841242"/>
                </a:lnTo>
              </a:path>
              <a:path w="2128520" h="2841625">
                <a:moveTo>
                  <a:pt x="1343850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1" y="4036187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1" y="4036187"/>
            <a:ext cx="2136775" cy="2821940"/>
          </a:xfrm>
          <a:custGeom>
            <a:avLst/>
            <a:gdLst/>
            <a:ahLst/>
            <a:cxnLst/>
            <a:rect l="l" t="t" r="r" b="b"/>
            <a:pathLst>
              <a:path w="2136775" h="2821940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  <a:path w="2136775" h="2821940">
                <a:moveTo>
                  <a:pt x="746887" y="1679613"/>
                </a:moveTo>
                <a:lnTo>
                  <a:pt x="1437513" y="1276350"/>
                </a:lnTo>
                <a:lnTo>
                  <a:pt x="2136521" y="1679981"/>
                </a:lnTo>
                <a:lnTo>
                  <a:pt x="2132583" y="2479713"/>
                </a:lnTo>
                <a:lnTo>
                  <a:pt x="1546656" y="2821811"/>
                </a:lnTo>
              </a:path>
              <a:path w="2136775" h="2821940">
                <a:moveTo>
                  <a:pt x="1336088" y="2821811"/>
                </a:moveTo>
                <a:lnTo>
                  <a:pt x="742950" y="2479332"/>
                </a:lnTo>
                <a:lnTo>
                  <a:pt x="746887" y="167961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8464676" y="4044691"/>
            <a:ext cx="679450" cy="1585595"/>
          </a:xfrm>
          <a:custGeom>
            <a:avLst/>
            <a:gdLst/>
            <a:ahLst/>
            <a:cxnLst/>
            <a:rect l="l" t="t" r="r" b="b"/>
            <a:pathLst>
              <a:path w="679450" h="1585595">
                <a:moveTo>
                  <a:pt x="679323" y="0"/>
                </a:moveTo>
                <a:lnTo>
                  <a:pt x="3809" y="394339"/>
                </a:lnTo>
                <a:lnTo>
                  <a:pt x="0" y="1193169"/>
                </a:lnTo>
                <a:lnTo>
                  <a:pt x="679323" y="1585424"/>
                </a:lnTo>
                <a:lnTo>
                  <a:pt x="67932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169" y="1500889"/>
            <a:ext cx="680085" cy="4129404"/>
          </a:xfrm>
          <a:custGeom>
            <a:avLst/>
            <a:gdLst/>
            <a:ahLst/>
            <a:cxnLst/>
            <a:rect l="l" t="t" r="r" b="b"/>
            <a:pathLst>
              <a:path w="680084" h="4129404">
                <a:moveTo>
                  <a:pt x="4317" y="2938141"/>
                </a:moveTo>
                <a:lnTo>
                  <a:pt x="679830" y="2543802"/>
                </a:lnTo>
              </a:path>
              <a:path w="680084" h="4129404">
                <a:moveTo>
                  <a:pt x="679830" y="4129227"/>
                </a:moveTo>
                <a:lnTo>
                  <a:pt x="507" y="3736971"/>
                </a:lnTo>
                <a:lnTo>
                  <a:pt x="4317" y="2938141"/>
                </a:lnTo>
              </a:path>
              <a:path w="680084" h="4129404">
                <a:moveTo>
                  <a:pt x="4063" y="394839"/>
                </a:moveTo>
                <a:lnTo>
                  <a:pt x="679830" y="0"/>
                </a:lnTo>
              </a:path>
              <a:path w="680084" h="4129404">
                <a:moveTo>
                  <a:pt x="679830" y="1586686"/>
                </a:moveTo>
                <a:lnTo>
                  <a:pt x="0" y="1194177"/>
                </a:lnTo>
                <a:lnTo>
                  <a:pt x="4063" y="3948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457200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424"/>
                </a:lnTo>
                <a:lnTo>
                  <a:pt x="0" y="6185916"/>
                </a:lnTo>
                <a:lnTo>
                  <a:pt x="8229600" y="6185916"/>
                </a:lnTo>
                <a:lnTo>
                  <a:pt x="8229600" y="344424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457199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61331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61331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  <a:path w="3679190"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6C6C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649724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1765" y="860805"/>
            <a:ext cx="6900468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3371" y="1200785"/>
            <a:ext cx="6696709" cy="1644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2F2F2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654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148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9156700" cy="6871970"/>
            <a:chOff x="-6350" y="0"/>
            <a:chExt cx="9156700" cy="6871970"/>
          </a:xfrm>
        </p:grpSpPr>
        <p:sp>
          <p:nvSpPr>
            <p:cNvPr id="11" name="object 11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6350" y="209930"/>
              <a:ext cx="9156700" cy="66544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24992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</a:path>
                <a:path w="3679190" h="6250305">
                  <a:moveTo>
                    <a:pt x="0" y="0"/>
                  </a:moveTo>
                  <a:lnTo>
                    <a:pt x="0" y="6249924"/>
                  </a:lnTo>
                </a:path>
              </a:pathLst>
            </a:custGeom>
            <a:ln w="15240">
              <a:solidFill>
                <a:srgbClr val="6C6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9723" y="0"/>
              <a:ext cx="3505200" cy="2291080"/>
            </a:xfrm>
            <a:custGeom>
              <a:avLst/>
              <a:gdLst/>
              <a:ahLst/>
              <a:cxnLst/>
              <a:rect l="l" t="t" r="r" b="b"/>
              <a:pathLst>
                <a:path w="3505200" h="2291080">
                  <a:moveTo>
                    <a:pt x="0" y="2290572"/>
                  </a:moveTo>
                  <a:lnTo>
                    <a:pt x="3505200" y="2290572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2290572"/>
                  </a:lnTo>
                  <a:close/>
                </a:path>
              </a:pathLst>
            </a:custGeom>
            <a:solidFill>
              <a:srgbClr val="7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1247" y="6088379"/>
              <a:ext cx="3505200" cy="82550"/>
            </a:xfrm>
            <a:custGeom>
              <a:avLst/>
              <a:gdLst/>
              <a:ahLst/>
              <a:cxnLst/>
              <a:rect l="l" t="t" r="r" b="b"/>
              <a:pathLst>
                <a:path w="3505200" h="82550">
                  <a:moveTo>
                    <a:pt x="3505200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3505200" y="82296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A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91861" y="2863342"/>
            <a:ext cx="297815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714500" algn="r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AC0000"/>
                </a:solidFill>
                <a:latin typeface="Calibri"/>
                <a:cs typeface="Calibri"/>
              </a:rPr>
              <a:t>6.</a:t>
            </a:r>
            <a:r>
              <a:rPr sz="3200" b="1" spc="-15" dirty="0">
                <a:solidFill>
                  <a:srgbClr val="AC0000"/>
                </a:solidFill>
                <a:latin typeface="Calibri"/>
                <a:cs typeface="Calibri"/>
              </a:rPr>
              <a:t>H</a:t>
            </a:r>
            <a:r>
              <a:rPr sz="3200" b="1" spc="-10" dirty="0">
                <a:solidFill>
                  <a:srgbClr val="AC0000"/>
                </a:solidFill>
                <a:latin typeface="Calibri"/>
                <a:cs typeface="Calibri"/>
              </a:rPr>
              <a:t>a</a:t>
            </a:r>
            <a:r>
              <a:rPr sz="3200" b="1" spc="-5" dirty="0">
                <a:solidFill>
                  <a:srgbClr val="AC0000"/>
                </a:solidFill>
                <a:latin typeface="Calibri"/>
                <a:cs typeface="Calibri"/>
              </a:rPr>
              <a:t>f</a:t>
            </a:r>
            <a:r>
              <a:rPr sz="3200" b="1" spc="-40" dirty="0">
                <a:solidFill>
                  <a:srgbClr val="AC0000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AC0000"/>
                </a:solidFill>
                <a:latin typeface="Calibri"/>
                <a:cs typeface="Calibri"/>
              </a:rPr>
              <a:t>a  </a:t>
            </a:r>
            <a:r>
              <a:rPr sz="3200" b="1" spc="-10" dirty="0">
                <a:solidFill>
                  <a:srgbClr val="AC0000"/>
                </a:solidFill>
                <a:latin typeface="Calibri"/>
                <a:cs typeface="Calibri"/>
              </a:rPr>
              <a:t>Kıyım</a:t>
            </a:r>
            <a:r>
              <a:rPr sz="3200" b="1" spc="-70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AC0000"/>
                </a:solidFill>
                <a:latin typeface="Calibri"/>
                <a:cs typeface="Calibri"/>
              </a:rPr>
              <a:t>Fonksiyonu </a:t>
            </a:r>
            <a:r>
              <a:rPr sz="3200" b="1" dirty="0">
                <a:solidFill>
                  <a:srgbClr val="AC0000"/>
                </a:solidFill>
                <a:latin typeface="Calibri"/>
                <a:cs typeface="Calibri"/>
              </a:rPr>
              <a:t> (Hashing),</a:t>
            </a:r>
            <a:r>
              <a:rPr sz="3200" b="1" spc="-105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AC0000"/>
                </a:solidFill>
                <a:latin typeface="Calibri"/>
                <a:cs typeface="Calibri"/>
              </a:rPr>
              <a:t>BST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29353" y="4401692"/>
            <a:ext cx="2338070" cy="160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0" indent="-139065">
              <a:lnSpc>
                <a:spcPct val="100000"/>
              </a:lnSpc>
              <a:spcBef>
                <a:spcPts val="100"/>
              </a:spcBef>
              <a:buChar char="•"/>
              <a:tabLst>
                <a:tab pos="235585" algn="l"/>
              </a:tabLst>
            </a:pPr>
            <a:r>
              <a:rPr sz="1500" spc="-5" dirty="0">
                <a:solidFill>
                  <a:srgbClr val="424242"/>
                </a:solidFill>
                <a:latin typeface="Calibri"/>
                <a:cs typeface="Calibri"/>
              </a:rPr>
              <a:t>Doğrudan </a:t>
            </a:r>
            <a:r>
              <a:rPr sz="1500" dirty="0">
                <a:solidFill>
                  <a:srgbClr val="424242"/>
                </a:solidFill>
                <a:latin typeface="Calibri"/>
                <a:cs typeface="Calibri"/>
              </a:rPr>
              <a:t>erişim</a:t>
            </a:r>
            <a:r>
              <a:rPr sz="1500" spc="-4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424242"/>
                </a:solidFill>
                <a:latin typeface="Calibri"/>
                <a:cs typeface="Calibri"/>
              </a:rPr>
              <a:t>tabloları</a:t>
            </a:r>
            <a:endParaRPr sz="1500">
              <a:latin typeface="Calibri"/>
              <a:cs typeface="Calibri"/>
            </a:endParaRPr>
          </a:p>
          <a:p>
            <a:pPr marL="234950" indent="-139065">
              <a:lnSpc>
                <a:spcPct val="100000"/>
              </a:lnSpc>
              <a:buChar char="•"/>
              <a:tabLst>
                <a:tab pos="235585" algn="l"/>
              </a:tabLst>
            </a:pPr>
            <a:r>
              <a:rPr sz="1500" dirty="0">
                <a:solidFill>
                  <a:srgbClr val="424242"/>
                </a:solidFill>
                <a:latin typeface="Calibri"/>
                <a:cs typeface="Calibri"/>
              </a:rPr>
              <a:t>Çarpışmaları ilmekleme</a:t>
            </a:r>
            <a:r>
              <a:rPr sz="1500" spc="26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500" dirty="0">
                <a:solidFill>
                  <a:srgbClr val="424242"/>
                </a:solidFill>
                <a:latin typeface="Calibri"/>
                <a:cs typeface="Calibri"/>
              </a:rPr>
              <a:t>ile</a:t>
            </a:r>
            <a:endParaRPr sz="1500">
              <a:latin typeface="Calibri"/>
              <a:cs typeface="Calibri"/>
            </a:endParaRPr>
          </a:p>
          <a:p>
            <a:pPr marL="96520">
              <a:lnSpc>
                <a:spcPct val="100000"/>
              </a:lnSpc>
            </a:pPr>
            <a:r>
              <a:rPr sz="1500" spc="-10" dirty="0">
                <a:solidFill>
                  <a:srgbClr val="424242"/>
                </a:solidFill>
                <a:latin typeface="Calibri"/>
                <a:cs typeface="Calibri"/>
              </a:rPr>
              <a:t>çözmek</a:t>
            </a:r>
            <a:endParaRPr sz="1500">
              <a:latin typeface="Calibri"/>
              <a:cs typeface="Calibri"/>
            </a:endParaRPr>
          </a:p>
          <a:p>
            <a:pPr marL="234950" indent="-139065">
              <a:lnSpc>
                <a:spcPct val="100000"/>
              </a:lnSpc>
              <a:buChar char="•"/>
              <a:tabLst>
                <a:tab pos="235585" algn="l"/>
              </a:tabLst>
            </a:pPr>
            <a:r>
              <a:rPr sz="1500" spc="-5" dirty="0">
                <a:solidFill>
                  <a:srgbClr val="424242"/>
                </a:solidFill>
                <a:latin typeface="Calibri"/>
                <a:cs typeface="Calibri"/>
              </a:rPr>
              <a:t>Kıyım </a:t>
            </a:r>
            <a:r>
              <a:rPr sz="1500" spc="-10" dirty="0">
                <a:solidFill>
                  <a:srgbClr val="424242"/>
                </a:solidFill>
                <a:latin typeface="Calibri"/>
                <a:cs typeface="Calibri"/>
              </a:rPr>
              <a:t>fonksiyonu</a:t>
            </a:r>
            <a:r>
              <a:rPr sz="1500" spc="-5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424242"/>
                </a:solidFill>
                <a:latin typeface="Calibri"/>
                <a:cs typeface="Calibri"/>
              </a:rPr>
              <a:t>seçimi</a:t>
            </a:r>
            <a:endParaRPr sz="1500">
              <a:latin typeface="Calibri"/>
              <a:cs typeface="Calibri"/>
            </a:endParaRPr>
          </a:p>
          <a:p>
            <a:pPr marL="234950" indent="-139065">
              <a:lnSpc>
                <a:spcPct val="100000"/>
              </a:lnSpc>
              <a:buChar char="•"/>
              <a:tabLst>
                <a:tab pos="235585" algn="l"/>
              </a:tabLst>
            </a:pPr>
            <a:r>
              <a:rPr sz="1500" spc="-5" dirty="0">
                <a:solidFill>
                  <a:srgbClr val="424242"/>
                </a:solidFill>
                <a:latin typeface="Calibri"/>
                <a:cs typeface="Calibri"/>
              </a:rPr>
              <a:t>Açık adresleme</a:t>
            </a: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3147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Bölme</a:t>
            </a:r>
            <a:r>
              <a:rPr spc="-65" dirty="0"/>
              <a:t> </a:t>
            </a:r>
            <a:r>
              <a:rPr spc="-15" dirty="0"/>
              <a:t>metodu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7532" y="332231"/>
            <a:ext cx="7840980" cy="5905500"/>
            <a:chOff x="827532" y="332231"/>
            <a:chExt cx="7840980" cy="5905500"/>
          </a:xfrm>
        </p:grpSpPr>
        <p:sp>
          <p:nvSpPr>
            <p:cNvPr id="5" name="object 5"/>
            <p:cNvSpPr/>
            <p:nvPr/>
          </p:nvSpPr>
          <p:spPr>
            <a:xfrm>
              <a:off x="7505700" y="332231"/>
              <a:ext cx="1162811" cy="11917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7532" y="1629156"/>
              <a:ext cx="7690104" cy="460857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637018" y="5183200"/>
            <a:ext cx="7912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m=2</a:t>
            </a:r>
            <a:r>
              <a:rPr sz="2400" baseline="24305" dirty="0">
                <a:latin typeface="Arial"/>
                <a:cs typeface="Arial"/>
              </a:rPr>
              <a:t>6</a:t>
            </a:r>
            <a:endParaRPr sz="2400" baseline="2430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31476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Bölme</a:t>
            </a:r>
            <a:r>
              <a:rPr spc="-65" dirty="0"/>
              <a:t> </a:t>
            </a:r>
            <a:r>
              <a:rPr spc="-15" dirty="0"/>
              <a:t>metodu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75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5" dirty="0">
                <a:solidFill>
                  <a:srgbClr val="FDFDFD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5508" y="836675"/>
            <a:ext cx="7691755" cy="4681855"/>
            <a:chOff x="635508" y="836675"/>
            <a:chExt cx="7691755" cy="4681855"/>
          </a:xfrm>
        </p:grpSpPr>
        <p:sp>
          <p:nvSpPr>
            <p:cNvPr id="5" name="object 5"/>
            <p:cNvSpPr/>
            <p:nvPr/>
          </p:nvSpPr>
          <p:spPr>
            <a:xfrm>
              <a:off x="635508" y="1412747"/>
              <a:ext cx="7680959" cy="41056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35304" y="5690412"/>
            <a:ext cx="803465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Not: m çift ve </a:t>
            </a:r>
            <a:r>
              <a:rPr sz="1600" spc="-10" dirty="0">
                <a:latin typeface="Arial"/>
                <a:cs typeface="Arial"/>
              </a:rPr>
              <a:t>değerlerde </a:t>
            </a:r>
            <a:r>
              <a:rPr sz="1600" spc="-5" dirty="0">
                <a:latin typeface="Arial"/>
                <a:cs typeface="Arial"/>
              </a:rPr>
              <a:t>çift </a:t>
            </a:r>
            <a:r>
              <a:rPr sz="1600" spc="-10" dirty="0">
                <a:latin typeface="Arial"/>
                <a:cs typeface="Arial"/>
              </a:rPr>
              <a:t>sayı </a:t>
            </a:r>
            <a:r>
              <a:rPr sz="1600" spc="-5" dirty="0">
                <a:latin typeface="Arial"/>
                <a:cs typeface="Arial"/>
              </a:rPr>
              <a:t>ise </a:t>
            </a:r>
            <a:r>
              <a:rPr sz="1600" spc="-10" dirty="0">
                <a:latin typeface="Arial"/>
                <a:cs typeface="Arial"/>
              </a:rPr>
              <a:t>anahtarların </a:t>
            </a:r>
            <a:r>
              <a:rPr sz="1600" spc="-5" dirty="0">
                <a:latin typeface="Arial"/>
                <a:cs typeface="Arial"/>
              </a:rPr>
              <a:t>hepsi </a:t>
            </a:r>
            <a:r>
              <a:rPr sz="1600" spc="-10" dirty="0">
                <a:latin typeface="Arial"/>
                <a:cs typeface="Arial"/>
              </a:rPr>
              <a:t>aynı yuvayı </a:t>
            </a:r>
            <a:r>
              <a:rPr sz="1600" spc="-5" dirty="0">
                <a:latin typeface="Arial"/>
                <a:cs typeface="Arial"/>
              </a:rPr>
              <a:t>işaret </a:t>
            </a:r>
            <a:r>
              <a:rPr sz="1600" spc="-25" dirty="0">
                <a:latin typeface="Arial"/>
                <a:cs typeface="Arial"/>
              </a:rPr>
              <a:t>eder. </a:t>
            </a:r>
            <a:r>
              <a:rPr sz="1600" spc="-70" dirty="0">
                <a:latin typeface="Arial"/>
                <a:cs typeface="Arial"/>
              </a:rPr>
              <a:t>Tek </a:t>
            </a:r>
            <a:r>
              <a:rPr sz="1600" spc="-10" dirty="0">
                <a:latin typeface="Arial"/>
                <a:cs typeface="Arial"/>
              </a:rPr>
              <a:t>sayılı  yuvalara </a:t>
            </a:r>
            <a:r>
              <a:rPr sz="1600" spc="-5" dirty="0">
                <a:latin typeface="Arial"/>
                <a:cs typeface="Arial"/>
              </a:rPr>
              <a:t>hiçbir </a:t>
            </a:r>
            <a:r>
              <a:rPr sz="1600" spc="-10" dirty="0">
                <a:latin typeface="Arial"/>
                <a:cs typeface="Arial"/>
              </a:rPr>
              <a:t>zaman </a:t>
            </a:r>
            <a:r>
              <a:rPr sz="1600" spc="-15" dirty="0">
                <a:latin typeface="Arial"/>
                <a:cs typeface="Arial"/>
              </a:rPr>
              <a:t>kıyım </a:t>
            </a:r>
            <a:r>
              <a:rPr sz="1600" spc="-5" dirty="0">
                <a:latin typeface="Arial"/>
                <a:cs typeface="Arial"/>
              </a:rPr>
              <a:t>olmaz. </a:t>
            </a:r>
            <a:r>
              <a:rPr sz="1600" spc="-20" dirty="0">
                <a:latin typeface="Arial"/>
                <a:cs typeface="Arial"/>
              </a:rPr>
              <a:t>Yuvaların </a:t>
            </a:r>
            <a:r>
              <a:rPr sz="1600" spc="-10" dirty="0">
                <a:latin typeface="Arial"/>
                <a:cs typeface="Arial"/>
              </a:rPr>
              <a:t>yarısı boş </a:t>
            </a:r>
            <a:r>
              <a:rPr sz="1600" spc="-25" dirty="0">
                <a:latin typeface="Arial"/>
                <a:cs typeface="Arial"/>
              </a:rPr>
              <a:t>olur. </a:t>
            </a:r>
            <a:r>
              <a:rPr sz="1600" spc="-5" dirty="0">
                <a:latin typeface="Arial"/>
                <a:cs typeface="Arial"/>
              </a:rPr>
              <a:t>m </a:t>
            </a:r>
            <a:r>
              <a:rPr sz="1600" spc="-15" dirty="0">
                <a:latin typeface="Arial"/>
                <a:cs typeface="Arial"/>
              </a:rPr>
              <a:t>yi </a:t>
            </a:r>
            <a:r>
              <a:rPr sz="1600" spc="-5" dirty="0">
                <a:latin typeface="Arial"/>
                <a:cs typeface="Arial"/>
              </a:rPr>
              <a:t>asal seçmek </a:t>
            </a:r>
            <a:r>
              <a:rPr sz="1600" spc="-10" dirty="0">
                <a:latin typeface="Arial"/>
                <a:cs typeface="Arial"/>
              </a:rPr>
              <a:t>daha  uygundur ama her zaman </a:t>
            </a:r>
            <a:r>
              <a:rPr sz="1600" spc="-5" dirty="0">
                <a:latin typeface="Arial"/>
                <a:cs typeface="Arial"/>
              </a:rPr>
              <a:t>değil, asal </a:t>
            </a:r>
            <a:r>
              <a:rPr sz="1600" spc="-10" dirty="0">
                <a:latin typeface="Arial"/>
                <a:cs typeface="Arial"/>
              </a:rPr>
              <a:t>sayı </a:t>
            </a:r>
            <a:r>
              <a:rPr sz="1600" spc="-5" dirty="0">
                <a:latin typeface="Arial"/>
                <a:cs typeface="Arial"/>
              </a:rPr>
              <a:t>2 ve 10 nun kuvvetlerine </a:t>
            </a:r>
            <a:r>
              <a:rPr sz="1600" spc="-10" dirty="0">
                <a:latin typeface="Arial"/>
                <a:cs typeface="Arial"/>
              </a:rPr>
              <a:t>yakın </a:t>
            </a:r>
            <a:r>
              <a:rPr sz="1600" spc="-5" dirty="0">
                <a:latin typeface="Arial"/>
                <a:cs typeface="Arial"/>
              </a:rPr>
              <a:t>olmazsa</a:t>
            </a:r>
            <a:r>
              <a:rPr sz="1600" spc="22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iyidir.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34321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Çarpma</a:t>
            </a:r>
            <a:r>
              <a:rPr spc="-40" dirty="0"/>
              <a:t> </a:t>
            </a:r>
            <a:r>
              <a:rPr spc="-15" dirty="0"/>
              <a:t>metodu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6091" y="836675"/>
            <a:ext cx="7591425" cy="5556885"/>
            <a:chOff x="736091" y="836675"/>
            <a:chExt cx="7591425" cy="5556885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6091" y="2491740"/>
              <a:ext cx="7586472" cy="39014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534999"/>
            <a:ext cx="4897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Çarpma </a:t>
            </a:r>
            <a:r>
              <a:rPr spc="-15" dirty="0"/>
              <a:t>metodu</a:t>
            </a:r>
            <a:r>
              <a:rPr spc="-40" dirty="0"/>
              <a:t> </a:t>
            </a:r>
            <a:r>
              <a:rPr spc="-5" dirty="0"/>
              <a:t>örneği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1352" y="1484375"/>
            <a:ext cx="6469380" cy="3578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70633" y="2838196"/>
            <a:ext cx="405130" cy="6591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latin typeface="Arial"/>
                <a:cs typeface="Arial"/>
              </a:rPr>
              <a:t>89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800" spc="-10" dirty="0">
                <a:latin typeface="Arial"/>
                <a:cs typeface="Arial"/>
              </a:rPr>
              <a:t>107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3939" y="3718559"/>
            <a:ext cx="1800225" cy="646430"/>
          </a:xfrm>
          <a:custGeom>
            <a:avLst/>
            <a:gdLst/>
            <a:ahLst/>
            <a:cxnLst/>
            <a:rect l="l" t="t" r="r" b="b"/>
            <a:pathLst>
              <a:path w="1800225" h="646429">
                <a:moveTo>
                  <a:pt x="0" y="0"/>
                </a:moveTo>
                <a:lnTo>
                  <a:pt x="1421" y="74080"/>
                </a:lnTo>
                <a:lnTo>
                  <a:pt x="5472" y="142085"/>
                </a:lnTo>
                <a:lnTo>
                  <a:pt x="11828" y="202074"/>
                </a:lnTo>
                <a:lnTo>
                  <a:pt x="20167" y="252108"/>
                </a:lnTo>
                <a:lnTo>
                  <a:pt x="30165" y="290248"/>
                </a:lnTo>
                <a:lnTo>
                  <a:pt x="53847" y="323088"/>
                </a:lnTo>
                <a:lnTo>
                  <a:pt x="846073" y="323088"/>
                </a:lnTo>
                <a:lnTo>
                  <a:pt x="858414" y="331621"/>
                </a:lnTo>
                <a:lnTo>
                  <a:pt x="879744" y="394067"/>
                </a:lnTo>
                <a:lnTo>
                  <a:pt x="888085" y="444101"/>
                </a:lnTo>
                <a:lnTo>
                  <a:pt x="894445" y="504090"/>
                </a:lnTo>
                <a:lnTo>
                  <a:pt x="898498" y="572095"/>
                </a:lnTo>
                <a:lnTo>
                  <a:pt x="899922" y="646176"/>
                </a:lnTo>
                <a:lnTo>
                  <a:pt x="901345" y="572095"/>
                </a:lnTo>
                <a:lnTo>
                  <a:pt x="905398" y="504090"/>
                </a:lnTo>
                <a:lnTo>
                  <a:pt x="911758" y="444101"/>
                </a:lnTo>
                <a:lnTo>
                  <a:pt x="920099" y="394067"/>
                </a:lnTo>
                <a:lnTo>
                  <a:pt x="930098" y="355927"/>
                </a:lnTo>
                <a:lnTo>
                  <a:pt x="953770" y="323088"/>
                </a:lnTo>
                <a:lnTo>
                  <a:pt x="1745996" y="323088"/>
                </a:lnTo>
                <a:lnTo>
                  <a:pt x="1758336" y="314554"/>
                </a:lnTo>
                <a:lnTo>
                  <a:pt x="1779666" y="252108"/>
                </a:lnTo>
                <a:lnTo>
                  <a:pt x="1788007" y="202074"/>
                </a:lnTo>
                <a:lnTo>
                  <a:pt x="1794367" y="142085"/>
                </a:lnTo>
                <a:lnTo>
                  <a:pt x="1798420" y="74080"/>
                </a:lnTo>
                <a:lnTo>
                  <a:pt x="1799843" y="0"/>
                </a:lnTo>
              </a:path>
            </a:pathLst>
          </a:custGeom>
          <a:ln w="9144">
            <a:solidFill>
              <a:srgbClr val="A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48970" y="3622370"/>
            <a:ext cx="7696834" cy="272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9523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59385" marR="4928870">
              <a:lnSpc>
                <a:spcPct val="100000"/>
              </a:lnSpc>
              <a:spcBef>
                <a:spcPts val="1610"/>
              </a:spcBef>
            </a:pPr>
            <a:r>
              <a:rPr sz="1800" spc="-5" dirty="0">
                <a:latin typeface="Arial"/>
                <a:cs typeface="Arial"/>
              </a:rPr>
              <a:t>mod 2</a:t>
            </a:r>
            <a:r>
              <a:rPr sz="1800" spc="-7" baseline="25462" dirty="0">
                <a:latin typeface="Arial"/>
                <a:cs typeface="Arial"/>
              </a:rPr>
              <a:t>w </a:t>
            </a:r>
            <a:r>
              <a:rPr sz="1800" spc="-10" dirty="0">
                <a:latin typeface="Arial"/>
                <a:cs typeface="Arial"/>
              </a:rPr>
              <a:t>alınırsa </a:t>
            </a:r>
            <a:r>
              <a:rPr sz="1800" spc="-5" dirty="0">
                <a:latin typeface="Arial"/>
                <a:cs typeface="Arial"/>
              </a:rPr>
              <a:t>bu kısım  ihmal </a:t>
            </a:r>
            <a:r>
              <a:rPr sz="1800" spc="-20" dirty="0">
                <a:latin typeface="Arial"/>
                <a:cs typeface="Arial"/>
              </a:rPr>
              <a:t>edilir. </a:t>
            </a:r>
            <a:r>
              <a:rPr sz="1800" spc="-5" dirty="0">
                <a:latin typeface="Arial"/>
                <a:cs typeface="Arial"/>
              </a:rPr>
              <a:t>Düşük </a:t>
            </a:r>
            <a:r>
              <a:rPr sz="1800" spc="-10" dirty="0">
                <a:latin typeface="Arial"/>
                <a:cs typeface="Arial"/>
              </a:rPr>
              <a:t>değerli  </a:t>
            </a:r>
            <a:r>
              <a:rPr sz="1800" spc="-5" dirty="0">
                <a:latin typeface="Arial"/>
                <a:cs typeface="Arial"/>
              </a:rPr>
              <a:t>bitler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kalır.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50">
              <a:latin typeface="Arial"/>
              <a:cs typeface="Arial"/>
            </a:endParaRPr>
          </a:p>
          <a:p>
            <a:pPr marL="167640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Eğer </a:t>
            </a:r>
            <a:r>
              <a:rPr sz="1800" dirty="0">
                <a:latin typeface="Arial"/>
                <a:cs typeface="Arial"/>
              </a:rPr>
              <a:t>A, </a:t>
            </a:r>
            <a:r>
              <a:rPr sz="1800" spc="-10" dirty="0">
                <a:latin typeface="Arial"/>
                <a:cs typeface="Arial"/>
              </a:rPr>
              <a:t>örneğin </a:t>
            </a:r>
            <a:r>
              <a:rPr sz="1800" dirty="0">
                <a:latin typeface="Arial"/>
                <a:cs typeface="Arial"/>
              </a:rPr>
              <a:t>tek </a:t>
            </a:r>
            <a:r>
              <a:rPr sz="1800" spc="-10" dirty="0">
                <a:latin typeface="Arial"/>
                <a:cs typeface="Arial"/>
              </a:rPr>
              <a:t>sayı </a:t>
            </a:r>
            <a:r>
              <a:rPr sz="1800" spc="-5" dirty="0">
                <a:latin typeface="Arial"/>
                <a:cs typeface="Arial"/>
              </a:rPr>
              <a:t>ise </a:t>
            </a:r>
            <a:r>
              <a:rPr sz="1800" dirty="0">
                <a:latin typeface="Arial"/>
                <a:cs typeface="Arial"/>
              </a:rPr>
              <a:t>ve </a:t>
            </a:r>
            <a:r>
              <a:rPr sz="1800" spc="-10" dirty="0">
                <a:latin typeface="Arial"/>
                <a:cs typeface="Arial"/>
              </a:rPr>
              <a:t>ikinin </a:t>
            </a:r>
            <a:r>
              <a:rPr sz="1800" spc="-5" dirty="0">
                <a:latin typeface="Arial"/>
                <a:cs typeface="Arial"/>
              </a:rPr>
              <a:t>kuvvetlerinden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birine</a:t>
            </a:r>
            <a:endParaRPr sz="1800">
              <a:latin typeface="Arial"/>
              <a:cs typeface="Arial"/>
            </a:endParaRPr>
          </a:p>
          <a:p>
            <a:pPr marL="167640" marR="1778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çok </a:t>
            </a:r>
            <a:r>
              <a:rPr sz="1800" spc="-15" dirty="0">
                <a:latin typeface="Arial"/>
                <a:cs typeface="Arial"/>
              </a:rPr>
              <a:t>yakın </a:t>
            </a:r>
            <a:r>
              <a:rPr sz="1800" spc="-10" dirty="0">
                <a:latin typeface="Arial"/>
                <a:cs typeface="Arial"/>
              </a:rPr>
              <a:t>değilse, atamayı </a:t>
            </a:r>
            <a:r>
              <a:rPr sz="1800" spc="-5" dirty="0">
                <a:latin typeface="Arial"/>
                <a:cs typeface="Arial"/>
              </a:rPr>
              <a:t>başka bir </a:t>
            </a:r>
            <a:r>
              <a:rPr sz="1800" spc="-10" dirty="0">
                <a:latin typeface="Arial"/>
                <a:cs typeface="Arial"/>
              </a:rPr>
              <a:t>yerdeki </a:t>
            </a:r>
            <a:r>
              <a:rPr sz="1800" dirty="0">
                <a:latin typeface="Arial"/>
                <a:cs typeface="Arial"/>
              </a:rPr>
              <a:t>farklı </a:t>
            </a:r>
            <a:r>
              <a:rPr sz="1800" spc="-15" dirty="0">
                <a:latin typeface="Arial"/>
                <a:cs typeface="Arial"/>
              </a:rPr>
              <a:t>yuvaya </a:t>
            </a:r>
            <a:r>
              <a:rPr sz="1800" spc="-25" dirty="0">
                <a:latin typeface="Arial"/>
                <a:cs typeface="Arial"/>
              </a:rPr>
              <a:t>yapar. </a:t>
            </a:r>
            <a:r>
              <a:rPr sz="1800" spc="-10" dirty="0">
                <a:latin typeface="Arial"/>
                <a:cs typeface="Arial"/>
              </a:rPr>
              <a:t>Böylece  </a:t>
            </a:r>
            <a:r>
              <a:rPr sz="1800" spc="-5" dirty="0">
                <a:latin typeface="Arial"/>
                <a:cs typeface="Arial"/>
              </a:rPr>
              <a:t>etrafta dolaşırken </a:t>
            </a:r>
            <a:r>
              <a:rPr sz="1800" dirty="0">
                <a:latin typeface="Arial"/>
                <a:cs typeface="Arial"/>
              </a:rPr>
              <a:t>k çok </a:t>
            </a:r>
            <a:r>
              <a:rPr sz="1800" spc="-10" dirty="0">
                <a:latin typeface="Arial"/>
                <a:cs typeface="Arial"/>
              </a:rPr>
              <a:t>büyük </a:t>
            </a:r>
            <a:r>
              <a:rPr sz="1800" spc="-5" dirty="0">
                <a:latin typeface="Arial"/>
                <a:cs typeface="Arial"/>
              </a:rPr>
              <a:t>bir değerse, </a:t>
            </a:r>
            <a:r>
              <a:rPr sz="1800" dirty="0">
                <a:latin typeface="Arial"/>
                <a:cs typeface="Arial"/>
              </a:rPr>
              <a:t>k </a:t>
            </a:r>
            <a:r>
              <a:rPr sz="1800" spc="-5" dirty="0">
                <a:latin typeface="Arial"/>
                <a:cs typeface="Arial"/>
              </a:rPr>
              <a:t>çarpı </a:t>
            </a:r>
            <a:r>
              <a:rPr sz="1800" dirty="0">
                <a:latin typeface="Arial"/>
                <a:cs typeface="Arial"/>
              </a:rPr>
              <a:t>A </a:t>
            </a:r>
            <a:r>
              <a:rPr sz="1800" spc="-5" dirty="0">
                <a:latin typeface="Arial"/>
                <a:cs typeface="Arial"/>
              </a:rPr>
              <a:t>çevrede </a:t>
            </a:r>
            <a:r>
              <a:rPr sz="1800" dirty="0">
                <a:latin typeface="Arial"/>
                <a:cs typeface="Arial"/>
              </a:rPr>
              <a:t>k kere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döner.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64323" y="836675"/>
            <a:ext cx="1162812" cy="1190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546085" y="2665856"/>
            <a:ext cx="969644" cy="1000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/>
                <a:cs typeface="Arial"/>
              </a:rPr>
              <a:t>Burada A  kesirli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sayı  düşünüldü  </a:t>
            </a:r>
            <a:r>
              <a:rPr sz="1600" spc="-20" dirty="0">
                <a:latin typeface="Arial"/>
                <a:cs typeface="Arial"/>
              </a:rPr>
              <a:t>(A=11/2)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534999"/>
            <a:ext cx="4897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Çarpma </a:t>
            </a:r>
            <a:r>
              <a:rPr spc="-15" dirty="0"/>
              <a:t>metodu</a:t>
            </a:r>
            <a:r>
              <a:rPr spc="-40" dirty="0"/>
              <a:t> </a:t>
            </a:r>
            <a:r>
              <a:rPr spc="-5" dirty="0"/>
              <a:t>örneği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3587" y="836675"/>
            <a:ext cx="8144509" cy="5287010"/>
            <a:chOff x="513587" y="836675"/>
            <a:chExt cx="8144509" cy="5287010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3587" y="2133600"/>
              <a:ext cx="8144256" cy="39898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303" y="696544"/>
            <a:ext cx="66179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Açık </a:t>
            </a:r>
            <a:r>
              <a:rPr sz="3200" spc="-5" dirty="0"/>
              <a:t>adresleme </a:t>
            </a:r>
            <a:r>
              <a:rPr sz="3200" dirty="0"/>
              <a:t>ile </a:t>
            </a:r>
            <a:r>
              <a:rPr sz="3200" spc="-5" dirty="0"/>
              <a:t>çarpışmaları</a:t>
            </a:r>
            <a:r>
              <a:rPr sz="3200" spc="-95" dirty="0"/>
              <a:t> </a:t>
            </a:r>
            <a:r>
              <a:rPr sz="3200" spc="-10" dirty="0"/>
              <a:t>çözmek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1123" y="836675"/>
            <a:ext cx="7716520" cy="5032375"/>
            <a:chOff x="611123" y="836675"/>
            <a:chExt cx="7716520" cy="5032375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1123" y="2060447"/>
              <a:ext cx="6989064" cy="38084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06576" y="5906820"/>
            <a:ext cx="741045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latin typeface="Arial"/>
                <a:cs typeface="Arial"/>
              </a:rPr>
              <a:t>Tablo </a:t>
            </a:r>
            <a:r>
              <a:rPr sz="1600" spc="-5" dirty="0">
                <a:latin typeface="Arial"/>
                <a:cs typeface="Arial"/>
              </a:rPr>
              <a:t>dolabilir </a:t>
            </a:r>
            <a:r>
              <a:rPr sz="1600" spc="-10" dirty="0">
                <a:latin typeface="Arial"/>
                <a:cs typeface="Arial"/>
              </a:rPr>
              <a:t>olduğundan </a:t>
            </a:r>
            <a:r>
              <a:rPr sz="1600" spc="-5" dirty="0">
                <a:latin typeface="Arial"/>
                <a:cs typeface="Arial"/>
              </a:rPr>
              <a:t>n&lt;=m </a:t>
            </a:r>
            <a:r>
              <a:rPr sz="1600" spc="-15" dirty="0">
                <a:latin typeface="Arial"/>
                <a:cs typeface="Arial"/>
              </a:rPr>
              <a:t>olmalıdır. </a:t>
            </a:r>
            <a:r>
              <a:rPr sz="1600" spc="-45" dirty="0">
                <a:latin typeface="Arial"/>
                <a:cs typeface="Arial"/>
              </a:rPr>
              <a:t>Tablo </a:t>
            </a:r>
            <a:r>
              <a:rPr sz="1600" spc="-5" dirty="0">
                <a:latin typeface="Arial"/>
                <a:cs typeface="Arial"/>
              </a:rPr>
              <a:t>dolarsa her </a:t>
            </a:r>
            <a:r>
              <a:rPr sz="1600" spc="-10" dirty="0">
                <a:latin typeface="Arial"/>
                <a:cs typeface="Arial"/>
              </a:rPr>
              <a:t>yerde arama yapmak  zorunda kalırız </a:t>
            </a:r>
            <a:r>
              <a:rPr sz="1600" spc="-5" dirty="0">
                <a:latin typeface="Arial"/>
                <a:cs typeface="Arial"/>
              </a:rPr>
              <a:t>ve </a:t>
            </a:r>
            <a:r>
              <a:rPr sz="1600" spc="-10" dirty="0">
                <a:latin typeface="Arial"/>
                <a:cs typeface="Arial"/>
              </a:rPr>
              <a:t>aradığımız elemanı</a:t>
            </a:r>
            <a:r>
              <a:rPr sz="1600" spc="1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bulamayabiliriz.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5434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Açık </a:t>
            </a:r>
            <a:r>
              <a:rPr spc="-10" dirty="0"/>
              <a:t>adresleme </a:t>
            </a:r>
            <a:r>
              <a:rPr spc="-5" dirty="0"/>
              <a:t>için</a:t>
            </a:r>
            <a:r>
              <a:rPr spc="45" dirty="0"/>
              <a:t> </a:t>
            </a:r>
            <a:r>
              <a:rPr spc="-5" dirty="0"/>
              <a:t>örnek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7532" y="836675"/>
            <a:ext cx="7701280" cy="5062855"/>
            <a:chOff x="827532" y="836675"/>
            <a:chExt cx="7701280" cy="5062855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7532" y="2276855"/>
              <a:ext cx="7700771" cy="36225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5434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Açık </a:t>
            </a:r>
            <a:r>
              <a:rPr spc="-10" dirty="0"/>
              <a:t>adresleme </a:t>
            </a:r>
            <a:r>
              <a:rPr spc="-5" dirty="0"/>
              <a:t>için</a:t>
            </a:r>
            <a:r>
              <a:rPr spc="45" dirty="0"/>
              <a:t> </a:t>
            </a:r>
            <a:r>
              <a:rPr spc="-5" dirty="0"/>
              <a:t>örnek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4276" y="836675"/>
            <a:ext cx="7897495" cy="5361940"/>
            <a:chOff x="684276" y="836675"/>
            <a:chExt cx="7897495" cy="5361940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4276" y="2350008"/>
              <a:ext cx="7897368" cy="38481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5434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Açık </a:t>
            </a:r>
            <a:r>
              <a:rPr spc="-10" dirty="0"/>
              <a:t>adresleme </a:t>
            </a:r>
            <a:r>
              <a:rPr spc="-5" dirty="0"/>
              <a:t>için</a:t>
            </a:r>
            <a:r>
              <a:rPr spc="45" dirty="0"/>
              <a:t> </a:t>
            </a:r>
            <a:r>
              <a:rPr spc="-5" dirty="0"/>
              <a:t>örnek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1123" y="836675"/>
            <a:ext cx="8006080" cy="5329555"/>
            <a:chOff x="611123" y="836675"/>
            <a:chExt cx="8006080" cy="5329555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1123" y="2421636"/>
              <a:ext cx="8005572" cy="37444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5434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Açık </a:t>
            </a:r>
            <a:r>
              <a:rPr spc="-10" dirty="0"/>
              <a:t>adresleme </a:t>
            </a:r>
            <a:r>
              <a:rPr spc="-5" dirty="0"/>
              <a:t>için</a:t>
            </a:r>
            <a:r>
              <a:rPr spc="45" dirty="0"/>
              <a:t> </a:t>
            </a:r>
            <a:r>
              <a:rPr spc="-5" dirty="0"/>
              <a:t>örnek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31975" y="836675"/>
            <a:ext cx="6995159" cy="5455920"/>
            <a:chOff x="1331975" y="836675"/>
            <a:chExt cx="6995159" cy="5455920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1975" y="2205227"/>
              <a:ext cx="6323076" cy="40873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5358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Sembol-tablosu</a:t>
            </a:r>
            <a:r>
              <a:rPr spc="15" dirty="0"/>
              <a:t> </a:t>
            </a:r>
            <a:r>
              <a:rPr spc="-10" dirty="0"/>
              <a:t>problemi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21663" y="836675"/>
            <a:ext cx="7205980" cy="5039995"/>
            <a:chOff x="1121663" y="836675"/>
            <a:chExt cx="7205980" cy="5039995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21663" y="2247899"/>
              <a:ext cx="6690359" cy="36286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235710"/>
            <a:ext cx="47294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Sondalama </a:t>
            </a:r>
            <a:r>
              <a:rPr sz="2800" spc="-10" dirty="0"/>
              <a:t>(Probing)</a:t>
            </a:r>
            <a:r>
              <a:rPr sz="2800" spc="-5" dirty="0"/>
              <a:t> </a:t>
            </a:r>
            <a:r>
              <a:rPr sz="2800" spc="-15" dirty="0"/>
              <a:t>Stratejileri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925271" y="2047397"/>
            <a:ext cx="6324600" cy="3606165"/>
          </a:xfrm>
          <a:prstGeom prst="rect">
            <a:avLst/>
          </a:prstGeom>
        </p:spPr>
        <p:txBody>
          <a:bodyPr vert="horz" wrap="square" lIns="0" tIns="12954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2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Doğrusal Sondalama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(Linear</a:t>
            </a:r>
            <a:r>
              <a:rPr sz="2400" spc="-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Probing)</a:t>
            </a:r>
            <a:endParaRPr sz="2400">
              <a:latin typeface="Calibri"/>
              <a:cs typeface="Calibri"/>
            </a:endParaRPr>
          </a:p>
          <a:p>
            <a:pPr marL="360680">
              <a:lnSpc>
                <a:spcPct val="100000"/>
              </a:lnSpc>
              <a:spcBef>
                <a:spcPts val="77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– h(k,i) = (h’(k) + i) mod m </a:t>
            </a:r>
            <a:r>
              <a:rPr sz="2000" dirty="0">
                <a:solidFill>
                  <a:srgbClr val="2F2F2F"/>
                </a:solidFill>
                <a:latin typeface="Wingdings"/>
                <a:cs typeface="Wingdings"/>
              </a:rPr>
              <a:t></a:t>
            </a:r>
            <a:r>
              <a:rPr sz="2000" spc="-25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h(k,0)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İkinci Dereceden Sondalama(Quadratic</a:t>
            </a:r>
            <a:r>
              <a:rPr sz="2400" spc="-9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probing)</a:t>
            </a:r>
            <a:endParaRPr sz="2400">
              <a:latin typeface="Calibri"/>
              <a:cs typeface="Calibri"/>
            </a:endParaRPr>
          </a:p>
          <a:p>
            <a:pPr marL="360680">
              <a:lnSpc>
                <a:spcPct val="100000"/>
              </a:lnSpc>
              <a:spcBef>
                <a:spcPts val="86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– h(k,i) = (h’(k) +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c</a:t>
            </a:r>
            <a:r>
              <a:rPr sz="1950" spc="-7" baseline="-21367" dirty="0">
                <a:solidFill>
                  <a:srgbClr val="2F2F2F"/>
                </a:solidFill>
                <a:latin typeface="Calibri"/>
                <a:cs typeface="Calibri"/>
              </a:rPr>
              <a:t>1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+ c</a:t>
            </a:r>
            <a:r>
              <a:rPr sz="1950" baseline="-21367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</a:t>
            </a:r>
            <a:r>
              <a:rPr sz="2400" baseline="24305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) mod</a:t>
            </a:r>
            <a:r>
              <a:rPr sz="2400" spc="-1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Çift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Kıyım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(Double</a:t>
            </a:r>
            <a:r>
              <a:rPr sz="2400" spc="-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hashing)</a:t>
            </a:r>
            <a:endParaRPr sz="2400">
              <a:latin typeface="Calibri"/>
              <a:cs typeface="Calibri"/>
            </a:endParaRPr>
          </a:p>
          <a:p>
            <a:pPr marL="360680">
              <a:lnSpc>
                <a:spcPct val="100000"/>
              </a:lnSpc>
              <a:spcBef>
                <a:spcPts val="77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– h(k,i) = (h1(k) + i*h2(k)) mod</a:t>
            </a:r>
            <a:r>
              <a:rPr sz="2000" spc="-15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36048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Sonda</a:t>
            </a:r>
            <a:r>
              <a:rPr spc="-25" dirty="0"/>
              <a:t> stratejileri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0683" y="836675"/>
            <a:ext cx="7548880" cy="5032375"/>
            <a:chOff x="900683" y="836675"/>
            <a:chExt cx="7548880" cy="5032375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0683" y="2350008"/>
              <a:ext cx="7548372" cy="35189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235710"/>
            <a:ext cx="58705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Hash</a:t>
            </a:r>
            <a:r>
              <a:rPr sz="2800" spc="5" dirty="0"/>
              <a:t> </a:t>
            </a:r>
            <a:r>
              <a:rPr sz="2800" spc="-10" dirty="0"/>
              <a:t>fonksiyonları</a:t>
            </a:r>
            <a:endParaRPr sz="2800"/>
          </a:p>
          <a:p>
            <a:pPr marL="12700">
              <a:lnSpc>
                <a:spcPct val="100000"/>
              </a:lnSpc>
            </a:pPr>
            <a:r>
              <a:rPr sz="2800" spc="-5" dirty="0"/>
              <a:t>Çakışmanın </a:t>
            </a:r>
            <a:r>
              <a:rPr sz="2800" spc="-10" dirty="0"/>
              <a:t>giderilmesi </a:t>
            </a:r>
            <a:r>
              <a:rPr sz="2800" spc="-5" dirty="0"/>
              <a:t>(Linear</a:t>
            </a:r>
            <a:r>
              <a:rPr sz="2800" spc="130" dirty="0"/>
              <a:t> </a:t>
            </a:r>
            <a:r>
              <a:rPr sz="2800" spc="-10" dirty="0"/>
              <a:t>Probing)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76071" y="2134336"/>
            <a:ext cx="3031490" cy="3165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10000"/>
              </a:lnSpc>
              <a:spcBef>
                <a:spcPts val="1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Aynı pozisyona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gelen ikinci 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kayıt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ilgili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pozisyondan  sonraki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ilk boş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pozisyona 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yerleştirilir.</a:t>
            </a:r>
            <a:endParaRPr sz="2000">
              <a:latin typeface="Calibri"/>
              <a:cs typeface="Calibri"/>
            </a:endParaRPr>
          </a:p>
          <a:p>
            <a:pPr marR="642620" algn="ctr">
              <a:lnSpc>
                <a:spcPct val="100000"/>
              </a:lnSpc>
              <a:spcBef>
                <a:spcPts val="72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Ekleme: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Boş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</a:t>
            </a:r>
            <a:r>
              <a:rPr sz="2000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alan</a:t>
            </a:r>
            <a:endParaRPr sz="2000">
              <a:latin typeface="Calibri"/>
              <a:cs typeface="Calibri"/>
            </a:endParaRPr>
          </a:p>
          <a:p>
            <a:pPr marR="691515" algn="ctr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bulunarak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yapılır.</a:t>
            </a:r>
            <a:endParaRPr sz="2000">
              <a:latin typeface="Calibri"/>
              <a:cs typeface="Calibri"/>
            </a:endParaRPr>
          </a:p>
          <a:p>
            <a:pPr marL="285115" marR="161925" indent="-273050">
              <a:lnSpc>
                <a:spcPct val="11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Silme/Erişim: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İlk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boş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alan  bulunana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kadar devam 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edebilir.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19700" y="2276855"/>
            <a:ext cx="1990344" cy="365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36048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Sonda</a:t>
            </a:r>
            <a:r>
              <a:rPr spc="-25" dirty="0"/>
              <a:t> stratejileri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31975" y="836675"/>
            <a:ext cx="6995159" cy="5398135"/>
            <a:chOff x="1331975" y="836675"/>
            <a:chExt cx="6995159" cy="5398135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1975" y="1700783"/>
              <a:ext cx="5286756" cy="45339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235710"/>
            <a:ext cx="58705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Hash</a:t>
            </a:r>
            <a:r>
              <a:rPr sz="2800" spc="5" dirty="0"/>
              <a:t> </a:t>
            </a:r>
            <a:r>
              <a:rPr sz="2800" spc="-10" dirty="0"/>
              <a:t>fonksiyonları</a:t>
            </a:r>
            <a:endParaRPr sz="2800"/>
          </a:p>
          <a:p>
            <a:pPr marL="12700">
              <a:lnSpc>
                <a:spcPct val="100000"/>
              </a:lnSpc>
            </a:pPr>
            <a:r>
              <a:rPr sz="2800" spc="-5" dirty="0"/>
              <a:t>Çakışmanın </a:t>
            </a:r>
            <a:r>
              <a:rPr sz="2800" spc="-10" dirty="0"/>
              <a:t>giderilmesi </a:t>
            </a:r>
            <a:r>
              <a:rPr sz="2800" spc="-5" dirty="0"/>
              <a:t>(Linear</a:t>
            </a:r>
            <a:r>
              <a:rPr sz="2800" spc="130" dirty="0"/>
              <a:t> </a:t>
            </a:r>
            <a:r>
              <a:rPr sz="2800" spc="-10" dirty="0"/>
              <a:t>Probing)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76071" y="2164207"/>
            <a:ext cx="6578600" cy="3044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  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Linear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Probing metodunun </a:t>
            </a:r>
            <a:r>
              <a:rPr sz="2000" b="1" spc="-10" dirty="0">
                <a:solidFill>
                  <a:srgbClr val="2F2F2F"/>
                </a:solidFill>
                <a:latin typeface="Calibri"/>
                <a:cs typeface="Calibri"/>
              </a:rPr>
              <a:t>avantajları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/</a:t>
            </a:r>
            <a:r>
              <a:rPr sz="2000" b="1" spc="-19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F2F2F"/>
                </a:solidFill>
                <a:latin typeface="Calibri"/>
                <a:cs typeface="Calibri"/>
              </a:rPr>
              <a:t>dezavantajları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  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Bağlı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listeler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gibi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ayrı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veri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yapısına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ihtiyaç</a:t>
            </a:r>
            <a:r>
              <a:rPr sz="2000" spc="3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duyulmaz.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Kayıtların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yığın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şeklinde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toplanmasına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sebep</a:t>
            </a:r>
            <a:r>
              <a:rPr sz="2000" spc="-9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2F2F2F"/>
                </a:solidFill>
                <a:latin typeface="Calibri"/>
                <a:cs typeface="Calibri"/>
              </a:rPr>
              <a:t>olur.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Silme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arama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işlemleri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gereken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zaman aynı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hash değeri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sayısı arttıkça</a:t>
            </a:r>
            <a:r>
              <a:rPr sz="2000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2F2F2F"/>
                </a:solidFill>
                <a:latin typeface="Calibri"/>
                <a:cs typeface="Calibri"/>
              </a:rPr>
              <a:t>artar.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235710"/>
            <a:ext cx="64147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Hash</a:t>
            </a:r>
            <a:r>
              <a:rPr sz="2800" spc="5" dirty="0"/>
              <a:t> </a:t>
            </a:r>
            <a:r>
              <a:rPr sz="2800" spc="-10" dirty="0"/>
              <a:t>fonksiyonları</a:t>
            </a:r>
            <a:endParaRPr sz="2800"/>
          </a:p>
          <a:p>
            <a:pPr marL="12700">
              <a:lnSpc>
                <a:spcPct val="100000"/>
              </a:lnSpc>
            </a:pPr>
            <a:r>
              <a:rPr sz="2800" spc="-5" dirty="0"/>
              <a:t>Çakışmanın </a:t>
            </a:r>
            <a:r>
              <a:rPr sz="2800" spc="-10" dirty="0"/>
              <a:t>giderilmesi (Quadratic</a:t>
            </a:r>
            <a:r>
              <a:rPr sz="2800" spc="125" dirty="0"/>
              <a:t> </a:t>
            </a:r>
            <a:r>
              <a:rPr sz="2800" spc="-10" dirty="0"/>
              <a:t>Probing)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34211" y="2359916"/>
            <a:ext cx="7169784" cy="280035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19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Aynı pozisyona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gelen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ikinci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kayıt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Quadratic Fonksiyonla</a:t>
            </a:r>
            <a:r>
              <a:rPr sz="2000" spc="-1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yerleştirilir.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2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çok kullanılan hash</a:t>
            </a:r>
            <a:r>
              <a:rPr sz="2000" spc="-14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fonksiyonu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h(k,i) = (h’(k) + c</a:t>
            </a:r>
            <a:r>
              <a:rPr sz="1950" b="1" baseline="-21367" dirty="0">
                <a:solidFill>
                  <a:srgbClr val="2F2F2F"/>
                </a:solidFill>
                <a:latin typeface="Calibri"/>
                <a:cs typeface="Calibri"/>
              </a:rPr>
              <a:t>1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i + c</a:t>
            </a:r>
            <a:r>
              <a:rPr sz="1950" b="1" baseline="-21367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i</a:t>
            </a:r>
            <a:r>
              <a:rPr sz="1950" b="1" baseline="25641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)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mod</a:t>
            </a:r>
            <a:r>
              <a:rPr sz="2000" b="1" spc="-19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Burada </a:t>
            </a:r>
            <a:r>
              <a:rPr sz="2000" spc="-65" dirty="0">
                <a:solidFill>
                  <a:srgbClr val="2F2F2F"/>
                </a:solidFill>
                <a:latin typeface="Calibri"/>
                <a:cs typeface="Calibri"/>
              </a:rPr>
              <a:t>h’,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yardımcı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hash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fonksiyonu, 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c</a:t>
            </a:r>
            <a:r>
              <a:rPr sz="1950" spc="7" baseline="-21367" dirty="0">
                <a:solidFill>
                  <a:srgbClr val="2F2F2F"/>
                </a:solidFill>
                <a:latin typeface="Calibri"/>
                <a:cs typeface="Calibri"/>
              </a:rPr>
              <a:t>1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</a:t>
            </a:r>
            <a:r>
              <a:rPr sz="2000" spc="-9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c</a:t>
            </a:r>
            <a:r>
              <a:rPr sz="1950" spc="7" baseline="-21367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000" spc="5" dirty="0">
                <a:solidFill>
                  <a:srgbClr val="2F2F2F"/>
                </a:solidFill>
                <a:latin typeface="Symbol"/>
                <a:cs typeface="Symbol"/>
              </a:rPr>
              <a:t>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0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 = 0, 1,...,</a:t>
            </a:r>
            <a:r>
              <a:rPr sz="2000" spc="-1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M-1.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Sondalamanın başlangıç posizyonu: </a:t>
            </a:r>
            <a:r>
              <a:rPr sz="2000" b="1" i="1" dirty="0">
                <a:solidFill>
                  <a:srgbClr val="2F2F2F"/>
                </a:solidFill>
                <a:latin typeface="Calibri"/>
                <a:cs typeface="Calibri"/>
              </a:rPr>
              <a:t>t =</a:t>
            </a:r>
            <a:r>
              <a:rPr sz="2000" b="1" i="1" spc="-1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2F2F2F"/>
                </a:solidFill>
                <a:latin typeface="Calibri"/>
                <a:cs typeface="Calibri"/>
              </a:rPr>
              <a:t>[h’(k)]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72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h(k,i) =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(t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+ c</a:t>
            </a:r>
            <a:r>
              <a:rPr sz="1950" b="1" baseline="-21367" dirty="0">
                <a:solidFill>
                  <a:srgbClr val="2F2F2F"/>
                </a:solidFill>
                <a:latin typeface="Calibri"/>
                <a:cs typeface="Calibri"/>
              </a:rPr>
              <a:t>1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i + c</a:t>
            </a:r>
            <a:r>
              <a:rPr sz="1950" b="1" baseline="-21367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i</a:t>
            </a:r>
            <a:r>
              <a:rPr sz="1950" b="1" baseline="25641" dirty="0">
                <a:solidFill>
                  <a:srgbClr val="2F2F2F"/>
                </a:solidFill>
                <a:latin typeface="Calibri"/>
                <a:cs typeface="Calibri"/>
              </a:rPr>
              <a:t>2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) mod</a:t>
            </a:r>
            <a:r>
              <a:rPr sz="2000" b="1" spc="-19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235710"/>
            <a:ext cx="64147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Hash</a:t>
            </a:r>
            <a:r>
              <a:rPr sz="2800" spc="5" dirty="0"/>
              <a:t> </a:t>
            </a:r>
            <a:r>
              <a:rPr sz="2800" spc="-10" dirty="0"/>
              <a:t>fonksiyonları</a:t>
            </a:r>
            <a:endParaRPr sz="2800"/>
          </a:p>
          <a:p>
            <a:pPr marL="12700">
              <a:lnSpc>
                <a:spcPct val="100000"/>
              </a:lnSpc>
            </a:pPr>
            <a:r>
              <a:rPr sz="2800" spc="-5" dirty="0"/>
              <a:t>Çakışmanın </a:t>
            </a:r>
            <a:r>
              <a:rPr sz="2800" spc="-10" dirty="0"/>
              <a:t>giderilmesi (Quadratic</a:t>
            </a:r>
            <a:r>
              <a:rPr sz="2800" spc="125" dirty="0"/>
              <a:t> </a:t>
            </a:r>
            <a:r>
              <a:rPr sz="2800" spc="-10" dirty="0"/>
              <a:t>Probing)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9160" y="973836"/>
            <a:ext cx="6868668" cy="5446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235710"/>
            <a:ext cx="64147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Hash</a:t>
            </a:r>
            <a:r>
              <a:rPr sz="2800" spc="5" dirty="0"/>
              <a:t> </a:t>
            </a:r>
            <a:r>
              <a:rPr sz="2800" spc="-10" dirty="0"/>
              <a:t>fonksiyonları</a:t>
            </a:r>
            <a:endParaRPr sz="2800"/>
          </a:p>
          <a:p>
            <a:pPr marL="12700">
              <a:lnSpc>
                <a:spcPct val="100000"/>
              </a:lnSpc>
            </a:pPr>
            <a:r>
              <a:rPr sz="2800" spc="-5" dirty="0"/>
              <a:t>Çakışmanın </a:t>
            </a:r>
            <a:r>
              <a:rPr sz="2800" spc="-10" dirty="0"/>
              <a:t>giderilmesi (Quadratic</a:t>
            </a:r>
            <a:r>
              <a:rPr sz="2800" spc="125" dirty="0"/>
              <a:t> </a:t>
            </a:r>
            <a:r>
              <a:rPr sz="2800" spc="-10" dirty="0"/>
              <a:t>Probing)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76071" y="2164207"/>
            <a:ext cx="6904990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2F2F2F"/>
                </a:solidFill>
                <a:latin typeface="Calibri"/>
                <a:cs typeface="Calibri"/>
              </a:rPr>
              <a:t>Quadratic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Probing metodunun </a:t>
            </a:r>
            <a:r>
              <a:rPr sz="2000" b="1" spc="-10" dirty="0">
                <a:solidFill>
                  <a:srgbClr val="2F2F2F"/>
                </a:solidFill>
                <a:latin typeface="Calibri"/>
                <a:cs typeface="Calibri"/>
              </a:rPr>
              <a:t>avantajları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/</a:t>
            </a:r>
            <a:r>
              <a:rPr sz="2000" b="1" spc="-18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F2F2F"/>
                </a:solidFill>
                <a:latin typeface="Calibri"/>
                <a:cs typeface="Calibri"/>
              </a:rPr>
              <a:t>dezavantajları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Anahtar değerlerini linear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probing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metoduna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göre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daha</a:t>
            </a:r>
            <a:r>
              <a:rPr sz="2000" spc="-10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düzgün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240"/>
              </a:spcBef>
            </a:pP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dağıtır.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50">
              <a:latin typeface="Calibri"/>
              <a:cs typeface="Calibri"/>
            </a:endParaRPr>
          </a:p>
          <a:p>
            <a:pPr marL="285115" marR="5080" indent="-273050">
              <a:lnSpc>
                <a:spcPct val="110000"/>
              </a:lnSpc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40" dirty="0">
                <a:solidFill>
                  <a:srgbClr val="2F2F2F"/>
                </a:solidFill>
                <a:latin typeface="Calibri"/>
                <a:cs typeface="Calibri"/>
              </a:rPr>
              <a:t>Yeni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eleman eklemede tablo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boyutuna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dikkat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edilmezse sonsuza  kadar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çalışma riski</a:t>
            </a:r>
            <a:r>
              <a:rPr sz="2000" spc="3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2F2F2F"/>
                </a:solidFill>
                <a:latin typeface="Calibri"/>
                <a:cs typeface="Calibri"/>
              </a:rPr>
              <a:t>vardır.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36048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Sonda</a:t>
            </a:r>
            <a:r>
              <a:rPr spc="-25" dirty="0"/>
              <a:t> stratejileri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49452" y="836675"/>
            <a:ext cx="7378065" cy="5092065"/>
            <a:chOff x="949452" y="836675"/>
            <a:chExt cx="7378065" cy="5092065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49452" y="2488691"/>
              <a:ext cx="7377683" cy="34396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4465" y="1000378"/>
            <a:ext cx="4027804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795"/>
              </a:lnSpc>
            </a:pPr>
            <a:r>
              <a:rPr sz="4000" b="1" spc="-55" dirty="0">
                <a:solidFill>
                  <a:srgbClr val="AC0000"/>
                </a:solidFill>
                <a:latin typeface="Calibri"/>
                <a:cs typeface="Calibri"/>
              </a:rPr>
              <a:t>Teoremin</a:t>
            </a:r>
            <a:r>
              <a:rPr sz="4000" b="1" spc="-15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4000" b="1" spc="-5" dirty="0">
                <a:solidFill>
                  <a:srgbClr val="AC0000"/>
                </a:solidFill>
                <a:latin typeface="Calibri"/>
                <a:cs typeface="Calibri"/>
              </a:rPr>
              <a:t>açılımları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9495" y="752855"/>
            <a:ext cx="7903845" cy="5587365"/>
            <a:chOff x="539495" y="752855"/>
            <a:chExt cx="7903845" cy="5587365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9495" y="752855"/>
              <a:ext cx="7903464" cy="55869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61972" y="1845564"/>
            <a:ext cx="6265545" cy="11995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</a:pPr>
            <a:r>
              <a:rPr sz="1800" spc="-70" dirty="0">
                <a:latin typeface="Arial"/>
                <a:cs typeface="Arial"/>
              </a:rPr>
              <a:t>Ya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da</a:t>
            </a:r>
            <a:endParaRPr sz="1800">
              <a:latin typeface="Arial"/>
              <a:cs typeface="Arial"/>
            </a:endParaRPr>
          </a:p>
          <a:p>
            <a:pPr marL="377825" indent="-287655">
              <a:lnSpc>
                <a:spcPct val="100000"/>
              </a:lnSpc>
              <a:buChar char="•"/>
              <a:tabLst>
                <a:tab pos="377825" algn="l"/>
                <a:tab pos="378460" algn="l"/>
              </a:tabLst>
            </a:pPr>
            <a:r>
              <a:rPr sz="1800" spc="-5" dirty="0">
                <a:latin typeface="Arial"/>
                <a:cs typeface="Arial"/>
              </a:rPr>
              <a:t>M=2</a:t>
            </a:r>
            <a:r>
              <a:rPr sz="1800" spc="-7" baseline="25462" dirty="0">
                <a:latin typeface="Arial"/>
                <a:cs typeface="Arial"/>
              </a:rPr>
              <a:t>d </a:t>
            </a:r>
            <a:r>
              <a:rPr sz="1800" spc="-5" dirty="0">
                <a:latin typeface="Arial"/>
                <a:cs typeface="Arial"/>
              </a:rPr>
              <a:t>ve 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15" baseline="-20833" dirty="0">
                <a:latin typeface="Arial"/>
                <a:cs typeface="Arial"/>
              </a:rPr>
              <a:t>2 </a:t>
            </a:r>
            <a:r>
              <a:rPr sz="1800" dirty="0">
                <a:latin typeface="Arial"/>
                <a:cs typeface="Arial"/>
              </a:rPr>
              <a:t>çift </a:t>
            </a:r>
            <a:r>
              <a:rPr sz="1800" spc="-10" dirty="0">
                <a:latin typeface="Arial"/>
                <a:cs typeface="Arial"/>
              </a:rPr>
              <a:t>sayı </a:t>
            </a:r>
            <a:r>
              <a:rPr sz="1800" spc="-5" dirty="0">
                <a:latin typeface="Arial"/>
                <a:cs typeface="Arial"/>
              </a:rPr>
              <a:t>üretecek şekilde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tasarlanabilir</a:t>
            </a:r>
            <a:endParaRPr sz="1800">
              <a:latin typeface="Arial"/>
              <a:cs typeface="Arial"/>
            </a:endParaRPr>
          </a:p>
          <a:p>
            <a:pPr marL="377825" indent="-287655">
              <a:lnSpc>
                <a:spcPct val="100000"/>
              </a:lnSpc>
              <a:buChar char="•"/>
              <a:tabLst>
                <a:tab pos="377825" algn="l"/>
                <a:tab pos="378460" algn="l"/>
              </a:tabLst>
            </a:pPr>
            <a:r>
              <a:rPr sz="1800" dirty="0">
                <a:latin typeface="Arial"/>
                <a:cs typeface="Arial"/>
              </a:rPr>
              <a:t>M </a:t>
            </a:r>
            <a:r>
              <a:rPr sz="1800" spc="-10" dirty="0">
                <a:latin typeface="Arial"/>
                <a:cs typeface="Arial"/>
              </a:rPr>
              <a:t>asaldır </a:t>
            </a:r>
            <a:r>
              <a:rPr sz="1800" dirty="0">
                <a:latin typeface="Arial"/>
                <a:cs typeface="Arial"/>
              </a:rPr>
              <a:t>ve </a:t>
            </a:r>
            <a:r>
              <a:rPr sz="1800" spc="-10" dirty="0">
                <a:latin typeface="Arial"/>
                <a:cs typeface="Arial"/>
              </a:rPr>
              <a:t>h</a:t>
            </a:r>
            <a:r>
              <a:rPr sz="1800" spc="-15" baseline="-20833" dirty="0">
                <a:latin typeface="Arial"/>
                <a:cs typeface="Arial"/>
              </a:rPr>
              <a:t>2</a:t>
            </a:r>
            <a:r>
              <a:rPr sz="1800" spc="-10" dirty="0">
                <a:latin typeface="Arial"/>
                <a:cs typeface="Arial"/>
              </a:rPr>
              <a:t>, </a:t>
            </a:r>
            <a:r>
              <a:rPr sz="1800" dirty="0">
                <a:latin typeface="Arial"/>
                <a:cs typeface="Arial"/>
              </a:rPr>
              <a:t>M </a:t>
            </a:r>
            <a:r>
              <a:rPr sz="1800" spc="-5" dirty="0">
                <a:latin typeface="Arial"/>
                <a:cs typeface="Arial"/>
              </a:rPr>
              <a:t>‘den daha küçük pozitif </a:t>
            </a:r>
            <a:r>
              <a:rPr sz="1800" dirty="0">
                <a:latin typeface="Arial"/>
                <a:cs typeface="Arial"/>
              </a:rPr>
              <a:t>tam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sayı</a:t>
            </a:r>
            <a:endParaRPr sz="1800">
              <a:latin typeface="Arial"/>
              <a:cs typeface="Arial"/>
            </a:endParaRPr>
          </a:p>
          <a:p>
            <a:pPr marL="377825">
              <a:lnSpc>
                <a:spcPct val="100000"/>
              </a:lnSpc>
            </a:pPr>
            <a:r>
              <a:rPr sz="1800" spc="-5" dirty="0">
                <a:latin typeface="Arial"/>
                <a:cs typeface="Arial"/>
              </a:rPr>
              <a:t>üretecek şekilde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tasarlanır.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5213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Doğrudan erişim</a:t>
            </a:r>
            <a:r>
              <a:rPr spc="5" dirty="0"/>
              <a:t> </a:t>
            </a:r>
            <a:r>
              <a:rPr spc="-10" dirty="0"/>
              <a:t>tablosu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6111" y="836675"/>
            <a:ext cx="7492365" cy="5615940"/>
            <a:chOff x="896111" y="836675"/>
            <a:chExt cx="7492365" cy="5615940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6111" y="2074163"/>
              <a:ext cx="7491983" cy="43784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250647"/>
            <a:ext cx="3335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Çifte</a:t>
            </a:r>
            <a:r>
              <a:rPr spc="-60" dirty="0"/>
              <a:t> </a:t>
            </a:r>
            <a:r>
              <a:rPr spc="-10" dirty="0"/>
              <a:t>Kıyımlama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1765" y="860805"/>
            <a:ext cx="48215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5" dirty="0">
                <a:solidFill>
                  <a:srgbClr val="AC0000"/>
                </a:solidFill>
                <a:latin typeface="Calibri"/>
                <a:cs typeface="Calibri"/>
              </a:rPr>
              <a:t>Teoremin</a:t>
            </a:r>
            <a:r>
              <a:rPr sz="4000" b="1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4000" b="1" spc="-10" dirty="0">
                <a:solidFill>
                  <a:srgbClr val="AC0000"/>
                </a:solidFill>
                <a:latin typeface="Calibri"/>
                <a:cs typeface="Calibri"/>
              </a:rPr>
              <a:t>kanıtlanması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41247" y="836675"/>
            <a:ext cx="7486015" cy="5615940"/>
            <a:chOff x="841247" y="836675"/>
            <a:chExt cx="7486015" cy="5615940"/>
          </a:xfrm>
        </p:grpSpPr>
        <p:sp>
          <p:nvSpPr>
            <p:cNvPr id="6" name="object 6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1247" y="2080259"/>
              <a:ext cx="7485888" cy="43723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48215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Teoremin</a:t>
            </a:r>
            <a:r>
              <a:rPr dirty="0"/>
              <a:t> </a:t>
            </a:r>
            <a:r>
              <a:rPr spc="-10" dirty="0"/>
              <a:t>kanıtlanması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0683" y="836675"/>
            <a:ext cx="7426959" cy="5977255"/>
            <a:chOff x="900683" y="836675"/>
            <a:chExt cx="7426959" cy="5977255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0683" y="2350008"/>
              <a:ext cx="7246620" cy="41132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90260" y="6097522"/>
              <a:ext cx="2243328" cy="7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91329" y="4776978"/>
            <a:ext cx="410082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911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Başlangıçta </a:t>
            </a:r>
            <a:r>
              <a:rPr sz="1800" dirty="0">
                <a:latin typeface="Arial"/>
                <a:cs typeface="Arial"/>
              </a:rPr>
              <a:t>1 </a:t>
            </a:r>
            <a:r>
              <a:rPr sz="1800" spc="-10" dirty="0">
                <a:latin typeface="Arial"/>
                <a:cs typeface="Arial"/>
              </a:rPr>
              <a:t>sondalama </a:t>
            </a:r>
            <a:r>
              <a:rPr sz="1800" spc="-15" dirty="0">
                <a:latin typeface="Arial"/>
                <a:cs typeface="Arial"/>
              </a:rPr>
              <a:t>olacaktır.  </a:t>
            </a:r>
            <a:r>
              <a:rPr sz="1800" spc="-5" dirty="0">
                <a:latin typeface="Arial"/>
                <a:cs typeface="Arial"/>
              </a:rPr>
              <a:t>n/m çarpışma </a:t>
            </a:r>
            <a:r>
              <a:rPr sz="1800" spc="-15" dirty="0">
                <a:latin typeface="Arial"/>
                <a:cs typeface="Arial"/>
              </a:rPr>
              <a:t>olacaktır.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Arial"/>
                <a:cs typeface="Arial"/>
              </a:rPr>
              <a:t>2.sondada </a:t>
            </a:r>
            <a:r>
              <a:rPr sz="1800" spc="-5" dirty="0">
                <a:latin typeface="Arial"/>
                <a:cs typeface="Arial"/>
              </a:rPr>
              <a:t>çarpışma </a:t>
            </a:r>
            <a:r>
              <a:rPr sz="1800" spc="-10" dirty="0">
                <a:latin typeface="Arial"/>
                <a:cs typeface="Arial"/>
              </a:rPr>
              <a:t>olasılığı </a:t>
            </a:r>
            <a:r>
              <a:rPr sz="1800" spc="-5" dirty="0">
                <a:latin typeface="Arial"/>
                <a:cs typeface="Arial"/>
              </a:rPr>
              <a:t>(n-1)/(m-1)  </a:t>
            </a:r>
            <a:r>
              <a:rPr sz="1800" spc="-15" dirty="0">
                <a:latin typeface="Arial"/>
                <a:cs typeface="Arial"/>
              </a:rPr>
              <a:t>olacaktır. </a:t>
            </a:r>
            <a:r>
              <a:rPr sz="1800" spc="-10" dirty="0">
                <a:latin typeface="Arial"/>
                <a:cs typeface="Arial"/>
              </a:rPr>
              <a:t>Böyle </a:t>
            </a:r>
            <a:r>
              <a:rPr sz="1800" spc="-5" dirty="0">
                <a:latin typeface="Arial"/>
                <a:cs typeface="Arial"/>
              </a:rPr>
              <a:t>devam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eder….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40532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Teoremin</a:t>
            </a:r>
            <a:r>
              <a:rPr spc="-15" dirty="0"/>
              <a:t> </a:t>
            </a:r>
            <a:r>
              <a:rPr spc="-5" dirty="0"/>
              <a:t>açılımları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8827" y="836675"/>
            <a:ext cx="8086725" cy="4848225"/>
            <a:chOff x="528827" y="836675"/>
            <a:chExt cx="8086725" cy="4848225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8827" y="2636519"/>
              <a:ext cx="8086344" cy="30479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235710"/>
            <a:ext cx="60598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Hash</a:t>
            </a:r>
            <a:r>
              <a:rPr sz="2800" spc="5" dirty="0"/>
              <a:t> </a:t>
            </a:r>
            <a:r>
              <a:rPr sz="2800" spc="-10" dirty="0"/>
              <a:t>fonksiyonları</a:t>
            </a:r>
            <a:endParaRPr sz="2800"/>
          </a:p>
          <a:p>
            <a:pPr marL="12700">
              <a:lnSpc>
                <a:spcPct val="100000"/>
              </a:lnSpc>
            </a:pPr>
            <a:r>
              <a:rPr sz="2800" spc="-5" dirty="0"/>
              <a:t>Çakışmanın </a:t>
            </a:r>
            <a:r>
              <a:rPr sz="2800" spc="-10" dirty="0"/>
              <a:t>giderilmesi </a:t>
            </a:r>
            <a:r>
              <a:rPr sz="2800" spc="-5" dirty="0"/>
              <a:t>(Double</a:t>
            </a:r>
            <a:r>
              <a:rPr sz="2800" spc="105" dirty="0"/>
              <a:t> </a:t>
            </a:r>
            <a:r>
              <a:rPr sz="2800" spc="-5" dirty="0"/>
              <a:t>Hashing)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76071" y="2164207"/>
            <a:ext cx="6121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Double Hashing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metodunun </a:t>
            </a:r>
            <a:r>
              <a:rPr sz="2000" b="1" spc="-10" dirty="0">
                <a:solidFill>
                  <a:srgbClr val="2F2F2F"/>
                </a:solidFill>
                <a:latin typeface="Calibri"/>
                <a:cs typeface="Calibri"/>
              </a:rPr>
              <a:t>avantajları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/</a:t>
            </a:r>
            <a:r>
              <a:rPr sz="2000" b="1" spc="-2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F2F2F"/>
                </a:solidFill>
                <a:latin typeface="Calibri"/>
                <a:cs typeface="Calibri"/>
              </a:rPr>
              <a:t>dezavantajları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6071" y="2866269"/>
            <a:ext cx="6884670" cy="188468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Çok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iyi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 kıyım</a:t>
            </a:r>
            <a:r>
              <a:rPr sz="2000" spc="-1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fonksiyonudur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Anahtar değerlerini linear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probing metoduna göre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daha</a:t>
            </a:r>
            <a:r>
              <a:rPr sz="2000" spc="39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düzgün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dağıtır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gruplar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oluşmaz.</a:t>
            </a:r>
            <a:endParaRPr sz="2000">
              <a:latin typeface="Calibri"/>
              <a:cs typeface="Calibri"/>
            </a:endParaRPr>
          </a:p>
          <a:p>
            <a:pPr marL="285115" marR="51435" indent="-273050">
              <a:lnSpc>
                <a:spcPct val="11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Quadratic probing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metoduna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göre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daha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yavaştır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çünkü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ikinci bir  hash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fonksiyonu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hesaplanır.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33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30461" y="2592451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30461" y="2866771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30461" y="31410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ç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30461" y="2592451"/>
            <a:ext cx="1905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K  </a:t>
            </a:r>
            <a:r>
              <a:rPr sz="1800" b="1" dirty="0"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ç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1791" y="871727"/>
            <a:ext cx="7705344" cy="5233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30461" y="2592451"/>
            <a:ext cx="1905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K  </a:t>
            </a:r>
            <a:r>
              <a:rPr sz="1800" b="1" dirty="0"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ç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6240" y="1098803"/>
            <a:ext cx="8197596" cy="4922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235710"/>
            <a:ext cx="2162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/>
              <a:t>Evrensel</a:t>
            </a:r>
            <a:r>
              <a:rPr sz="2800" spc="-40" dirty="0"/>
              <a:t> </a:t>
            </a:r>
            <a:r>
              <a:rPr sz="2800" spc="-10" dirty="0"/>
              <a:t>Kıyım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76071" y="2164207"/>
            <a:ext cx="61214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Double Hashing </a:t>
            </a:r>
            <a:r>
              <a:rPr sz="2000" b="1" spc="-5" dirty="0">
                <a:solidFill>
                  <a:srgbClr val="2F2F2F"/>
                </a:solidFill>
                <a:latin typeface="Calibri"/>
                <a:cs typeface="Calibri"/>
              </a:rPr>
              <a:t>metodunun </a:t>
            </a:r>
            <a:r>
              <a:rPr sz="2000" b="1" spc="-10" dirty="0">
                <a:solidFill>
                  <a:srgbClr val="2F2F2F"/>
                </a:solidFill>
                <a:latin typeface="Calibri"/>
                <a:cs typeface="Calibri"/>
              </a:rPr>
              <a:t>avantajları </a:t>
            </a: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/</a:t>
            </a:r>
            <a:r>
              <a:rPr sz="2000" b="1" spc="-2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2F2F2F"/>
                </a:solidFill>
                <a:latin typeface="Calibri"/>
                <a:cs typeface="Calibri"/>
              </a:rPr>
              <a:t>dezavantajları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6071" y="2866269"/>
            <a:ext cx="6884670" cy="188468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Çok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iyi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 kıyım</a:t>
            </a:r>
            <a:r>
              <a:rPr sz="2000" spc="-1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fonksiyonudur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Anahtar değerlerini linear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probing metoduna göre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daha</a:t>
            </a:r>
            <a:r>
              <a:rPr sz="2000" spc="39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düzgün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dağıtır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gruplar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oluşmaz.</a:t>
            </a:r>
            <a:endParaRPr sz="2000">
              <a:latin typeface="Calibri"/>
              <a:cs typeface="Calibri"/>
            </a:endParaRPr>
          </a:p>
          <a:p>
            <a:pPr marL="285115" marR="51435" indent="-273050">
              <a:lnSpc>
                <a:spcPct val="11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Quadratic probing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metoduna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göre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daha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yavaştır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çünkü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ikinci bir  hash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fonksiyonu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hesaplanır.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36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30461" y="2592451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30461" y="2866771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30461" y="31410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ç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87196" y="1772411"/>
            <a:ext cx="6624828" cy="4616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4465" y="1337183"/>
            <a:ext cx="2137410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800" b="1" spc="-20" dirty="0">
                <a:solidFill>
                  <a:srgbClr val="AC0000"/>
                </a:solidFill>
                <a:latin typeface="Calibri"/>
                <a:cs typeface="Calibri"/>
              </a:rPr>
              <a:t>Evrensel</a:t>
            </a:r>
            <a:r>
              <a:rPr sz="2800" b="1" spc="-45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AC0000"/>
                </a:solidFill>
                <a:latin typeface="Calibri"/>
                <a:cs typeface="Calibri"/>
              </a:rPr>
              <a:t>Kıyım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37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30461" y="2592451"/>
            <a:ext cx="1905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K  </a:t>
            </a:r>
            <a:r>
              <a:rPr sz="1800" b="1" dirty="0"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ç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3400" y="1341119"/>
            <a:ext cx="8077200" cy="37810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140" y="5255767"/>
            <a:ext cx="76530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Dezavantajı: k</a:t>
            </a:r>
            <a:r>
              <a:rPr sz="2400" spc="-7" baseline="-20833" dirty="0">
                <a:latin typeface="Arial"/>
                <a:cs typeface="Arial"/>
              </a:rPr>
              <a:t>i </a:t>
            </a:r>
            <a:r>
              <a:rPr sz="2400" spc="-5" dirty="0">
                <a:latin typeface="Arial"/>
                <a:cs typeface="Arial"/>
              </a:rPr>
              <a:t>değeri </a:t>
            </a:r>
            <a:r>
              <a:rPr sz="2400" dirty="0">
                <a:latin typeface="Arial"/>
                <a:cs typeface="Arial"/>
              </a:rPr>
              <a:t>tablo </a:t>
            </a:r>
            <a:r>
              <a:rPr sz="2400" spc="-5" dirty="0">
                <a:latin typeface="Arial"/>
                <a:cs typeface="Arial"/>
              </a:rPr>
              <a:t>boyutundan büyük </a:t>
            </a:r>
            <a:r>
              <a:rPr sz="2400" spc="-20" dirty="0">
                <a:latin typeface="Arial"/>
                <a:cs typeface="Arial"/>
              </a:rPr>
              <a:t>olabilir.  </a:t>
            </a:r>
            <a:r>
              <a:rPr sz="2400" dirty="0">
                <a:latin typeface="Arial"/>
                <a:cs typeface="Arial"/>
              </a:rPr>
              <a:t>Bu yüzden tablo </a:t>
            </a:r>
            <a:r>
              <a:rPr sz="2400" spc="-5" dirty="0">
                <a:latin typeface="Arial"/>
                <a:cs typeface="Arial"/>
              </a:rPr>
              <a:t>boyutunu k</a:t>
            </a:r>
            <a:r>
              <a:rPr sz="2400" spc="-7" baseline="-20833" dirty="0">
                <a:latin typeface="Arial"/>
                <a:cs typeface="Arial"/>
              </a:rPr>
              <a:t>i </a:t>
            </a:r>
            <a:r>
              <a:rPr sz="2400" spc="-5" dirty="0">
                <a:latin typeface="Arial"/>
                <a:cs typeface="Arial"/>
              </a:rPr>
              <a:t>değerinden büyük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seçilmeli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235710"/>
            <a:ext cx="2614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Mükemmel</a:t>
            </a:r>
            <a:r>
              <a:rPr sz="2800" spc="-45" dirty="0"/>
              <a:t> </a:t>
            </a:r>
            <a:r>
              <a:rPr sz="2800" spc="-15" dirty="0"/>
              <a:t>Kıyım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76071" y="2134336"/>
            <a:ext cx="6998970" cy="17024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Şu ana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kadar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yaptıklarımız beklenen zamanda başarımla</a:t>
            </a:r>
            <a:r>
              <a:rPr sz="2000" spc="-7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ilgiliydi.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Kıyım,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beklenen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süre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bağlamında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iyi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uygulama.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F2F2F"/>
                </a:solidFill>
                <a:latin typeface="Calibri"/>
                <a:cs typeface="Calibri"/>
              </a:rPr>
              <a:t>Mükemmel</a:t>
            </a:r>
            <a:endParaRPr sz="2000">
              <a:latin typeface="Calibri"/>
              <a:cs typeface="Calibri"/>
            </a:endParaRPr>
          </a:p>
          <a:p>
            <a:pPr marL="285115" marR="5080">
              <a:lnSpc>
                <a:spcPct val="110000"/>
              </a:lnSpc>
            </a:pPr>
            <a:r>
              <a:rPr sz="2000" b="1" dirty="0">
                <a:solidFill>
                  <a:srgbClr val="2F2F2F"/>
                </a:solidFill>
                <a:latin typeface="Calibri"/>
                <a:cs typeface="Calibri"/>
              </a:rPr>
              <a:t>kıyım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ise şu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sorulara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ilgilenir: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Farz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edin ki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size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 anahtar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kümesi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verildi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bana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statik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 tablo oluşturmanız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istendi.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Böylece en 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kötü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zamanda tabloda anahtarı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arayabileyim.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6071" y="4268190"/>
            <a:ext cx="702310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10000"/>
              </a:lnSpc>
              <a:spcBef>
                <a:spcPts val="1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Bir iyi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birde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kötü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zamanda. Dolayısıyla elimde sabit bir anahtar 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kümesi </a:t>
            </a:r>
            <a:r>
              <a:rPr sz="2000" spc="-60" dirty="0">
                <a:solidFill>
                  <a:srgbClr val="2F2F2F"/>
                </a:solidFill>
                <a:latin typeface="Calibri"/>
                <a:cs typeface="Calibri"/>
              </a:rPr>
              <a:t>var.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Aynı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İngilizcedeki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sık kullanılan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100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veya</a:t>
            </a:r>
            <a:r>
              <a:rPr sz="2000" spc="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1000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240"/>
              </a:spcBef>
            </a:pP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sözcük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gibi bir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2F2F2F"/>
                </a:solidFill>
                <a:latin typeface="Calibri"/>
                <a:cs typeface="Calibri"/>
              </a:rPr>
              <a:t>şey.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38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30461" y="2592451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30461" y="2866771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30461" y="31410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ç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235710"/>
            <a:ext cx="2614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Mükemmel</a:t>
            </a:r>
            <a:r>
              <a:rPr sz="2800" spc="-45" dirty="0"/>
              <a:t> </a:t>
            </a:r>
            <a:r>
              <a:rPr sz="2800" spc="-15" dirty="0"/>
              <a:t>Kıyım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76071" y="2134336"/>
            <a:ext cx="7131050" cy="417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10000"/>
              </a:lnSpc>
              <a:spcBef>
                <a:spcPts val="1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sözcük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ele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alındığında,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sözcüğün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İngilizcede sık kullanılıp  kullanılmadığına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tabloya bakarak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hızlı bir şekilde anlamalıyız.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işi  beklenen başarımla değil de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garantilenmiş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kötü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durum  zamanında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yapabilmeliyiz.</a:t>
            </a:r>
            <a:endParaRPr sz="2000">
              <a:latin typeface="Calibri"/>
              <a:cs typeface="Calibri"/>
            </a:endParaRPr>
          </a:p>
          <a:p>
            <a:pPr marL="285115" marR="397510" indent="-273050" algn="just">
              <a:lnSpc>
                <a:spcPct val="110000"/>
              </a:lnSpc>
              <a:spcBef>
                <a:spcPts val="48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Problem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şu;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verilen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adet anahtar için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statik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kıyım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tablosu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yaratmak.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Diğer bir deyişle, yeni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girdi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veya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silme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yapılmayacak. 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Sadece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elemanları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oraya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koyacağız.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Büyüklüğü ise, m =</a:t>
            </a:r>
            <a:r>
              <a:rPr sz="2000" spc="1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O(n).</a:t>
            </a:r>
            <a:endParaRPr sz="2000">
              <a:latin typeface="Calibri"/>
              <a:cs typeface="Calibri"/>
            </a:endParaRPr>
          </a:p>
          <a:p>
            <a:pPr marL="285115" marR="57150" indent="-273050">
              <a:lnSpc>
                <a:spcPct val="11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m = O(n) boyutunda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 tablo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en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kötü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durumda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arama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O(1)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zamanı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alacak. Ortalama durumu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biliyor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olacağız,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çok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zor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değil, 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ama en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kötü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durumda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değerlerin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yığılıp,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fazla zaman kaybına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neden olacağı bir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nokta olmayacağından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emin olmalıyız. Herhangi  bir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noktada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bu olmamalı;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her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arama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O(1)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zamanında</a:t>
            </a:r>
            <a:r>
              <a:rPr sz="2000" spc="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olmalı.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39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30461" y="2592451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30461" y="2866771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30461" y="31410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ç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3195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Çözüm</a:t>
            </a:r>
            <a:r>
              <a:rPr sz="3600" spc="-90" dirty="0"/>
              <a:t> </a:t>
            </a:r>
            <a:r>
              <a:rPr sz="3600" dirty="0"/>
              <a:t>HASHING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0650" y="2337942"/>
            <a:ext cx="6483350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2284" indent="-27432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Hashing, </a:t>
            </a:r>
            <a:r>
              <a:rPr sz="2400" spc="-10" dirty="0">
                <a:latin typeface="Calibri"/>
                <a:cs typeface="Calibri"/>
              </a:rPr>
              <a:t>elimizdeki </a:t>
            </a:r>
            <a:r>
              <a:rPr sz="2400" spc="-5" dirty="0">
                <a:latin typeface="Calibri"/>
                <a:cs typeface="Calibri"/>
              </a:rPr>
              <a:t>veriyi </a:t>
            </a:r>
            <a:r>
              <a:rPr sz="2400" spc="-15" dirty="0">
                <a:latin typeface="Calibri"/>
                <a:cs typeface="Calibri"/>
              </a:rPr>
              <a:t>kullanarak </a:t>
            </a:r>
            <a:r>
              <a:rPr sz="2400" dirty="0">
                <a:latin typeface="Calibri"/>
                <a:cs typeface="Calibri"/>
              </a:rPr>
              <a:t>o </a:t>
            </a:r>
            <a:r>
              <a:rPr sz="2400" spc="-5" dirty="0">
                <a:latin typeface="Calibri"/>
                <a:cs typeface="Calibri"/>
              </a:rPr>
              <a:t>veriden  </a:t>
            </a:r>
            <a:r>
              <a:rPr sz="2400" dirty="0">
                <a:latin typeface="Calibri"/>
                <a:cs typeface="Calibri"/>
              </a:rPr>
              <a:t>elden </a:t>
            </a:r>
            <a:r>
              <a:rPr sz="2400" spc="-5" dirty="0">
                <a:latin typeface="Calibri"/>
                <a:cs typeface="Calibri"/>
              </a:rPr>
              <a:t>geldiği </a:t>
            </a:r>
            <a:r>
              <a:rPr sz="2400" spc="-10" dirty="0">
                <a:latin typeface="Calibri"/>
                <a:cs typeface="Calibri"/>
              </a:rPr>
              <a:t>kadar </a:t>
            </a:r>
            <a:r>
              <a:rPr sz="2400" spc="-15" dirty="0">
                <a:latin typeface="Calibri"/>
                <a:cs typeface="Calibri"/>
              </a:rPr>
              <a:t>benzersiz </a:t>
            </a:r>
            <a:r>
              <a:rPr sz="2400" spc="-5" dirty="0">
                <a:latin typeface="Calibri"/>
                <a:cs typeface="Calibri"/>
              </a:rPr>
              <a:t>bir </a:t>
            </a:r>
            <a:r>
              <a:rPr sz="2400" spc="-10" dirty="0">
                <a:latin typeface="Calibri"/>
                <a:cs typeface="Calibri"/>
              </a:rPr>
              <a:t>tamsayı </a:t>
            </a:r>
            <a:r>
              <a:rPr sz="2400" dirty="0">
                <a:latin typeface="Calibri"/>
                <a:cs typeface="Calibri"/>
              </a:rPr>
              <a:t>elde  etme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işlemidir.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Bu elde edilen </a:t>
            </a:r>
            <a:r>
              <a:rPr sz="2400" spc="-10" dirty="0">
                <a:latin typeface="Calibri"/>
                <a:cs typeface="Calibri"/>
              </a:rPr>
              <a:t>tamsayı, </a:t>
            </a:r>
            <a:r>
              <a:rPr sz="2400" spc="-5" dirty="0">
                <a:latin typeface="Calibri"/>
                <a:cs typeface="Calibri"/>
              </a:rPr>
              <a:t>dizi şeklinde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tutulan</a:t>
            </a:r>
            <a:endParaRPr sz="2400">
              <a:latin typeface="Calibri"/>
              <a:cs typeface="Calibri"/>
            </a:endParaRPr>
          </a:p>
          <a:p>
            <a:pPr marL="286385" marR="508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verilerin </a:t>
            </a:r>
            <a:r>
              <a:rPr sz="2400" dirty="0">
                <a:latin typeface="Calibri"/>
                <a:cs typeface="Calibri"/>
              </a:rPr>
              <a:t>indisi gibi </a:t>
            </a:r>
            <a:r>
              <a:rPr sz="2400" spc="-10" dirty="0">
                <a:latin typeface="Calibri"/>
                <a:cs typeface="Calibri"/>
              </a:rPr>
              <a:t>kullanılarak verilere tek </a:t>
            </a:r>
            <a:r>
              <a:rPr sz="2400" spc="-20" dirty="0">
                <a:latin typeface="Calibri"/>
                <a:cs typeface="Calibri"/>
              </a:rPr>
              <a:t>seferde  </a:t>
            </a:r>
            <a:r>
              <a:rPr sz="2400" dirty="0">
                <a:latin typeface="Calibri"/>
                <a:cs typeface="Calibri"/>
              </a:rPr>
              <a:t>erişmemizi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sağlar.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235710"/>
            <a:ext cx="2614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Mükemmel</a:t>
            </a:r>
            <a:r>
              <a:rPr sz="2800" spc="-45" dirty="0"/>
              <a:t> </a:t>
            </a:r>
            <a:r>
              <a:rPr sz="2800" spc="-15" dirty="0"/>
              <a:t>Kıyım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76071" y="1845411"/>
            <a:ext cx="7184390" cy="3836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10000"/>
              </a:lnSpc>
              <a:spcBef>
                <a:spcPts val="1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Buradaki fikir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iki aşamalı bir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veri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tanımlaması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yapmaktır.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Fikir,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kıyım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yapmak; bir kıyım tablomuz olacak,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yuvalara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kıyım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yapacağız, 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ancak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zincirleme işlemini kullanmak yerine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ikinci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kıyım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tablosu 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daha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olacak.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İkinci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tabloya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ikinci bir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kıyım daha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yapacağız. </a:t>
            </a:r>
            <a:r>
              <a:rPr sz="2000" spc="-50" dirty="0">
                <a:solidFill>
                  <a:srgbClr val="2F2F2F"/>
                </a:solidFill>
                <a:latin typeface="Calibri"/>
                <a:cs typeface="Calibri"/>
              </a:rPr>
              <a:t>Ve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buradaki fikir ikinci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düzeyde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hiç çarpışma olmadan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kıyım</a:t>
            </a:r>
            <a:r>
              <a:rPr sz="2000" spc="8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yapmak.</a:t>
            </a:r>
            <a:endParaRPr sz="2000">
              <a:latin typeface="Calibri"/>
              <a:cs typeface="Calibri"/>
            </a:endParaRPr>
          </a:p>
          <a:p>
            <a:pPr marL="285115" marR="737870" indent="-273050">
              <a:lnSpc>
                <a:spcPct val="11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Dolayısıyla birinci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düzeyde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çarpışma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olabilir.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Birinci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tabloda  çarpışan her şeyi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ikinci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düzeydeki tabloya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koyacağız,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ama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bu  tabloda çarpışma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olmayacak.</a:t>
            </a:r>
            <a:endParaRPr sz="2000">
              <a:latin typeface="Calibri"/>
              <a:cs typeface="Calibri"/>
            </a:endParaRPr>
          </a:p>
          <a:p>
            <a:pPr marL="285115" marR="240665" indent="-273050">
              <a:lnSpc>
                <a:spcPct val="11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Dolayısıyla evrensel bir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kıyım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fonksiyonu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bulalım. Rastgele bir 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fonksiyon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seçiyoruz.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Yapacağımız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düzeye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yani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ilk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düzeye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kıyım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yapmak.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30461" y="2592451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30461" y="2866771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30461" y="31410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ç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235710"/>
            <a:ext cx="2614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Mükemmel</a:t>
            </a:r>
            <a:r>
              <a:rPr sz="2800" spc="-45" dirty="0"/>
              <a:t> </a:t>
            </a:r>
            <a:r>
              <a:rPr sz="2800" spc="-15" dirty="0"/>
              <a:t>Kıyım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76071" y="1845411"/>
            <a:ext cx="6931659" cy="417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139065" indent="-273050">
              <a:lnSpc>
                <a:spcPct val="110000"/>
              </a:lnSpc>
              <a:spcBef>
                <a:spcPts val="1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Bundan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sonra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iki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şeyi takip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edeceğiz.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Birincisi, diğer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düzeydeki 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kıyım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tablomuzun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büyüklüğü. Bu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durumda,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kıyım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tablomuzun  büyüklüğünü yuva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sayısıyla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adlandıracağız. Örneğin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1.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düzeyde 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kıyım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fonksiyonu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1.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yuvaya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sondalansın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değeri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4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olsun. İkinci 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düzey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içinse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farklı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kıyım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anahtarı</a:t>
            </a:r>
            <a:r>
              <a:rPr sz="2000" spc="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kullanacağız.</a:t>
            </a:r>
            <a:endParaRPr sz="2000">
              <a:latin typeface="Calibri"/>
              <a:cs typeface="Calibri"/>
            </a:endParaRPr>
          </a:p>
          <a:p>
            <a:pPr marL="285115" marR="5080" indent="-273050">
              <a:lnSpc>
                <a:spcPct val="11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Dolayısıyla, ikinci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düzeyde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her yuvanın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farklı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 kıyım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fonksiyonu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olacak.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Mesela,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 yuva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rastgele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seçilmiş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31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değerini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taşıyabilir.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Sonra,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kıyım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tablosuna bir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işaretçi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koyayım;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buna büyük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S1  diyeyim.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 4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yuvaya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sahip olacak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14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ile 27’yi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saklayacak.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</a:t>
            </a:r>
            <a:endParaRPr sz="2000">
              <a:latin typeface="Calibri"/>
              <a:cs typeface="Calibri"/>
            </a:endParaRPr>
          </a:p>
          <a:p>
            <a:pPr marL="285115" marR="78740" indent="-273050" algn="just">
              <a:lnSpc>
                <a:spcPct val="11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h(14) =h(27) o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da </a:t>
            </a:r>
            <a:r>
              <a:rPr sz="2000" spc="-50" dirty="0">
                <a:solidFill>
                  <a:srgbClr val="2F2F2F"/>
                </a:solidFill>
                <a:latin typeface="Calibri"/>
                <a:cs typeface="Calibri"/>
              </a:rPr>
              <a:t>1’e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eşit.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Çünkü birinci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yuvadayız.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Şimdi bu ikisi  birinci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düzeyde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kıyım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tablosunda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aynı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yuvaya </a:t>
            </a: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kıyılıyor.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birinci 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düzeyde..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41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30461" y="2592451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30461" y="2866771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30461" y="31410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ç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4465" y="1337183"/>
            <a:ext cx="6026785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800" b="1" spc="-5" dirty="0">
                <a:solidFill>
                  <a:srgbClr val="AC0000"/>
                </a:solidFill>
                <a:latin typeface="Calibri"/>
                <a:cs typeface="Calibri"/>
              </a:rPr>
              <a:t>Hash</a:t>
            </a:r>
            <a:r>
              <a:rPr sz="2800" b="1" spc="-10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800" b="1" spc="-15" dirty="0">
                <a:solidFill>
                  <a:srgbClr val="AC0000"/>
                </a:solidFill>
                <a:latin typeface="Calibri"/>
                <a:cs typeface="Calibri"/>
              </a:rPr>
              <a:t>fonksiyonları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2800" b="1" spc="-5" dirty="0">
                <a:solidFill>
                  <a:srgbClr val="AC0000"/>
                </a:solidFill>
                <a:latin typeface="Calibri"/>
                <a:cs typeface="Calibri"/>
              </a:rPr>
              <a:t>Çakışmanın </a:t>
            </a:r>
            <a:r>
              <a:rPr sz="2800" b="1" spc="-10" dirty="0">
                <a:solidFill>
                  <a:srgbClr val="AC0000"/>
                </a:solidFill>
                <a:latin typeface="Calibri"/>
                <a:cs typeface="Calibri"/>
              </a:rPr>
              <a:t>giderilmesi (Double</a:t>
            </a:r>
            <a:r>
              <a:rPr sz="2800" b="1" spc="75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AC0000"/>
                </a:solidFill>
                <a:latin typeface="Calibri"/>
                <a:cs typeface="Calibri"/>
              </a:rPr>
              <a:t>Hashing)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30461" y="2592451"/>
            <a:ext cx="1905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K  </a:t>
            </a:r>
            <a:r>
              <a:rPr sz="1800" b="1" dirty="0"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Arial"/>
                <a:cs typeface="Arial"/>
              </a:rPr>
              <a:t>ç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7532" y="1124711"/>
            <a:ext cx="7560564" cy="51800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82289" y="6005576"/>
            <a:ext cx="5880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</a:t>
            </a:r>
            <a:r>
              <a:rPr sz="1800" spc="-7" baseline="-20833" dirty="0">
                <a:latin typeface="Arial"/>
                <a:cs typeface="Arial"/>
              </a:rPr>
              <a:t>i</a:t>
            </a:r>
            <a:r>
              <a:rPr sz="1800" spc="390" baseline="-20833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</a:t>
            </a:r>
            <a:r>
              <a:rPr sz="1800" spc="-7" baseline="-20833" dirty="0">
                <a:latin typeface="Arial"/>
                <a:cs typeface="Arial"/>
              </a:rPr>
              <a:t>i</a:t>
            </a:r>
            <a:endParaRPr sz="1800" baseline="-20833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235710"/>
            <a:ext cx="2614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Mükemmel</a:t>
            </a:r>
            <a:r>
              <a:rPr sz="2800" spc="-45" dirty="0"/>
              <a:t> </a:t>
            </a:r>
            <a:r>
              <a:rPr sz="2800" spc="-15" dirty="0"/>
              <a:t>Kıyım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63371" y="1845411"/>
            <a:ext cx="7098030" cy="3896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141605" indent="-273050">
              <a:lnSpc>
                <a:spcPct val="110000"/>
              </a:lnSpc>
              <a:spcBef>
                <a:spcPts val="1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Buradaki de ikinci </a:t>
            </a:r>
            <a:r>
              <a:rPr sz="2000" spc="-35" dirty="0">
                <a:solidFill>
                  <a:srgbClr val="2F2F2F"/>
                </a:solidFill>
                <a:latin typeface="Calibri"/>
                <a:cs typeface="Calibri"/>
              </a:rPr>
              <a:t>düzey. Yani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14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27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birinci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seviyede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çarpıştılar 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aynı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yuvaya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gittiler.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Ancak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ikinci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seviyede farklı</a:t>
            </a:r>
            <a:r>
              <a:rPr sz="2000" spc="10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yuvalara</a:t>
            </a:r>
            <a:endParaRPr sz="2000">
              <a:latin typeface="Calibri"/>
              <a:cs typeface="Calibri"/>
            </a:endParaRPr>
          </a:p>
          <a:p>
            <a:pPr marL="297815">
              <a:lnSpc>
                <a:spcPct val="100000"/>
              </a:lnSpc>
              <a:spcBef>
                <a:spcPts val="240"/>
              </a:spcBef>
            </a:pPr>
            <a:r>
              <a:rPr sz="2000" spc="-25" dirty="0">
                <a:solidFill>
                  <a:srgbClr val="2F2F2F"/>
                </a:solidFill>
                <a:latin typeface="Calibri"/>
                <a:cs typeface="Calibri"/>
              </a:rPr>
              <a:t>kıyıldılar.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Seçtiğim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kıyım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fonksiyonu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seçtiğim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rastgele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sayılara</a:t>
            </a:r>
            <a:r>
              <a:rPr sz="2000" spc="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göre</a:t>
            </a:r>
            <a:endParaRPr sz="2000">
              <a:latin typeface="Calibri"/>
              <a:cs typeface="Calibri"/>
            </a:endParaRPr>
          </a:p>
          <a:p>
            <a:pPr marL="297815">
              <a:lnSpc>
                <a:spcPct val="100000"/>
              </a:lnSpc>
              <a:spcBef>
                <a:spcPts val="240"/>
              </a:spcBef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anahtar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listesi oluşturarak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bu yapıyı</a:t>
            </a:r>
            <a:r>
              <a:rPr sz="2000" spc="3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yarattı.</a:t>
            </a:r>
            <a:endParaRPr sz="2000">
              <a:latin typeface="Calibri"/>
              <a:cs typeface="Calibri"/>
            </a:endParaRPr>
          </a:p>
          <a:p>
            <a:pPr marL="297815" marR="290195" indent="-273050">
              <a:lnSpc>
                <a:spcPct val="11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İkinci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düzeyde,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h</a:t>
            </a:r>
            <a:r>
              <a:rPr sz="1950" baseline="-21367" dirty="0">
                <a:solidFill>
                  <a:srgbClr val="2F2F2F"/>
                </a:solidFill>
                <a:latin typeface="Calibri"/>
                <a:cs typeface="Calibri"/>
              </a:rPr>
              <a:t>31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(14)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sayısı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için, </a:t>
            </a:r>
            <a:r>
              <a:rPr sz="2000" spc="-45" dirty="0">
                <a:solidFill>
                  <a:srgbClr val="2F2F2F"/>
                </a:solidFill>
                <a:latin typeface="Calibri"/>
                <a:cs typeface="Calibri"/>
              </a:rPr>
              <a:t>1’e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eşit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h</a:t>
            </a:r>
            <a:r>
              <a:rPr sz="1950" spc="7" baseline="-21367" dirty="0">
                <a:solidFill>
                  <a:srgbClr val="2F2F2F"/>
                </a:solidFill>
                <a:latin typeface="Calibri"/>
                <a:cs typeface="Calibri"/>
              </a:rPr>
              <a:t>31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(27)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sayısı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için 2 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değerlerini</a:t>
            </a:r>
            <a:r>
              <a:rPr sz="2000" spc="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aldı.</a:t>
            </a:r>
            <a:endParaRPr sz="20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72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Eğer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kıyım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tablosunun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i.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yuvasına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kıyılan 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1950" spc="7" baseline="-21367" dirty="0">
                <a:solidFill>
                  <a:srgbClr val="2F2F2F"/>
                </a:solidFill>
                <a:latin typeface="Calibri"/>
                <a:cs typeface="Calibri"/>
              </a:rPr>
              <a:t>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tane elaman</a:t>
            </a:r>
            <a:r>
              <a:rPr sz="2000" spc="-1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varsa,</a:t>
            </a:r>
            <a:endParaRPr sz="2000">
              <a:latin typeface="Calibri"/>
              <a:cs typeface="Calibri"/>
            </a:endParaRPr>
          </a:p>
          <a:p>
            <a:pPr marL="297815" marR="71755">
              <a:lnSpc>
                <a:spcPct val="110000"/>
              </a:lnSpc>
            </a:pP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ikinci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düzeydeki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tabloda 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m</a:t>
            </a:r>
            <a:r>
              <a:rPr sz="1950" spc="7" baseline="-21367" dirty="0">
                <a:solidFill>
                  <a:srgbClr val="2F2F2F"/>
                </a:solidFill>
                <a:latin typeface="Calibri"/>
                <a:cs typeface="Calibri"/>
              </a:rPr>
              <a:t>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sayıda yuva kullanırız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burada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m</a:t>
            </a:r>
            <a:r>
              <a:rPr sz="1950" baseline="-21367" dirty="0">
                <a:solidFill>
                  <a:srgbClr val="2F2F2F"/>
                </a:solidFill>
                <a:latin typeface="Calibri"/>
                <a:cs typeface="Calibri"/>
              </a:rPr>
              <a:t>i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, </a:t>
            </a:r>
            <a:r>
              <a:rPr sz="2000" spc="5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1950" spc="7" baseline="-21367" dirty="0">
                <a:solidFill>
                  <a:srgbClr val="2F2F2F"/>
                </a:solidFill>
                <a:latin typeface="Calibri"/>
                <a:cs typeface="Calibri"/>
              </a:rPr>
              <a:t>i 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’nin karesi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kadar </a:t>
            </a:r>
            <a:r>
              <a:rPr sz="2000" spc="-20" dirty="0">
                <a:solidFill>
                  <a:srgbClr val="2F2F2F"/>
                </a:solidFill>
                <a:latin typeface="Calibri"/>
                <a:cs typeface="Calibri"/>
              </a:rPr>
              <a:t>yuvaya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eşit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olarak</a:t>
            </a:r>
            <a:r>
              <a:rPr sz="2000" spc="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2F2F2F"/>
                </a:solidFill>
                <a:latin typeface="Calibri"/>
                <a:cs typeface="Calibri"/>
              </a:rPr>
              <a:t>seçilir.</a:t>
            </a:r>
            <a:endParaRPr sz="2000">
              <a:latin typeface="Calibri"/>
              <a:cs typeface="Calibri"/>
            </a:endParaRPr>
          </a:p>
          <a:p>
            <a:pPr marL="297815" marR="82550" indent="-273050">
              <a:lnSpc>
                <a:spcPct val="11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Örnek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olarak,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2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elemanım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varsa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4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büyüklüğünde bir kıyım tablom  </a:t>
            </a:r>
            <a:r>
              <a:rPr sz="2000" spc="-45" dirty="0">
                <a:solidFill>
                  <a:srgbClr val="2F2F2F"/>
                </a:solidFill>
                <a:latin typeface="Calibri"/>
                <a:cs typeface="Calibri"/>
              </a:rPr>
              <a:t>olur.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3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elemanım </a:t>
            </a:r>
            <a:r>
              <a:rPr sz="2000" spc="-15" dirty="0">
                <a:solidFill>
                  <a:srgbClr val="2F2F2F"/>
                </a:solidFill>
                <a:latin typeface="Calibri"/>
                <a:cs typeface="Calibri"/>
              </a:rPr>
              <a:t>varsa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9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yuvalı bir kıyım tablosuna </a:t>
            </a:r>
            <a:r>
              <a:rPr sz="2000" spc="-10" dirty="0">
                <a:solidFill>
                  <a:srgbClr val="2F2F2F"/>
                </a:solidFill>
                <a:latin typeface="Calibri"/>
                <a:cs typeface="Calibri"/>
              </a:rPr>
              <a:t>ihtiyacım</a:t>
            </a:r>
            <a:r>
              <a:rPr sz="2000" spc="1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000" spc="-45" dirty="0">
                <a:solidFill>
                  <a:srgbClr val="2F2F2F"/>
                </a:solidFill>
                <a:latin typeface="Calibri"/>
                <a:cs typeface="Calibri"/>
              </a:rPr>
              <a:t>olur.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43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30461" y="2592451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30461" y="2866771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30461" y="31410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ç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235710"/>
            <a:ext cx="2614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Mükemmel</a:t>
            </a:r>
            <a:r>
              <a:rPr sz="2800" spc="-45" dirty="0"/>
              <a:t> </a:t>
            </a:r>
            <a:r>
              <a:rPr sz="2800" spc="-15" dirty="0"/>
              <a:t>Kıyım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76071" y="1840329"/>
            <a:ext cx="7181850" cy="6718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85115" marR="5080" indent="-273050">
              <a:lnSpc>
                <a:spcPct val="110300"/>
              </a:lnSpc>
              <a:spcBef>
                <a:spcPts val="13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Calibri"/>
                <a:cs typeface="Calibri"/>
              </a:rPr>
              <a:t>Örnek </a:t>
            </a:r>
            <a:r>
              <a:rPr sz="2000" dirty="0">
                <a:solidFill>
                  <a:srgbClr val="2F2F2F"/>
                </a:solidFill>
                <a:latin typeface="Calibri"/>
                <a:cs typeface="Calibri"/>
              </a:rPr>
              <a:t>: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K={10,22,37,40,52,60,70,72,75}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9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elamanlı bir anahtar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kümesi  mod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yani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m=n=9 </a:t>
            </a:r>
            <a:r>
              <a:rPr sz="1800" spc="-40" dirty="0">
                <a:solidFill>
                  <a:srgbClr val="2F2F2F"/>
                </a:solidFill>
                <a:latin typeface="Calibri"/>
                <a:cs typeface="Calibri"/>
              </a:rPr>
              <a:t>olur.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Hash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fonksiyonumuz: </a:t>
            </a:r>
            <a:r>
              <a:rPr sz="1800" b="1" dirty="0">
                <a:solidFill>
                  <a:srgbClr val="2F2F2F"/>
                </a:solidFill>
                <a:latin typeface="Calibri"/>
                <a:cs typeface="Calibri"/>
              </a:rPr>
              <a:t>h(k)=((a*k+b) </a:t>
            </a:r>
            <a:r>
              <a:rPr sz="1800" b="1" spc="-5" dirty="0">
                <a:solidFill>
                  <a:srgbClr val="2F2F2F"/>
                </a:solidFill>
                <a:latin typeface="Calibri"/>
                <a:cs typeface="Calibri"/>
              </a:rPr>
              <a:t>mod </a:t>
            </a:r>
            <a:r>
              <a:rPr sz="1800" b="1" dirty="0">
                <a:solidFill>
                  <a:srgbClr val="2F2F2F"/>
                </a:solidFill>
                <a:latin typeface="Calibri"/>
                <a:cs typeface="Calibri"/>
              </a:rPr>
              <a:t>p) </a:t>
            </a:r>
            <a:r>
              <a:rPr sz="1800" b="1" spc="-5" dirty="0">
                <a:solidFill>
                  <a:srgbClr val="2F2F2F"/>
                </a:solidFill>
                <a:latin typeface="Calibri"/>
                <a:cs typeface="Calibri"/>
              </a:rPr>
              <a:t>mod</a:t>
            </a:r>
            <a:r>
              <a:rPr sz="1800" b="1" spc="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F2F2F"/>
                </a:solidFill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6071" y="2540735"/>
            <a:ext cx="7025640" cy="62992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350" spc="-13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a=3,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b=42,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p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=101,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m=9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(a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b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değerleri </a:t>
            </a:r>
            <a:r>
              <a:rPr sz="1800" spc="5" dirty="0">
                <a:solidFill>
                  <a:srgbClr val="2F2F2F"/>
                </a:solidFill>
                <a:latin typeface="Calibri"/>
                <a:cs typeface="Calibri"/>
              </a:rPr>
              <a:t>0-101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arasında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rastgele</a:t>
            </a:r>
            <a:r>
              <a:rPr sz="1800" spc="-6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üretilen</a:t>
            </a:r>
            <a:endParaRPr sz="18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215"/>
              </a:spcBef>
            </a:pP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sayılar)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Öncelikle ilk kıyım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tablomuzda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çakışmaların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sayısını</a:t>
            </a:r>
            <a:r>
              <a:rPr sz="1800" spc="9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bulalım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5072" y="3145027"/>
            <a:ext cx="2326005" cy="10953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0.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ve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5.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indiste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1</a:t>
            </a:r>
            <a:r>
              <a:rPr sz="1800" spc="-6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çakışma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2.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indiste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3</a:t>
            </a:r>
            <a:r>
              <a:rPr sz="1800" spc="-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çakışma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7.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indiste </a:t>
            </a:r>
            <a:r>
              <a:rPr sz="1800" dirty="0">
                <a:solidFill>
                  <a:srgbClr val="2F2F2F"/>
                </a:solidFill>
                <a:latin typeface="Calibri"/>
                <a:cs typeface="Calibri"/>
              </a:rPr>
              <a:t>4</a:t>
            </a:r>
            <a:r>
              <a:rPr sz="1800" spc="-5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çakışma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6071" y="3145027"/>
            <a:ext cx="1017905" cy="32359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  </a:t>
            </a:r>
            <a:r>
              <a:rPr sz="1350" spc="-8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h(10)=0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  </a:t>
            </a:r>
            <a:r>
              <a:rPr sz="1350" spc="-10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h(60)=2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  </a:t>
            </a:r>
            <a:r>
              <a:rPr sz="1350" spc="-10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h(72)=2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  </a:t>
            </a:r>
            <a:r>
              <a:rPr sz="1350" spc="-8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h(75)=2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  </a:t>
            </a:r>
            <a:r>
              <a:rPr sz="1350" spc="-8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h(70)=5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  </a:t>
            </a:r>
            <a:r>
              <a:rPr sz="1350" spc="-8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h(22)=7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  </a:t>
            </a:r>
            <a:r>
              <a:rPr sz="1350" spc="-8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h(37)=7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350" spc="-13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0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sz="1350" spc="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2F2F2F"/>
                </a:solidFill>
                <a:latin typeface="Calibri"/>
                <a:cs typeface="Calibri"/>
              </a:rPr>
              <a:t>h(40)=7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  </a:t>
            </a:r>
            <a:r>
              <a:rPr sz="1350" spc="-8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2F2F2F"/>
                </a:solidFill>
                <a:latin typeface="Calibri"/>
                <a:cs typeface="Calibri"/>
              </a:rPr>
              <a:t>h(52)=7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44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30461" y="2592451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30461" y="2866771"/>
            <a:ext cx="101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(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30461" y="314109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ç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213730" y="3236722"/>
          <a:ext cx="822960" cy="3210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97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575" b="1" spc="-7" baseline="-2116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575" baseline="-21164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5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9607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9607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292" y="0"/>
            <a:ext cx="9097010" cy="6864350"/>
            <a:chOff x="50292" y="0"/>
            <a:chExt cx="9097010" cy="6864350"/>
          </a:xfrm>
        </p:grpSpPr>
        <p:sp>
          <p:nvSpPr>
            <p:cNvPr id="11" name="object 11"/>
            <p:cNvSpPr/>
            <p:nvPr/>
          </p:nvSpPr>
          <p:spPr>
            <a:xfrm>
              <a:off x="2973324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532" y="3486378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74"/>
                  </a:moveTo>
                  <a:lnTo>
                    <a:pt x="44905" y="2667271"/>
                  </a:lnTo>
                  <a:lnTo>
                    <a:pt x="89843" y="2669961"/>
                  </a:lnTo>
                  <a:lnTo>
                    <a:pt x="134845" y="2672637"/>
                  </a:lnTo>
                  <a:lnTo>
                    <a:pt x="179944" y="2675292"/>
                  </a:lnTo>
                  <a:lnTo>
                    <a:pt x="225172" y="2677919"/>
                  </a:lnTo>
                  <a:lnTo>
                    <a:pt x="270560" y="2680512"/>
                  </a:lnTo>
                  <a:lnTo>
                    <a:pt x="316143" y="2683063"/>
                  </a:lnTo>
                  <a:lnTo>
                    <a:pt x="361950" y="2685565"/>
                  </a:lnTo>
                  <a:lnTo>
                    <a:pt x="408016" y="2688012"/>
                  </a:lnTo>
                  <a:lnTo>
                    <a:pt x="454371" y="2690397"/>
                  </a:lnTo>
                  <a:lnTo>
                    <a:pt x="501049" y="2692711"/>
                  </a:lnTo>
                  <a:lnTo>
                    <a:pt x="548082" y="2694950"/>
                  </a:lnTo>
                  <a:lnTo>
                    <a:pt x="595501" y="2697105"/>
                  </a:lnTo>
                  <a:lnTo>
                    <a:pt x="643339" y="2699171"/>
                  </a:lnTo>
                  <a:lnTo>
                    <a:pt x="691629" y="2701138"/>
                  </a:lnTo>
                  <a:lnTo>
                    <a:pt x="740401" y="2703002"/>
                  </a:lnTo>
                  <a:lnTo>
                    <a:pt x="789690" y="2704755"/>
                  </a:lnTo>
                  <a:lnTo>
                    <a:pt x="839527" y="2706390"/>
                  </a:lnTo>
                  <a:lnTo>
                    <a:pt x="889943" y="2707900"/>
                  </a:lnTo>
                  <a:lnTo>
                    <a:pt x="940972" y="2709279"/>
                  </a:lnTo>
                  <a:lnTo>
                    <a:pt x="992646" y="2710518"/>
                  </a:lnTo>
                  <a:lnTo>
                    <a:pt x="1044997" y="2711612"/>
                  </a:lnTo>
                  <a:lnTo>
                    <a:pt x="1098057" y="2712553"/>
                  </a:lnTo>
                  <a:lnTo>
                    <a:pt x="1151858" y="2713335"/>
                  </a:lnTo>
                  <a:lnTo>
                    <a:pt x="1206433" y="2713950"/>
                  </a:lnTo>
                  <a:lnTo>
                    <a:pt x="1261813" y="2714392"/>
                  </a:lnTo>
                  <a:lnTo>
                    <a:pt x="1318032" y="2714653"/>
                  </a:lnTo>
                  <a:lnTo>
                    <a:pt x="1375121" y="2714727"/>
                  </a:lnTo>
                  <a:lnTo>
                    <a:pt x="1433112" y="2714607"/>
                  </a:lnTo>
                  <a:lnTo>
                    <a:pt x="1492039" y="2714286"/>
                  </a:lnTo>
                  <a:lnTo>
                    <a:pt x="1551932" y="2713757"/>
                  </a:lnTo>
                  <a:lnTo>
                    <a:pt x="1612824" y="2713013"/>
                  </a:lnTo>
                  <a:lnTo>
                    <a:pt x="1674749" y="2712047"/>
                  </a:lnTo>
                  <a:lnTo>
                    <a:pt x="1717877" y="2711302"/>
                  </a:lnTo>
                  <a:lnTo>
                    <a:pt x="1761409" y="2710548"/>
                  </a:lnTo>
                  <a:lnTo>
                    <a:pt x="1805340" y="2709780"/>
                  </a:lnTo>
                  <a:lnTo>
                    <a:pt x="1849664" y="2708995"/>
                  </a:lnTo>
                  <a:lnTo>
                    <a:pt x="1894378" y="2708188"/>
                  </a:lnTo>
                  <a:lnTo>
                    <a:pt x="1939476" y="2707355"/>
                  </a:lnTo>
                  <a:lnTo>
                    <a:pt x="1984955" y="2706491"/>
                  </a:lnTo>
                  <a:lnTo>
                    <a:pt x="2030810" y="2705593"/>
                  </a:lnTo>
                  <a:lnTo>
                    <a:pt x="2077036" y="2704657"/>
                  </a:lnTo>
                  <a:lnTo>
                    <a:pt x="2123629" y="2703677"/>
                  </a:lnTo>
                  <a:lnTo>
                    <a:pt x="2170585" y="2702651"/>
                  </a:lnTo>
                  <a:lnTo>
                    <a:pt x="2217898" y="2701573"/>
                  </a:lnTo>
                  <a:lnTo>
                    <a:pt x="2265564" y="2700440"/>
                  </a:lnTo>
                  <a:lnTo>
                    <a:pt x="2313579" y="2699248"/>
                  </a:lnTo>
                  <a:lnTo>
                    <a:pt x="2361939" y="2697991"/>
                  </a:lnTo>
                  <a:lnTo>
                    <a:pt x="2410638" y="2696667"/>
                  </a:lnTo>
                  <a:lnTo>
                    <a:pt x="2459673" y="2695270"/>
                  </a:lnTo>
                  <a:lnTo>
                    <a:pt x="2509038" y="2693798"/>
                  </a:lnTo>
                  <a:lnTo>
                    <a:pt x="2558730" y="2692244"/>
                  </a:lnTo>
                  <a:lnTo>
                    <a:pt x="2608743" y="2690606"/>
                  </a:lnTo>
                  <a:lnTo>
                    <a:pt x="2659073" y="2688880"/>
                  </a:lnTo>
                  <a:lnTo>
                    <a:pt x="2709716" y="2687060"/>
                  </a:lnTo>
                  <a:lnTo>
                    <a:pt x="2760667" y="2685142"/>
                  </a:lnTo>
                  <a:lnTo>
                    <a:pt x="2811922" y="2683124"/>
                  </a:lnTo>
                  <a:lnTo>
                    <a:pt x="2863476" y="2681000"/>
                  </a:lnTo>
                  <a:lnTo>
                    <a:pt x="2915325" y="2678766"/>
                  </a:lnTo>
                  <a:lnTo>
                    <a:pt x="2967464" y="2676418"/>
                  </a:lnTo>
                  <a:lnTo>
                    <a:pt x="3019888" y="2673951"/>
                  </a:lnTo>
                  <a:lnTo>
                    <a:pt x="3072594" y="2671363"/>
                  </a:lnTo>
                  <a:lnTo>
                    <a:pt x="3125576" y="2668648"/>
                  </a:lnTo>
                  <a:lnTo>
                    <a:pt x="3178830" y="2665802"/>
                  </a:lnTo>
                  <a:lnTo>
                    <a:pt x="3232352" y="2662821"/>
                  </a:lnTo>
                  <a:lnTo>
                    <a:pt x="3286136" y="2659701"/>
                  </a:lnTo>
                  <a:lnTo>
                    <a:pt x="3340180" y="2656438"/>
                  </a:lnTo>
                  <a:lnTo>
                    <a:pt x="3394477" y="2653028"/>
                  </a:lnTo>
                  <a:lnTo>
                    <a:pt x="3449024" y="2649465"/>
                  </a:lnTo>
                  <a:lnTo>
                    <a:pt x="3503816" y="2645747"/>
                  </a:lnTo>
                  <a:lnTo>
                    <a:pt x="3558848" y="2641869"/>
                  </a:lnTo>
                  <a:lnTo>
                    <a:pt x="3614116" y="2637827"/>
                  </a:lnTo>
                  <a:lnTo>
                    <a:pt x="3669616" y="2633616"/>
                  </a:lnTo>
                  <a:lnTo>
                    <a:pt x="3725342" y="2629233"/>
                  </a:lnTo>
                  <a:lnTo>
                    <a:pt x="3781291" y="2624673"/>
                  </a:lnTo>
                  <a:lnTo>
                    <a:pt x="3837458" y="2619931"/>
                  </a:lnTo>
                  <a:lnTo>
                    <a:pt x="3893839" y="2615005"/>
                  </a:lnTo>
                  <a:lnTo>
                    <a:pt x="3950428" y="2609890"/>
                  </a:lnTo>
                  <a:lnTo>
                    <a:pt x="4007221" y="2604581"/>
                  </a:lnTo>
                  <a:lnTo>
                    <a:pt x="4064215" y="2599074"/>
                  </a:lnTo>
                  <a:lnTo>
                    <a:pt x="4121404" y="2593365"/>
                  </a:lnTo>
                  <a:lnTo>
                    <a:pt x="4166784" y="2588729"/>
                  </a:lnTo>
                  <a:lnTo>
                    <a:pt x="4212759" y="2583967"/>
                  </a:lnTo>
                  <a:lnTo>
                    <a:pt x="4259305" y="2579082"/>
                  </a:lnTo>
                  <a:lnTo>
                    <a:pt x="4306400" y="2574076"/>
                  </a:lnTo>
                  <a:lnTo>
                    <a:pt x="4354022" y="2568950"/>
                  </a:lnTo>
                  <a:lnTo>
                    <a:pt x="4402149" y="2563706"/>
                  </a:lnTo>
                  <a:lnTo>
                    <a:pt x="4450758" y="2558348"/>
                  </a:lnTo>
                  <a:lnTo>
                    <a:pt x="4499826" y="2552876"/>
                  </a:lnTo>
                  <a:lnTo>
                    <a:pt x="4549333" y="2547292"/>
                  </a:lnTo>
                  <a:lnTo>
                    <a:pt x="4599254" y="2541600"/>
                  </a:lnTo>
                  <a:lnTo>
                    <a:pt x="4649569" y="2535800"/>
                  </a:lnTo>
                  <a:lnTo>
                    <a:pt x="4700255" y="2529895"/>
                  </a:lnTo>
                  <a:lnTo>
                    <a:pt x="4751289" y="2523887"/>
                  </a:lnTo>
                  <a:lnTo>
                    <a:pt x="4802649" y="2517778"/>
                  </a:lnTo>
                  <a:lnTo>
                    <a:pt x="4854314" y="2511570"/>
                  </a:lnTo>
                  <a:lnTo>
                    <a:pt x="4906259" y="2505265"/>
                  </a:lnTo>
                  <a:lnTo>
                    <a:pt x="4958465" y="2498865"/>
                  </a:lnTo>
                  <a:lnTo>
                    <a:pt x="5010907" y="2492372"/>
                  </a:lnTo>
                  <a:lnTo>
                    <a:pt x="5063564" y="2485788"/>
                  </a:lnTo>
                  <a:lnTo>
                    <a:pt x="5116413" y="2479116"/>
                  </a:lnTo>
                  <a:lnTo>
                    <a:pt x="5169433" y="2472356"/>
                  </a:lnTo>
                  <a:lnTo>
                    <a:pt x="5222600" y="2465512"/>
                  </a:lnTo>
                  <a:lnTo>
                    <a:pt x="5275893" y="2458585"/>
                  </a:lnTo>
                  <a:lnTo>
                    <a:pt x="5329290" y="2451578"/>
                  </a:lnTo>
                  <a:lnTo>
                    <a:pt x="5382767" y="2444492"/>
                  </a:lnTo>
                  <a:lnTo>
                    <a:pt x="5436303" y="2437329"/>
                  </a:lnTo>
                  <a:lnTo>
                    <a:pt x="5489875" y="2430092"/>
                  </a:lnTo>
                  <a:lnTo>
                    <a:pt x="5543462" y="2422782"/>
                  </a:lnTo>
                  <a:lnTo>
                    <a:pt x="5597040" y="2415401"/>
                  </a:lnTo>
                  <a:lnTo>
                    <a:pt x="5650588" y="2407953"/>
                  </a:lnTo>
                  <a:lnTo>
                    <a:pt x="5704084" y="2400438"/>
                  </a:lnTo>
                  <a:lnTo>
                    <a:pt x="5757504" y="2392858"/>
                  </a:lnTo>
                  <a:lnTo>
                    <a:pt x="5810827" y="2385216"/>
                  </a:lnTo>
                  <a:lnTo>
                    <a:pt x="5864030" y="2377514"/>
                  </a:lnTo>
                  <a:lnTo>
                    <a:pt x="5917091" y="2369754"/>
                  </a:lnTo>
                  <a:lnTo>
                    <a:pt x="5969988" y="2361937"/>
                  </a:lnTo>
                  <a:lnTo>
                    <a:pt x="6022699" y="2354067"/>
                  </a:lnTo>
                  <a:lnTo>
                    <a:pt x="6075201" y="2346144"/>
                  </a:lnTo>
                  <a:lnTo>
                    <a:pt x="6127472" y="2338171"/>
                  </a:lnTo>
                  <a:lnTo>
                    <a:pt x="6179489" y="2330150"/>
                  </a:lnTo>
                  <a:lnTo>
                    <a:pt x="6231231" y="2322083"/>
                  </a:lnTo>
                  <a:lnTo>
                    <a:pt x="6282674" y="2313972"/>
                  </a:lnTo>
                  <a:lnTo>
                    <a:pt x="6333798" y="2305819"/>
                  </a:lnTo>
                  <a:lnTo>
                    <a:pt x="6384579" y="2297627"/>
                  </a:lnTo>
                  <a:lnTo>
                    <a:pt x="6434995" y="2289396"/>
                  </a:lnTo>
                  <a:lnTo>
                    <a:pt x="6485024" y="2281130"/>
                  </a:lnTo>
                  <a:lnTo>
                    <a:pt x="6534644" y="2272830"/>
                  </a:lnTo>
                  <a:lnTo>
                    <a:pt x="6583832" y="2264498"/>
                  </a:lnTo>
                  <a:lnTo>
                    <a:pt x="6632566" y="2256136"/>
                  </a:lnTo>
                  <a:lnTo>
                    <a:pt x="6680824" y="2247747"/>
                  </a:lnTo>
                  <a:lnTo>
                    <a:pt x="6728583" y="2239332"/>
                  </a:lnTo>
                  <a:lnTo>
                    <a:pt x="6775821" y="2230894"/>
                  </a:lnTo>
                  <a:lnTo>
                    <a:pt x="6822516" y="2222434"/>
                  </a:lnTo>
                  <a:lnTo>
                    <a:pt x="6868646" y="2213955"/>
                  </a:lnTo>
                  <a:lnTo>
                    <a:pt x="6914188" y="2205458"/>
                  </a:lnTo>
                  <a:lnTo>
                    <a:pt x="6959120" y="2196945"/>
                  </a:lnTo>
                  <a:lnTo>
                    <a:pt x="7003419" y="2188420"/>
                  </a:lnTo>
                  <a:lnTo>
                    <a:pt x="7047064" y="2179883"/>
                  </a:lnTo>
                  <a:lnTo>
                    <a:pt x="7090032" y="2171337"/>
                  </a:lnTo>
                  <a:lnTo>
                    <a:pt x="7132301" y="2162783"/>
                  </a:lnTo>
                  <a:lnTo>
                    <a:pt x="7173849" y="2154224"/>
                  </a:lnTo>
                  <a:lnTo>
                    <a:pt x="7235151" y="2141311"/>
                  </a:lnTo>
                  <a:lnTo>
                    <a:pt x="7296471" y="2128050"/>
                  </a:lnTo>
                  <a:lnTo>
                    <a:pt x="7357758" y="2114460"/>
                  </a:lnTo>
                  <a:lnTo>
                    <a:pt x="7418958" y="2100562"/>
                  </a:lnTo>
                  <a:lnTo>
                    <a:pt x="7480019" y="2086375"/>
                  </a:lnTo>
                  <a:lnTo>
                    <a:pt x="7540889" y="2071919"/>
                  </a:lnTo>
                  <a:lnTo>
                    <a:pt x="7601517" y="2057213"/>
                  </a:lnTo>
                  <a:lnTo>
                    <a:pt x="7661849" y="2042277"/>
                  </a:lnTo>
                  <a:lnTo>
                    <a:pt x="7721835" y="2027130"/>
                  </a:lnTo>
                  <a:lnTo>
                    <a:pt x="7781420" y="2011793"/>
                  </a:lnTo>
                  <a:lnTo>
                    <a:pt x="7840554" y="1996285"/>
                  </a:lnTo>
                  <a:lnTo>
                    <a:pt x="7899183" y="1980625"/>
                  </a:lnTo>
                  <a:lnTo>
                    <a:pt x="7957256" y="1964834"/>
                  </a:lnTo>
                  <a:lnTo>
                    <a:pt x="8014721" y="1948930"/>
                  </a:lnTo>
                  <a:lnTo>
                    <a:pt x="8071526" y="1932934"/>
                  </a:lnTo>
                  <a:lnTo>
                    <a:pt x="8127617" y="1916865"/>
                  </a:lnTo>
                  <a:lnTo>
                    <a:pt x="8182944" y="1900743"/>
                  </a:lnTo>
                  <a:lnTo>
                    <a:pt x="8237453" y="1884587"/>
                  </a:lnTo>
                  <a:lnTo>
                    <a:pt x="8291092" y="1868417"/>
                  </a:lnTo>
                  <a:lnTo>
                    <a:pt x="8343810" y="1852253"/>
                  </a:lnTo>
                  <a:lnTo>
                    <a:pt x="8395555" y="1836114"/>
                  </a:lnTo>
                  <a:lnTo>
                    <a:pt x="8446273" y="1820021"/>
                  </a:lnTo>
                  <a:lnTo>
                    <a:pt x="8495912" y="1803992"/>
                  </a:lnTo>
                  <a:lnTo>
                    <a:pt x="8544422" y="1788047"/>
                  </a:lnTo>
                  <a:lnTo>
                    <a:pt x="8591748" y="1772206"/>
                  </a:lnTo>
                  <a:lnTo>
                    <a:pt x="8637840" y="1756489"/>
                  </a:lnTo>
                  <a:lnTo>
                    <a:pt x="8682644" y="1740915"/>
                  </a:lnTo>
                  <a:lnTo>
                    <a:pt x="8726109" y="1725503"/>
                  </a:lnTo>
                  <a:lnTo>
                    <a:pt x="8768183" y="1710275"/>
                  </a:lnTo>
                  <a:lnTo>
                    <a:pt x="8808813" y="1695248"/>
                  </a:lnTo>
                  <a:lnTo>
                    <a:pt x="8847947" y="1680444"/>
                  </a:lnTo>
                  <a:lnTo>
                    <a:pt x="8885533" y="1665880"/>
                  </a:lnTo>
                  <a:lnTo>
                    <a:pt x="8921518" y="1651578"/>
                  </a:lnTo>
                  <a:lnTo>
                    <a:pt x="8988479" y="1623835"/>
                  </a:lnTo>
                  <a:lnTo>
                    <a:pt x="9048412" y="1597373"/>
                  </a:lnTo>
                  <a:lnTo>
                    <a:pt x="9075613" y="1584671"/>
                  </a:lnTo>
                  <a:lnTo>
                    <a:pt x="9078468" y="1583280"/>
                  </a:lnTo>
                </a:path>
                <a:path w="9078595" h="2715260">
                  <a:moveTo>
                    <a:pt x="0" y="870737"/>
                  </a:moveTo>
                  <a:lnTo>
                    <a:pt x="35926" y="851722"/>
                  </a:lnTo>
                  <a:lnTo>
                    <a:pt x="71996" y="832709"/>
                  </a:lnTo>
                  <a:lnTo>
                    <a:pt x="108353" y="813699"/>
                  </a:lnTo>
                  <a:lnTo>
                    <a:pt x="145143" y="794694"/>
                  </a:lnTo>
                  <a:lnTo>
                    <a:pt x="182507" y="775696"/>
                  </a:lnTo>
                  <a:lnTo>
                    <a:pt x="220591" y="756707"/>
                  </a:lnTo>
                  <a:lnTo>
                    <a:pt x="259538" y="737728"/>
                  </a:lnTo>
                  <a:lnTo>
                    <a:pt x="299493" y="718761"/>
                  </a:lnTo>
                  <a:lnTo>
                    <a:pt x="340599" y="699807"/>
                  </a:lnTo>
                  <a:lnTo>
                    <a:pt x="382999" y="680870"/>
                  </a:lnTo>
                  <a:lnTo>
                    <a:pt x="426839" y="661949"/>
                  </a:lnTo>
                  <a:lnTo>
                    <a:pt x="472261" y="643047"/>
                  </a:lnTo>
                  <a:lnTo>
                    <a:pt x="519410" y="624166"/>
                  </a:lnTo>
                  <a:lnTo>
                    <a:pt x="568429" y="605307"/>
                  </a:lnTo>
                  <a:lnTo>
                    <a:pt x="619463" y="586473"/>
                  </a:lnTo>
                  <a:lnTo>
                    <a:pt x="672656" y="567664"/>
                  </a:lnTo>
                  <a:lnTo>
                    <a:pt x="728151" y="548882"/>
                  </a:lnTo>
                  <a:lnTo>
                    <a:pt x="786092" y="530130"/>
                  </a:lnTo>
                  <a:lnTo>
                    <a:pt x="846623" y="511409"/>
                  </a:lnTo>
                  <a:lnTo>
                    <a:pt x="909888" y="492720"/>
                  </a:lnTo>
                  <a:lnTo>
                    <a:pt x="976032" y="474065"/>
                  </a:lnTo>
                  <a:lnTo>
                    <a:pt x="1045197" y="455447"/>
                  </a:lnTo>
                  <a:lnTo>
                    <a:pt x="1082614" y="445590"/>
                  </a:lnTo>
                  <a:lnTo>
                    <a:pt x="1120759" y="435534"/>
                  </a:lnTo>
                  <a:lnTo>
                    <a:pt x="1159622" y="425295"/>
                  </a:lnTo>
                  <a:lnTo>
                    <a:pt x="1199191" y="414888"/>
                  </a:lnTo>
                  <a:lnTo>
                    <a:pt x="1239454" y="404329"/>
                  </a:lnTo>
                  <a:lnTo>
                    <a:pt x="1280400" y="393635"/>
                  </a:lnTo>
                  <a:lnTo>
                    <a:pt x="1322017" y="382821"/>
                  </a:lnTo>
                  <a:lnTo>
                    <a:pt x="1364293" y="371902"/>
                  </a:lnTo>
                  <a:lnTo>
                    <a:pt x="1407218" y="360895"/>
                  </a:lnTo>
                  <a:lnTo>
                    <a:pt x="1450780" y="349816"/>
                  </a:lnTo>
                  <a:lnTo>
                    <a:pt x="1494966" y="338681"/>
                  </a:lnTo>
                  <a:lnTo>
                    <a:pt x="1539766" y="327504"/>
                  </a:lnTo>
                  <a:lnTo>
                    <a:pt x="1585168" y="316303"/>
                  </a:lnTo>
                  <a:lnTo>
                    <a:pt x="1631160" y="305093"/>
                  </a:lnTo>
                  <a:lnTo>
                    <a:pt x="1677732" y="293890"/>
                  </a:lnTo>
                  <a:lnTo>
                    <a:pt x="1724870" y="282710"/>
                  </a:lnTo>
                  <a:lnTo>
                    <a:pt x="1772565" y="271568"/>
                  </a:lnTo>
                  <a:lnTo>
                    <a:pt x="1820804" y="260481"/>
                  </a:lnTo>
                  <a:lnTo>
                    <a:pt x="1869576" y="249464"/>
                  </a:lnTo>
                  <a:lnTo>
                    <a:pt x="1918869" y="238533"/>
                  </a:lnTo>
                  <a:lnTo>
                    <a:pt x="1968673" y="227704"/>
                  </a:lnTo>
                  <a:lnTo>
                    <a:pt x="2018974" y="216994"/>
                  </a:lnTo>
                  <a:lnTo>
                    <a:pt x="2069762" y="206417"/>
                  </a:lnTo>
                  <a:lnTo>
                    <a:pt x="2121025" y="195989"/>
                  </a:lnTo>
                  <a:lnTo>
                    <a:pt x="2172752" y="185728"/>
                  </a:lnTo>
                  <a:lnTo>
                    <a:pt x="2224931" y="175647"/>
                  </a:lnTo>
                  <a:lnTo>
                    <a:pt x="2277551" y="165764"/>
                  </a:lnTo>
                  <a:lnTo>
                    <a:pt x="2330600" y="156094"/>
                  </a:lnTo>
                  <a:lnTo>
                    <a:pt x="2384066" y="146653"/>
                  </a:lnTo>
                  <a:lnTo>
                    <a:pt x="2437938" y="137456"/>
                  </a:lnTo>
                  <a:lnTo>
                    <a:pt x="2492205" y="128521"/>
                  </a:lnTo>
                  <a:lnTo>
                    <a:pt x="2546855" y="119862"/>
                  </a:lnTo>
                  <a:lnTo>
                    <a:pt x="2601876" y="111495"/>
                  </a:lnTo>
                  <a:lnTo>
                    <a:pt x="2657257" y="103436"/>
                  </a:lnTo>
                  <a:lnTo>
                    <a:pt x="2712987" y="95702"/>
                  </a:lnTo>
                  <a:lnTo>
                    <a:pt x="2769053" y="88307"/>
                  </a:lnTo>
                  <a:lnTo>
                    <a:pt x="2825445" y="81269"/>
                  </a:lnTo>
                  <a:lnTo>
                    <a:pt x="2882151" y="74602"/>
                  </a:lnTo>
                  <a:lnTo>
                    <a:pt x="2939159" y="68322"/>
                  </a:lnTo>
                  <a:lnTo>
                    <a:pt x="2996457" y="62446"/>
                  </a:lnTo>
                  <a:lnTo>
                    <a:pt x="3054035" y="56990"/>
                  </a:lnTo>
                  <a:lnTo>
                    <a:pt x="3111881" y="51968"/>
                  </a:lnTo>
                  <a:lnTo>
                    <a:pt x="3156318" y="48359"/>
                  </a:lnTo>
                  <a:lnTo>
                    <a:pt x="3201095" y="44877"/>
                  </a:lnTo>
                  <a:lnTo>
                    <a:pt x="3246208" y="41521"/>
                  </a:lnTo>
                  <a:lnTo>
                    <a:pt x="3291649" y="38292"/>
                  </a:lnTo>
                  <a:lnTo>
                    <a:pt x="3337414" y="35191"/>
                  </a:lnTo>
                  <a:lnTo>
                    <a:pt x="3383497" y="32217"/>
                  </a:lnTo>
                  <a:lnTo>
                    <a:pt x="3429892" y="29372"/>
                  </a:lnTo>
                  <a:lnTo>
                    <a:pt x="3476594" y="26655"/>
                  </a:lnTo>
                  <a:lnTo>
                    <a:pt x="3523597" y="24067"/>
                  </a:lnTo>
                  <a:lnTo>
                    <a:pt x="3570896" y="21609"/>
                  </a:lnTo>
                  <a:lnTo>
                    <a:pt x="3618486" y="19281"/>
                  </a:lnTo>
                  <a:lnTo>
                    <a:pt x="3666359" y="17084"/>
                  </a:lnTo>
                  <a:lnTo>
                    <a:pt x="3714512" y="15017"/>
                  </a:lnTo>
                  <a:lnTo>
                    <a:pt x="3762937" y="13081"/>
                  </a:lnTo>
                  <a:lnTo>
                    <a:pt x="3811631" y="11277"/>
                  </a:lnTo>
                  <a:lnTo>
                    <a:pt x="3860587" y="9605"/>
                  </a:lnTo>
                  <a:lnTo>
                    <a:pt x="3909799" y="8066"/>
                  </a:lnTo>
                  <a:lnTo>
                    <a:pt x="3959262" y="6659"/>
                  </a:lnTo>
                  <a:lnTo>
                    <a:pt x="4008971" y="5386"/>
                  </a:lnTo>
                  <a:lnTo>
                    <a:pt x="4058920" y="4247"/>
                  </a:lnTo>
                  <a:lnTo>
                    <a:pt x="4109103" y="3241"/>
                  </a:lnTo>
                  <a:lnTo>
                    <a:pt x="4159515" y="2371"/>
                  </a:lnTo>
                  <a:lnTo>
                    <a:pt x="4210150" y="1636"/>
                  </a:lnTo>
                  <a:lnTo>
                    <a:pt x="4261002" y="1036"/>
                  </a:lnTo>
                  <a:lnTo>
                    <a:pt x="4312066" y="572"/>
                  </a:lnTo>
                  <a:lnTo>
                    <a:pt x="4363337" y="244"/>
                  </a:lnTo>
                  <a:lnTo>
                    <a:pt x="4414809" y="53"/>
                  </a:lnTo>
                  <a:lnTo>
                    <a:pt x="4466475" y="0"/>
                  </a:lnTo>
                  <a:lnTo>
                    <a:pt x="4518332" y="83"/>
                  </a:lnTo>
                  <a:lnTo>
                    <a:pt x="4570373" y="305"/>
                  </a:lnTo>
                  <a:lnTo>
                    <a:pt x="4622592" y="666"/>
                  </a:lnTo>
                  <a:lnTo>
                    <a:pt x="4674984" y="1165"/>
                  </a:lnTo>
                  <a:lnTo>
                    <a:pt x="4727543" y="1804"/>
                  </a:lnTo>
                  <a:lnTo>
                    <a:pt x="4780264" y="2583"/>
                  </a:lnTo>
                  <a:lnTo>
                    <a:pt x="4833141" y="3501"/>
                  </a:lnTo>
                  <a:lnTo>
                    <a:pt x="4886169" y="4560"/>
                  </a:lnTo>
                  <a:lnTo>
                    <a:pt x="4939342" y="5761"/>
                  </a:lnTo>
                  <a:lnTo>
                    <a:pt x="4992655" y="7102"/>
                  </a:lnTo>
                  <a:lnTo>
                    <a:pt x="5046101" y="8586"/>
                  </a:lnTo>
                  <a:lnTo>
                    <a:pt x="5099676" y="10212"/>
                  </a:lnTo>
                  <a:lnTo>
                    <a:pt x="5153373" y="11981"/>
                  </a:lnTo>
                  <a:lnTo>
                    <a:pt x="5207188" y="13893"/>
                  </a:lnTo>
                  <a:lnTo>
                    <a:pt x="5261114" y="15948"/>
                  </a:lnTo>
                  <a:lnTo>
                    <a:pt x="5315146" y="18147"/>
                  </a:lnTo>
                  <a:lnTo>
                    <a:pt x="5369278" y="20491"/>
                  </a:lnTo>
                  <a:lnTo>
                    <a:pt x="5423505" y="22980"/>
                  </a:lnTo>
                  <a:lnTo>
                    <a:pt x="5477822" y="25614"/>
                  </a:lnTo>
                  <a:lnTo>
                    <a:pt x="5532222" y="28394"/>
                  </a:lnTo>
                  <a:lnTo>
                    <a:pt x="5586700" y="31320"/>
                  </a:lnTo>
                  <a:lnTo>
                    <a:pt x="5641251" y="34392"/>
                  </a:lnTo>
                  <a:lnTo>
                    <a:pt x="5695869" y="37612"/>
                  </a:lnTo>
                  <a:lnTo>
                    <a:pt x="5750548" y="40979"/>
                  </a:lnTo>
                  <a:lnTo>
                    <a:pt x="5805283" y="44493"/>
                  </a:lnTo>
                  <a:lnTo>
                    <a:pt x="5860068" y="48156"/>
                  </a:lnTo>
                  <a:lnTo>
                    <a:pt x="5914897" y="51968"/>
                  </a:lnTo>
                  <a:lnTo>
                    <a:pt x="5962519" y="55457"/>
                  </a:lnTo>
                  <a:lnTo>
                    <a:pt x="6011082" y="59249"/>
                  </a:lnTo>
                  <a:lnTo>
                    <a:pt x="6060546" y="63334"/>
                  </a:lnTo>
                  <a:lnTo>
                    <a:pt x="6110870" y="67703"/>
                  </a:lnTo>
                  <a:lnTo>
                    <a:pt x="6162011" y="72347"/>
                  </a:lnTo>
                  <a:lnTo>
                    <a:pt x="6213930" y="77254"/>
                  </a:lnTo>
                  <a:lnTo>
                    <a:pt x="6266585" y="82416"/>
                  </a:lnTo>
                  <a:lnTo>
                    <a:pt x="6319934" y="87822"/>
                  </a:lnTo>
                  <a:lnTo>
                    <a:pt x="6373937" y="93463"/>
                  </a:lnTo>
                  <a:lnTo>
                    <a:pt x="6428553" y="99330"/>
                  </a:lnTo>
                  <a:lnTo>
                    <a:pt x="6483739" y="105411"/>
                  </a:lnTo>
                  <a:lnTo>
                    <a:pt x="6539455" y="111698"/>
                  </a:lnTo>
                  <a:lnTo>
                    <a:pt x="6595661" y="118181"/>
                  </a:lnTo>
                  <a:lnTo>
                    <a:pt x="6652314" y="124849"/>
                  </a:lnTo>
                  <a:lnTo>
                    <a:pt x="6709373" y="131694"/>
                  </a:lnTo>
                  <a:lnTo>
                    <a:pt x="6766798" y="138705"/>
                  </a:lnTo>
                  <a:lnTo>
                    <a:pt x="6824546" y="145873"/>
                  </a:lnTo>
                  <a:lnTo>
                    <a:pt x="6882578" y="153187"/>
                  </a:lnTo>
                  <a:lnTo>
                    <a:pt x="6940851" y="160638"/>
                  </a:lnTo>
                  <a:lnTo>
                    <a:pt x="6999325" y="168217"/>
                  </a:lnTo>
                  <a:lnTo>
                    <a:pt x="7057958" y="175913"/>
                  </a:lnTo>
                  <a:lnTo>
                    <a:pt x="7116709" y="183716"/>
                  </a:lnTo>
                  <a:lnTo>
                    <a:pt x="7175538" y="191618"/>
                  </a:lnTo>
                  <a:lnTo>
                    <a:pt x="7234402" y="199607"/>
                  </a:lnTo>
                  <a:lnTo>
                    <a:pt x="7293260" y="207675"/>
                  </a:lnTo>
                  <a:lnTo>
                    <a:pt x="7352072" y="215811"/>
                  </a:lnTo>
                  <a:lnTo>
                    <a:pt x="7410797" y="224006"/>
                  </a:lnTo>
                  <a:lnTo>
                    <a:pt x="7469392" y="232250"/>
                  </a:lnTo>
                  <a:lnTo>
                    <a:pt x="7527817" y="240533"/>
                  </a:lnTo>
                  <a:lnTo>
                    <a:pt x="7586031" y="248845"/>
                  </a:lnTo>
                  <a:lnTo>
                    <a:pt x="7643993" y="257177"/>
                  </a:lnTo>
                  <a:lnTo>
                    <a:pt x="7701660" y="265519"/>
                  </a:lnTo>
                  <a:lnTo>
                    <a:pt x="7758993" y="273860"/>
                  </a:lnTo>
                  <a:lnTo>
                    <a:pt x="7815950" y="282192"/>
                  </a:lnTo>
                  <a:lnTo>
                    <a:pt x="7872490" y="290504"/>
                  </a:lnTo>
                  <a:lnTo>
                    <a:pt x="7928571" y="298787"/>
                  </a:lnTo>
                  <a:lnTo>
                    <a:pt x="7984153" y="307031"/>
                  </a:lnTo>
                  <a:lnTo>
                    <a:pt x="8039193" y="315226"/>
                  </a:lnTo>
                  <a:lnTo>
                    <a:pt x="8093652" y="323362"/>
                  </a:lnTo>
                  <a:lnTo>
                    <a:pt x="8147488" y="331430"/>
                  </a:lnTo>
                  <a:lnTo>
                    <a:pt x="8200659" y="339419"/>
                  </a:lnTo>
                  <a:lnTo>
                    <a:pt x="8253125" y="347321"/>
                  </a:lnTo>
                  <a:lnTo>
                    <a:pt x="8304844" y="355124"/>
                  </a:lnTo>
                  <a:lnTo>
                    <a:pt x="8355776" y="362820"/>
                  </a:lnTo>
                  <a:lnTo>
                    <a:pt x="8405878" y="370399"/>
                  </a:lnTo>
                  <a:lnTo>
                    <a:pt x="8455110" y="377850"/>
                  </a:lnTo>
                  <a:lnTo>
                    <a:pt x="8503430" y="385164"/>
                  </a:lnTo>
                  <a:lnTo>
                    <a:pt x="8550798" y="392332"/>
                  </a:lnTo>
                  <a:lnTo>
                    <a:pt x="8597172" y="399343"/>
                  </a:lnTo>
                  <a:lnTo>
                    <a:pt x="8642512" y="406188"/>
                  </a:lnTo>
                  <a:lnTo>
                    <a:pt x="8686775" y="412856"/>
                  </a:lnTo>
                  <a:lnTo>
                    <a:pt x="8729920" y="419339"/>
                  </a:lnTo>
                  <a:lnTo>
                    <a:pt x="8771907" y="425626"/>
                  </a:lnTo>
                  <a:lnTo>
                    <a:pt x="8812695" y="431707"/>
                  </a:lnTo>
                  <a:lnTo>
                    <a:pt x="8852241" y="437574"/>
                  </a:lnTo>
                  <a:lnTo>
                    <a:pt x="8890506" y="443215"/>
                  </a:lnTo>
                  <a:lnTo>
                    <a:pt x="8963023" y="453783"/>
                  </a:lnTo>
                  <a:lnTo>
                    <a:pt x="9029919" y="463334"/>
                  </a:lnTo>
                  <a:lnTo>
                    <a:pt x="9061155" y="467703"/>
                  </a:lnTo>
                  <a:lnTo>
                    <a:pt x="9078468" y="470084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40" y="5640323"/>
              <a:ext cx="3005455" cy="1211580"/>
            </a:xfrm>
            <a:custGeom>
              <a:avLst/>
              <a:gdLst/>
              <a:ahLst/>
              <a:cxnLst/>
              <a:rect l="l" t="t" r="r" b="b"/>
              <a:pathLst>
                <a:path w="3005455" h="1211579">
                  <a:moveTo>
                    <a:pt x="0" y="0"/>
                  </a:moveTo>
                  <a:lnTo>
                    <a:pt x="51736" y="23523"/>
                  </a:lnTo>
                  <a:lnTo>
                    <a:pt x="103465" y="47039"/>
                  </a:lnTo>
                  <a:lnTo>
                    <a:pt x="155181" y="70542"/>
                  </a:lnTo>
                  <a:lnTo>
                    <a:pt x="206875" y="94025"/>
                  </a:lnTo>
                  <a:lnTo>
                    <a:pt x="258542" y="117481"/>
                  </a:lnTo>
                  <a:lnTo>
                    <a:pt x="310173" y="140903"/>
                  </a:lnTo>
                  <a:lnTo>
                    <a:pt x="361763" y="164285"/>
                  </a:lnTo>
                  <a:lnTo>
                    <a:pt x="413304" y="187620"/>
                  </a:lnTo>
                  <a:lnTo>
                    <a:pt x="464788" y="210901"/>
                  </a:lnTo>
                  <a:lnTo>
                    <a:pt x="516210" y="234122"/>
                  </a:lnTo>
                  <a:lnTo>
                    <a:pt x="567562" y="257275"/>
                  </a:lnTo>
                  <a:lnTo>
                    <a:pt x="618837" y="280354"/>
                  </a:lnTo>
                  <a:lnTo>
                    <a:pt x="670028" y="303352"/>
                  </a:lnTo>
                  <a:lnTo>
                    <a:pt x="721127" y="326263"/>
                  </a:lnTo>
                  <a:lnTo>
                    <a:pt x="772129" y="349080"/>
                  </a:lnTo>
                  <a:lnTo>
                    <a:pt x="823026" y="371796"/>
                  </a:lnTo>
                  <a:lnTo>
                    <a:pt x="873811" y="394404"/>
                  </a:lnTo>
                  <a:lnTo>
                    <a:pt x="924477" y="416898"/>
                  </a:lnTo>
                  <a:lnTo>
                    <a:pt x="975017" y="439271"/>
                  </a:lnTo>
                  <a:lnTo>
                    <a:pt x="1025424" y="461515"/>
                  </a:lnTo>
                  <a:lnTo>
                    <a:pt x="1075691" y="483626"/>
                  </a:lnTo>
                  <a:lnTo>
                    <a:pt x="1125811" y="505594"/>
                  </a:lnTo>
                  <a:lnTo>
                    <a:pt x="1175776" y="527415"/>
                  </a:lnTo>
                  <a:lnTo>
                    <a:pt x="1225581" y="549081"/>
                  </a:lnTo>
                  <a:lnTo>
                    <a:pt x="1275218" y="570586"/>
                  </a:lnTo>
                  <a:lnTo>
                    <a:pt x="1324680" y="591923"/>
                  </a:lnTo>
                  <a:lnTo>
                    <a:pt x="1373960" y="613084"/>
                  </a:lnTo>
                  <a:lnTo>
                    <a:pt x="1423050" y="634064"/>
                  </a:lnTo>
                  <a:lnTo>
                    <a:pt x="1471945" y="654855"/>
                  </a:lnTo>
                  <a:lnTo>
                    <a:pt x="1520637" y="675452"/>
                  </a:lnTo>
                  <a:lnTo>
                    <a:pt x="1569118" y="695846"/>
                  </a:lnTo>
                  <a:lnTo>
                    <a:pt x="1617383" y="716032"/>
                  </a:lnTo>
                  <a:lnTo>
                    <a:pt x="1665423" y="736002"/>
                  </a:lnTo>
                  <a:lnTo>
                    <a:pt x="1713232" y="755751"/>
                  </a:lnTo>
                  <a:lnTo>
                    <a:pt x="1760804" y="775270"/>
                  </a:lnTo>
                  <a:lnTo>
                    <a:pt x="1808130" y="794555"/>
                  </a:lnTo>
                  <a:lnTo>
                    <a:pt x="1855204" y="813597"/>
                  </a:lnTo>
                  <a:lnTo>
                    <a:pt x="1902019" y="832390"/>
                  </a:lnTo>
                  <a:lnTo>
                    <a:pt x="1948568" y="850927"/>
                  </a:lnTo>
                  <a:lnTo>
                    <a:pt x="1994844" y="869202"/>
                  </a:lnTo>
                  <a:lnTo>
                    <a:pt x="2040840" y="887208"/>
                  </a:lnTo>
                  <a:lnTo>
                    <a:pt x="2086549" y="904937"/>
                  </a:lnTo>
                  <a:lnTo>
                    <a:pt x="2131963" y="922385"/>
                  </a:lnTo>
                  <a:lnTo>
                    <a:pt x="2177077" y="939543"/>
                  </a:lnTo>
                  <a:lnTo>
                    <a:pt x="2221882" y="956404"/>
                  </a:lnTo>
                  <a:lnTo>
                    <a:pt x="2266372" y="972963"/>
                  </a:lnTo>
                  <a:lnTo>
                    <a:pt x="2310540" y="989213"/>
                  </a:lnTo>
                  <a:lnTo>
                    <a:pt x="2354379" y="1005146"/>
                  </a:lnTo>
                  <a:lnTo>
                    <a:pt x="2397882" y="1020757"/>
                  </a:lnTo>
                  <a:lnTo>
                    <a:pt x="2441042" y="1036037"/>
                  </a:lnTo>
                  <a:lnTo>
                    <a:pt x="2483852" y="1050981"/>
                  </a:lnTo>
                  <a:lnTo>
                    <a:pt x="2526304" y="1065583"/>
                  </a:lnTo>
                  <a:lnTo>
                    <a:pt x="2568393" y="1079834"/>
                  </a:lnTo>
                  <a:lnTo>
                    <a:pt x="2610110" y="1093728"/>
                  </a:lnTo>
                  <a:lnTo>
                    <a:pt x="2651449" y="1107259"/>
                  </a:lnTo>
                  <a:lnTo>
                    <a:pt x="2692403" y="1120420"/>
                  </a:lnTo>
                  <a:lnTo>
                    <a:pt x="2732964" y="1133205"/>
                  </a:lnTo>
                  <a:lnTo>
                    <a:pt x="2773127" y="1145605"/>
                  </a:lnTo>
                  <a:lnTo>
                    <a:pt x="2812883" y="1157616"/>
                  </a:lnTo>
                  <a:lnTo>
                    <a:pt x="2852227" y="1169229"/>
                  </a:lnTo>
                  <a:lnTo>
                    <a:pt x="2891150" y="1180439"/>
                  </a:lnTo>
                  <a:lnTo>
                    <a:pt x="2929645" y="1191239"/>
                  </a:lnTo>
                  <a:lnTo>
                    <a:pt x="2967707" y="1201621"/>
                  </a:lnTo>
                  <a:lnTo>
                    <a:pt x="3005328" y="121157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532" y="5285232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30" y="13040"/>
                  </a:lnTo>
                  <a:lnTo>
                    <a:pt x="74781" y="26102"/>
                  </a:lnTo>
                  <a:lnTo>
                    <a:pt x="112476" y="39209"/>
                  </a:lnTo>
                  <a:lnTo>
                    <a:pt x="150535" y="52381"/>
                  </a:lnTo>
                  <a:lnTo>
                    <a:pt x="189081" y="65641"/>
                  </a:lnTo>
                  <a:lnTo>
                    <a:pt x="228234" y="79010"/>
                  </a:lnTo>
                  <a:lnTo>
                    <a:pt x="268117" y="92511"/>
                  </a:lnTo>
                  <a:lnTo>
                    <a:pt x="308850" y="106166"/>
                  </a:lnTo>
                  <a:lnTo>
                    <a:pt x="350556" y="119996"/>
                  </a:lnTo>
                  <a:lnTo>
                    <a:pt x="393355" y="134024"/>
                  </a:lnTo>
                  <a:lnTo>
                    <a:pt x="437370" y="148271"/>
                  </a:lnTo>
                  <a:lnTo>
                    <a:pt x="482722" y="162760"/>
                  </a:lnTo>
                  <a:lnTo>
                    <a:pt x="529532" y="177511"/>
                  </a:lnTo>
                  <a:lnTo>
                    <a:pt x="577923" y="192548"/>
                  </a:lnTo>
                  <a:lnTo>
                    <a:pt x="628015" y="207892"/>
                  </a:lnTo>
                  <a:lnTo>
                    <a:pt x="679930" y="223566"/>
                  </a:lnTo>
                  <a:lnTo>
                    <a:pt x="733790" y="239590"/>
                  </a:lnTo>
                  <a:lnTo>
                    <a:pt x="789716" y="255987"/>
                  </a:lnTo>
                  <a:lnTo>
                    <a:pt x="847830" y="272779"/>
                  </a:lnTo>
                  <a:lnTo>
                    <a:pt x="908254" y="289988"/>
                  </a:lnTo>
                  <a:lnTo>
                    <a:pt x="971108" y="307635"/>
                  </a:lnTo>
                  <a:lnTo>
                    <a:pt x="1036514" y="325744"/>
                  </a:lnTo>
                  <a:lnTo>
                    <a:pt x="1104595" y="344335"/>
                  </a:lnTo>
                  <a:lnTo>
                    <a:pt x="1143070" y="354783"/>
                  </a:lnTo>
                  <a:lnTo>
                    <a:pt x="1182416" y="365482"/>
                  </a:lnTo>
                  <a:lnTo>
                    <a:pt x="1222610" y="376420"/>
                  </a:lnTo>
                  <a:lnTo>
                    <a:pt x="1263628" y="387587"/>
                  </a:lnTo>
                  <a:lnTo>
                    <a:pt x="1305446" y="398970"/>
                  </a:lnTo>
                  <a:lnTo>
                    <a:pt x="1348038" y="410558"/>
                  </a:lnTo>
                  <a:lnTo>
                    <a:pt x="1391383" y="422339"/>
                  </a:lnTo>
                  <a:lnTo>
                    <a:pt x="1435454" y="434301"/>
                  </a:lnTo>
                  <a:lnTo>
                    <a:pt x="1480229" y="446435"/>
                  </a:lnTo>
                  <a:lnTo>
                    <a:pt x="1525683" y="458726"/>
                  </a:lnTo>
                  <a:lnTo>
                    <a:pt x="1571793" y="471165"/>
                  </a:lnTo>
                  <a:lnTo>
                    <a:pt x="1618533" y="483740"/>
                  </a:lnTo>
                  <a:lnTo>
                    <a:pt x="1665881" y="496438"/>
                  </a:lnTo>
                  <a:lnTo>
                    <a:pt x="1713812" y="509249"/>
                  </a:lnTo>
                  <a:lnTo>
                    <a:pt x="1762302" y="522161"/>
                  </a:lnTo>
                  <a:lnTo>
                    <a:pt x="1811326" y="535163"/>
                  </a:lnTo>
                  <a:lnTo>
                    <a:pt x="1860862" y="548242"/>
                  </a:lnTo>
                  <a:lnTo>
                    <a:pt x="1910884" y="561388"/>
                  </a:lnTo>
                  <a:lnTo>
                    <a:pt x="1961369" y="574589"/>
                  </a:lnTo>
                  <a:lnTo>
                    <a:pt x="2012293" y="587832"/>
                  </a:lnTo>
                  <a:lnTo>
                    <a:pt x="2063632" y="601108"/>
                  </a:lnTo>
                  <a:lnTo>
                    <a:pt x="2115361" y="614404"/>
                  </a:lnTo>
                  <a:lnTo>
                    <a:pt x="2167457" y="627708"/>
                  </a:lnTo>
                  <a:lnTo>
                    <a:pt x="2219896" y="641010"/>
                  </a:lnTo>
                  <a:lnTo>
                    <a:pt x="2272652" y="654297"/>
                  </a:lnTo>
                  <a:lnTo>
                    <a:pt x="2325704" y="667558"/>
                  </a:lnTo>
                  <a:lnTo>
                    <a:pt x="2379025" y="680782"/>
                  </a:lnTo>
                  <a:lnTo>
                    <a:pt x="2432593" y="693956"/>
                  </a:lnTo>
                  <a:lnTo>
                    <a:pt x="2486383" y="707070"/>
                  </a:lnTo>
                  <a:lnTo>
                    <a:pt x="2540372" y="720112"/>
                  </a:lnTo>
                  <a:lnTo>
                    <a:pt x="2594535" y="733070"/>
                  </a:lnTo>
                  <a:lnTo>
                    <a:pt x="2648847" y="745933"/>
                  </a:lnTo>
                  <a:lnTo>
                    <a:pt x="2703286" y="758689"/>
                  </a:lnTo>
                  <a:lnTo>
                    <a:pt x="2757827" y="771327"/>
                  </a:lnTo>
                  <a:lnTo>
                    <a:pt x="2812445" y="783835"/>
                  </a:lnTo>
                  <a:lnTo>
                    <a:pt x="2867118" y="796202"/>
                  </a:lnTo>
                  <a:lnTo>
                    <a:pt x="2921820" y="808416"/>
                  </a:lnTo>
                  <a:lnTo>
                    <a:pt x="2976529" y="820465"/>
                  </a:lnTo>
                  <a:lnTo>
                    <a:pt x="3031219" y="832339"/>
                  </a:lnTo>
                  <a:lnTo>
                    <a:pt x="3085866" y="844024"/>
                  </a:lnTo>
                  <a:lnTo>
                    <a:pt x="3140448" y="855511"/>
                  </a:lnTo>
                  <a:lnTo>
                    <a:pt x="3194939" y="866787"/>
                  </a:lnTo>
                  <a:lnTo>
                    <a:pt x="3240905" y="876174"/>
                  </a:lnTo>
                  <a:lnTo>
                    <a:pt x="3287337" y="885572"/>
                  </a:lnTo>
                  <a:lnTo>
                    <a:pt x="3334214" y="894977"/>
                  </a:lnTo>
                  <a:lnTo>
                    <a:pt x="3381516" y="904385"/>
                  </a:lnTo>
                  <a:lnTo>
                    <a:pt x="3429225" y="913795"/>
                  </a:lnTo>
                  <a:lnTo>
                    <a:pt x="3477320" y="923202"/>
                  </a:lnTo>
                  <a:lnTo>
                    <a:pt x="3525781" y="932602"/>
                  </a:lnTo>
                  <a:lnTo>
                    <a:pt x="3574590" y="941993"/>
                  </a:lnTo>
                  <a:lnTo>
                    <a:pt x="3623725" y="951370"/>
                  </a:lnTo>
                  <a:lnTo>
                    <a:pt x="3673169" y="960731"/>
                  </a:lnTo>
                  <a:lnTo>
                    <a:pt x="3722900" y="970072"/>
                  </a:lnTo>
                  <a:lnTo>
                    <a:pt x="3772900" y="979390"/>
                  </a:lnTo>
                  <a:lnTo>
                    <a:pt x="3823148" y="988681"/>
                  </a:lnTo>
                  <a:lnTo>
                    <a:pt x="3873625" y="997942"/>
                  </a:lnTo>
                  <a:lnTo>
                    <a:pt x="3924312" y="1007169"/>
                  </a:lnTo>
                  <a:lnTo>
                    <a:pt x="3975188" y="1016359"/>
                  </a:lnTo>
                  <a:lnTo>
                    <a:pt x="4026234" y="1025508"/>
                  </a:lnTo>
                  <a:lnTo>
                    <a:pt x="4077431" y="1034614"/>
                  </a:lnTo>
                  <a:lnTo>
                    <a:pt x="4128758" y="1043673"/>
                  </a:lnTo>
                  <a:lnTo>
                    <a:pt x="4180196" y="1052680"/>
                  </a:lnTo>
                  <a:lnTo>
                    <a:pt x="4231726" y="1061634"/>
                  </a:lnTo>
                  <a:lnTo>
                    <a:pt x="4283327" y="1070530"/>
                  </a:lnTo>
                  <a:lnTo>
                    <a:pt x="4334980" y="1079365"/>
                  </a:lnTo>
                  <a:lnTo>
                    <a:pt x="4386666" y="1088135"/>
                  </a:lnTo>
                  <a:lnTo>
                    <a:pt x="4438364" y="1096838"/>
                  </a:lnTo>
                  <a:lnTo>
                    <a:pt x="4490055" y="1105470"/>
                  </a:lnTo>
                  <a:lnTo>
                    <a:pt x="4541719" y="1114027"/>
                  </a:lnTo>
                  <a:lnTo>
                    <a:pt x="4593337" y="1122505"/>
                  </a:lnTo>
                  <a:lnTo>
                    <a:pt x="4644889" y="1130903"/>
                  </a:lnTo>
                  <a:lnTo>
                    <a:pt x="4696356" y="1139215"/>
                  </a:lnTo>
                  <a:lnTo>
                    <a:pt x="4747717" y="1147439"/>
                  </a:lnTo>
                  <a:lnTo>
                    <a:pt x="4798953" y="1155572"/>
                  </a:lnTo>
                  <a:lnTo>
                    <a:pt x="4850044" y="1163609"/>
                  </a:lnTo>
                  <a:lnTo>
                    <a:pt x="4900971" y="1171548"/>
                  </a:lnTo>
                  <a:lnTo>
                    <a:pt x="4951715" y="1179384"/>
                  </a:lnTo>
                  <a:lnTo>
                    <a:pt x="5002254" y="1187116"/>
                  </a:lnTo>
                  <a:lnTo>
                    <a:pt x="5052570" y="1194738"/>
                  </a:lnTo>
                  <a:lnTo>
                    <a:pt x="5102643" y="1202248"/>
                  </a:lnTo>
                  <a:lnTo>
                    <a:pt x="5152453" y="1209643"/>
                  </a:lnTo>
                  <a:lnTo>
                    <a:pt x="5201981" y="1216918"/>
                  </a:lnTo>
                  <a:lnTo>
                    <a:pt x="5251208" y="1224071"/>
                  </a:lnTo>
                  <a:lnTo>
                    <a:pt x="5300112" y="1231098"/>
                  </a:lnTo>
                  <a:lnTo>
                    <a:pt x="5348675" y="1237995"/>
                  </a:lnTo>
                  <a:lnTo>
                    <a:pt x="5396877" y="1244760"/>
                  </a:lnTo>
                  <a:lnTo>
                    <a:pt x="5444699" y="1251389"/>
                  </a:lnTo>
                  <a:lnTo>
                    <a:pt x="5492120" y="1257878"/>
                  </a:lnTo>
                  <a:lnTo>
                    <a:pt x="5539121" y="1264224"/>
                  </a:lnTo>
                  <a:lnTo>
                    <a:pt x="5585682" y="1270423"/>
                  </a:lnTo>
                  <a:lnTo>
                    <a:pt x="5631784" y="1276473"/>
                  </a:lnTo>
                  <a:lnTo>
                    <a:pt x="5677408" y="1282369"/>
                  </a:lnTo>
                  <a:lnTo>
                    <a:pt x="5732837" y="1289363"/>
                  </a:lnTo>
                  <a:lnTo>
                    <a:pt x="5788444" y="1296155"/>
                  </a:lnTo>
                  <a:lnTo>
                    <a:pt x="5844194" y="1302751"/>
                  </a:lnTo>
                  <a:lnTo>
                    <a:pt x="5900055" y="1309154"/>
                  </a:lnTo>
                  <a:lnTo>
                    <a:pt x="5955991" y="1315370"/>
                  </a:lnTo>
                  <a:lnTo>
                    <a:pt x="6011969" y="1321401"/>
                  </a:lnTo>
                  <a:lnTo>
                    <a:pt x="6067954" y="1327252"/>
                  </a:lnTo>
                  <a:lnTo>
                    <a:pt x="6123913" y="1332927"/>
                  </a:lnTo>
                  <a:lnTo>
                    <a:pt x="6179810" y="1338430"/>
                  </a:lnTo>
                  <a:lnTo>
                    <a:pt x="6235613" y="1343766"/>
                  </a:lnTo>
                  <a:lnTo>
                    <a:pt x="6291286" y="1348938"/>
                  </a:lnTo>
                  <a:lnTo>
                    <a:pt x="6346796" y="1353951"/>
                  </a:lnTo>
                  <a:lnTo>
                    <a:pt x="6402109" y="1358809"/>
                  </a:lnTo>
                  <a:lnTo>
                    <a:pt x="6457190" y="1363515"/>
                  </a:lnTo>
                  <a:lnTo>
                    <a:pt x="6512005" y="1368075"/>
                  </a:lnTo>
                  <a:lnTo>
                    <a:pt x="6566521" y="1372492"/>
                  </a:lnTo>
                  <a:lnTo>
                    <a:pt x="6620702" y="1376770"/>
                  </a:lnTo>
                  <a:lnTo>
                    <a:pt x="6674516" y="1380913"/>
                  </a:lnTo>
                  <a:lnTo>
                    <a:pt x="6727927" y="1384927"/>
                  </a:lnTo>
                  <a:lnTo>
                    <a:pt x="6780902" y="1388814"/>
                  </a:lnTo>
                  <a:lnTo>
                    <a:pt x="6833407" y="1392578"/>
                  </a:lnTo>
                  <a:lnTo>
                    <a:pt x="6885407" y="1396225"/>
                  </a:lnTo>
                  <a:lnTo>
                    <a:pt x="6936868" y="1399758"/>
                  </a:lnTo>
                  <a:lnTo>
                    <a:pt x="6987756" y="1403181"/>
                  </a:lnTo>
                  <a:lnTo>
                    <a:pt x="7038038" y="1406499"/>
                  </a:lnTo>
                  <a:lnTo>
                    <a:pt x="7087678" y="1409715"/>
                  </a:lnTo>
                  <a:lnTo>
                    <a:pt x="7136643" y="1412834"/>
                  </a:lnTo>
                  <a:lnTo>
                    <a:pt x="7184899" y="1415860"/>
                  </a:lnTo>
                  <a:lnTo>
                    <a:pt x="7232411" y="1418796"/>
                  </a:lnTo>
                  <a:lnTo>
                    <a:pt x="7279146" y="1421648"/>
                  </a:lnTo>
                  <a:lnTo>
                    <a:pt x="7325068" y="1424419"/>
                  </a:lnTo>
                  <a:lnTo>
                    <a:pt x="7370145" y="1427113"/>
                  </a:lnTo>
                  <a:lnTo>
                    <a:pt x="7414342" y="1429735"/>
                  </a:lnTo>
                  <a:lnTo>
                    <a:pt x="7457625" y="1432289"/>
                  </a:lnTo>
                  <a:lnTo>
                    <a:pt x="7499959" y="1434778"/>
                  </a:lnTo>
                  <a:lnTo>
                    <a:pt x="7541311" y="1437207"/>
                  </a:lnTo>
                  <a:lnTo>
                    <a:pt x="7581647" y="1439580"/>
                  </a:lnTo>
                  <a:lnTo>
                    <a:pt x="7620931" y="1441901"/>
                  </a:lnTo>
                  <a:lnTo>
                    <a:pt x="7659131" y="1444175"/>
                  </a:lnTo>
                  <a:lnTo>
                    <a:pt x="7696213" y="1446405"/>
                  </a:lnTo>
                  <a:lnTo>
                    <a:pt x="7732141" y="1448596"/>
                  </a:lnTo>
                  <a:lnTo>
                    <a:pt x="7813749" y="1453393"/>
                  </a:lnTo>
                  <a:lnTo>
                    <a:pt x="7888492" y="1457351"/>
                  </a:lnTo>
                  <a:lnTo>
                    <a:pt x="7956943" y="1460536"/>
                  </a:lnTo>
                  <a:lnTo>
                    <a:pt x="8019675" y="1463013"/>
                  </a:lnTo>
                  <a:lnTo>
                    <a:pt x="8077260" y="1464848"/>
                  </a:lnTo>
                  <a:lnTo>
                    <a:pt x="8130273" y="1466104"/>
                  </a:lnTo>
                  <a:lnTo>
                    <a:pt x="8179284" y="1466849"/>
                  </a:lnTo>
                  <a:lnTo>
                    <a:pt x="8224868" y="1467146"/>
                  </a:lnTo>
                  <a:lnTo>
                    <a:pt x="8267598" y="1467061"/>
                  </a:lnTo>
                  <a:lnTo>
                    <a:pt x="8308046" y="1466660"/>
                  </a:lnTo>
                  <a:lnTo>
                    <a:pt x="8346785" y="1466007"/>
                  </a:lnTo>
                  <a:lnTo>
                    <a:pt x="8421428" y="1464209"/>
                  </a:lnTo>
                  <a:lnTo>
                    <a:pt x="8458479" y="1463194"/>
                  </a:lnTo>
                  <a:lnTo>
                    <a:pt x="8496113" y="1462189"/>
                  </a:lnTo>
                  <a:lnTo>
                    <a:pt x="8534902" y="1461258"/>
                  </a:lnTo>
                  <a:lnTo>
                    <a:pt x="8575421" y="1460468"/>
                  </a:lnTo>
                  <a:lnTo>
                    <a:pt x="8638028" y="1459103"/>
                  </a:lnTo>
                  <a:lnTo>
                    <a:pt x="8697556" y="1457203"/>
                  </a:lnTo>
                  <a:lnTo>
                    <a:pt x="8754312" y="1454821"/>
                  </a:lnTo>
                  <a:lnTo>
                    <a:pt x="8808603" y="1452010"/>
                  </a:lnTo>
                  <a:lnTo>
                    <a:pt x="8860739" y="1448825"/>
                  </a:lnTo>
                  <a:lnTo>
                    <a:pt x="8911026" y="1445320"/>
                  </a:lnTo>
                  <a:lnTo>
                    <a:pt x="8959774" y="1441546"/>
                  </a:lnTo>
                  <a:lnTo>
                    <a:pt x="9007289" y="1437559"/>
                  </a:lnTo>
                  <a:lnTo>
                    <a:pt x="9053881" y="1433412"/>
                  </a:lnTo>
                  <a:lnTo>
                    <a:pt x="9078468" y="1431137"/>
                  </a:lnTo>
                </a:path>
              </a:pathLst>
            </a:custGeom>
            <a:ln w="60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4371" y="5138558"/>
              <a:ext cx="6929755" cy="1713864"/>
            </a:xfrm>
            <a:custGeom>
              <a:avLst/>
              <a:gdLst/>
              <a:ahLst/>
              <a:cxnLst/>
              <a:rect l="l" t="t" r="r" b="b"/>
              <a:pathLst>
                <a:path w="6929755" h="1713865">
                  <a:moveTo>
                    <a:pt x="0" y="1713344"/>
                  </a:moveTo>
                  <a:lnTo>
                    <a:pt x="32478" y="1676752"/>
                  </a:lnTo>
                  <a:lnTo>
                    <a:pt x="65062" y="1640186"/>
                  </a:lnTo>
                  <a:lnTo>
                    <a:pt x="97858" y="1603673"/>
                  </a:lnTo>
                  <a:lnTo>
                    <a:pt x="130969" y="1567238"/>
                  </a:lnTo>
                  <a:lnTo>
                    <a:pt x="164502" y="1530909"/>
                  </a:lnTo>
                  <a:lnTo>
                    <a:pt x="198562" y="1494711"/>
                  </a:lnTo>
                  <a:lnTo>
                    <a:pt x="233255" y="1458672"/>
                  </a:lnTo>
                  <a:lnTo>
                    <a:pt x="268686" y="1422817"/>
                  </a:lnTo>
                  <a:lnTo>
                    <a:pt x="304961" y="1387174"/>
                  </a:lnTo>
                  <a:lnTo>
                    <a:pt x="342185" y="1351767"/>
                  </a:lnTo>
                  <a:lnTo>
                    <a:pt x="380462" y="1316625"/>
                  </a:lnTo>
                  <a:lnTo>
                    <a:pt x="419900" y="1281772"/>
                  </a:lnTo>
                  <a:lnTo>
                    <a:pt x="460603" y="1247236"/>
                  </a:lnTo>
                  <a:lnTo>
                    <a:pt x="502677" y="1213044"/>
                  </a:lnTo>
                  <a:lnTo>
                    <a:pt x="546226" y="1179221"/>
                  </a:lnTo>
                  <a:lnTo>
                    <a:pt x="583948" y="1151080"/>
                  </a:lnTo>
                  <a:lnTo>
                    <a:pt x="623105" y="1122756"/>
                  </a:lnTo>
                  <a:lnTo>
                    <a:pt x="663556" y="1094323"/>
                  </a:lnTo>
                  <a:lnTo>
                    <a:pt x="705161" y="1065853"/>
                  </a:lnTo>
                  <a:lnTo>
                    <a:pt x="747779" y="1037419"/>
                  </a:lnTo>
                  <a:lnTo>
                    <a:pt x="791271" y="1009096"/>
                  </a:lnTo>
                  <a:lnTo>
                    <a:pt x="835494" y="980955"/>
                  </a:lnTo>
                  <a:lnTo>
                    <a:pt x="880309" y="953072"/>
                  </a:lnTo>
                  <a:lnTo>
                    <a:pt x="925575" y="925518"/>
                  </a:lnTo>
                  <a:lnTo>
                    <a:pt x="971152" y="898366"/>
                  </a:lnTo>
                  <a:lnTo>
                    <a:pt x="1016899" y="871692"/>
                  </a:lnTo>
                  <a:lnTo>
                    <a:pt x="1062674" y="845566"/>
                  </a:lnTo>
                  <a:lnTo>
                    <a:pt x="1108339" y="820064"/>
                  </a:lnTo>
                  <a:lnTo>
                    <a:pt x="1153751" y="795257"/>
                  </a:lnTo>
                  <a:lnTo>
                    <a:pt x="1198771" y="771220"/>
                  </a:lnTo>
                  <a:lnTo>
                    <a:pt x="1243258" y="748025"/>
                  </a:lnTo>
                  <a:lnTo>
                    <a:pt x="1287072" y="725746"/>
                  </a:lnTo>
                  <a:lnTo>
                    <a:pt x="1330070" y="704457"/>
                  </a:lnTo>
                  <a:lnTo>
                    <a:pt x="1376865" y="681872"/>
                  </a:lnTo>
                  <a:lnTo>
                    <a:pt x="1421746" y="660755"/>
                  </a:lnTo>
                  <a:lnTo>
                    <a:pt x="1465124" y="640947"/>
                  </a:lnTo>
                  <a:lnTo>
                    <a:pt x="1507406" y="622293"/>
                  </a:lnTo>
                  <a:lnTo>
                    <a:pt x="1549003" y="604635"/>
                  </a:lnTo>
                  <a:lnTo>
                    <a:pt x="1590322" y="587818"/>
                  </a:lnTo>
                  <a:lnTo>
                    <a:pt x="1631773" y="571684"/>
                  </a:lnTo>
                  <a:lnTo>
                    <a:pt x="1673764" y="556078"/>
                  </a:lnTo>
                  <a:lnTo>
                    <a:pt x="1716705" y="540841"/>
                  </a:lnTo>
                  <a:lnTo>
                    <a:pt x="1761005" y="525819"/>
                  </a:lnTo>
                  <a:lnTo>
                    <a:pt x="1807072" y="510854"/>
                  </a:lnTo>
                  <a:lnTo>
                    <a:pt x="1855315" y="495789"/>
                  </a:lnTo>
                  <a:lnTo>
                    <a:pt x="1906143" y="480469"/>
                  </a:lnTo>
                  <a:lnTo>
                    <a:pt x="1959965" y="464736"/>
                  </a:lnTo>
                  <a:lnTo>
                    <a:pt x="2017190" y="448434"/>
                  </a:lnTo>
                  <a:lnTo>
                    <a:pt x="2078227" y="431407"/>
                  </a:lnTo>
                  <a:lnTo>
                    <a:pt x="2118257" y="420519"/>
                  </a:lnTo>
                  <a:lnTo>
                    <a:pt x="2160550" y="409335"/>
                  </a:lnTo>
                  <a:lnTo>
                    <a:pt x="2204913" y="397889"/>
                  </a:lnTo>
                  <a:lnTo>
                    <a:pt x="2251151" y="386220"/>
                  </a:lnTo>
                  <a:lnTo>
                    <a:pt x="2299069" y="374362"/>
                  </a:lnTo>
                  <a:lnTo>
                    <a:pt x="2348473" y="362354"/>
                  </a:lnTo>
                  <a:lnTo>
                    <a:pt x="2399168" y="350230"/>
                  </a:lnTo>
                  <a:lnTo>
                    <a:pt x="2450960" y="338028"/>
                  </a:lnTo>
                  <a:lnTo>
                    <a:pt x="2503654" y="325784"/>
                  </a:lnTo>
                  <a:lnTo>
                    <a:pt x="2557056" y="313534"/>
                  </a:lnTo>
                  <a:lnTo>
                    <a:pt x="2610971" y="301316"/>
                  </a:lnTo>
                  <a:lnTo>
                    <a:pt x="2665204" y="289165"/>
                  </a:lnTo>
                  <a:lnTo>
                    <a:pt x="2719562" y="277117"/>
                  </a:lnTo>
                  <a:lnTo>
                    <a:pt x="2773849" y="265211"/>
                  </a:lnTo>
                  <a:lnTo>
                    <a:pt x="2827871" y="253480"/>
                  </a:lnTo>
                  <a:lnTo>
                    <a:pt x="2881434" y="241964"/>
                  </a:lnTo>
                  <a:lnTo>
                    <a:pt x="2934342" y="230696"/>
                  </a:lnTo>
                  <a:lnTo>
                    <a:pt x="2986402" y="219715"/>
                  </a:lnTo>
                  <a:lnTo>
                    <a:pt x="3037419" y="209057"/>
                  </a:lnTo>
                  <a:lnTo>
                    <a:pt x="3087198" y="198758"/>
                  </a:lnTo>
                  <a:lnTo>
                    <a:pt x="3135545" y="188854"/>
                  </a:lnTo>
                  <a:lnTo>
                    <a:pt x="3182266" y="179383"/>
                  </a:lnTo>
                  <a:lnTo>
                    <a:pt x="3227165" y="170379"/>
                  </a:lnTo>
                  <a:lnTo>
                    <a:pt x="3270048" y="161881"/>
                  </a:lnTo>
                  <a:lnTo>
                    <a:pt x="3310721" y="153924"/>
                  </a:lnTo>
                  <a:lnTo>
                    <a:pt x="3348990" y="146546"/>
                  </a:lnTo>
                  <a:lnTo>
                    <a:pt x="3418406" y="133499"/>
                  </a:lnTo>
                  <a:lnTo>
                    <a:pt x="3479570" y="122452"/>
                  </a:lnTo>
                  <a:lnTo>
                    <a:pt x="3533862" y="113160"/>
                  </a:lnTo>
                  <a:lnTo>
                    <a:pt x="3582659" y="105382"/>
                  </a:lnTo>
                  <a:lnTo>
                    <a:pt x="3627342" y="98875"/>
                  </a:lnTo>
                  <a:lnTo>
                    <a:pt x="3669289" y="93396"/>
                  </a:lnTo>
                  <a:lnTo>
                    <a:pt x="3709879" y="88704"/>
                  </a:lnTo>
                  <a:lnTo>
                    <a:pt x="3750491" y="84556"/>
                  </a:lnTo>
                  <a:lnTo>
                    <a:pt x="3792504" y="80709"/>
                  </a:lnTo>
                  <a:lnTo>
                    <a:pt x="3837298" y="76922"/>
                  </a:lnTo>
                  <a:lnTo>
                    <a:pt x="3886251" y="72950"/>
                  </a:lnTo>
                  <a:lnTo>
                    <a:pt x="3940742" y="68553"/>
                  </a:lnTo>
                  <a:lnTo>
                    <a:pt x="4002151" y="63488"/>
                  </a:lnTo>
                  <a:lnTo>
                    <a:pt x="4043676" y="60084"/>
                  </a:lnTo>
                  <a:lnTo>
                    <a:pt x="4087243" y="56666"/>
                  </a:lnTo>
                  <a:lnTo>
                    <a:pt x="4132660" y="53244"/>
                  </a:lnTo>
                  <a:lnTo>
                    <a:pt x="4179734" y="49831"/>
                  </a:lnTo>
                  <a:lnTo>
                    <a:pt x="4228274" y="46438"/>
                  </a:lnTo>
                  <a:lnTo>
                    <a:pt x="4278086" y="43077"/>
                  </a:lnTo>
                  <a:lnTo>
                    <a:pt x="4328978" y="39757"/>
                  </a:lnTo>
                  <a:lnTo>
                    <a:pt x="4380758" y="36492"/>
                  </a:lnTo>
                  <a:lnTo>
                    <a:pt x="4433235" y="33293"/>
                  </a:lnTo>
                  <a:lnTo>
                    <a:pt x="4486215" y="30171"/>
                  </a:lnTo>
                  <a:lnTo>
                    <a:pt x="4539506" y="27137"/>
                  </a:lnTo>
                  <a:lnTo>
                    <a:pt x="4592916" y="24203"/>
                  </a:lnTo>
                  <a:lnTo>
                    <a:pt x="4646253" y="21380"/>
                  </a:lnTo>
                  <a:lnTo>
                    <a:pt x="4699324" y="18680"/>
                  </a:lnTo>
                  <a:lnTo>
                    <a:pt x="4751937" y="16114"/>
                  </a:lnTo>
                  <a:lnTo>
                    <a:pt x="4803901" y="13694"/>
                  </a:lnTo>
                  <a:lnTo>
                    <a:pt x="4855021" y="11431"/>
                  </a:lnTo>
                  <a:lnTo>
                    <a:pt x="4905107" y="9337"/>
                  </a:lnTo>
                  <a:lnTo>
                    <a:pt x="4953966" y="7422"/>
                  </a:lnTo>
                  <a:lnTo>
                    <a:pt x="5001406" y="5699"/>
                  </a:lnTo>
                  <a:lnTo>
                    <a:pt x="5047233" y="4179"/>
                  </a:lnTo>
                  <a:lnTo>
                    <a:pt x="5311743" y="0"/>
                  </a:lnTo>
                  <a:lnTo>
                    <a:pt x="5586825" y="464"/>
                  </a:lnTo>
                  <a:lnTo>
                    <a:pt x="5802899" y="2786"/>
                  </a:lnTo>
                  <a:lnTo>
                    <a:pt x="5890386" y="4179"/>
                  </a:lnTo>
                  <a:lnTo>
                    <a:pt x="6496050" y="4179"/>
                  </a:lnTo>
                  <a:lnTo>
                    <a:pt x="6558382" y="6085"/>
                  </a:lnTo>
                  <a:lnTo>
                    <a:pt x="6618712" y="8711"/>
                  </a:lnTo>
                  <a:lnTo>
                    <a:pt x="6676344" y="11849"/>
                  </a:lnTo>
                  <a:lnTo>
                    <a:pt x="6730587" y="15291"/>
                  </a:lnTo>
                  <a:lnTo>
                    <a:pt x="6780745" y="18828"/>
                  </a:lnTo>
                  <a:lnTo>
                    <a:pt x="6826126" y="22252"/>
                  </a:lnTo>
                  <a:lnTo>
                    <a:pt x="6866037" y="25355"/>
                  </a:lnTo>
                  <a:lnTo>
                    <a:pt x="6899783" y="27928"/>
                  </a:lnTo>
                  <a:lnTo>
                    <a:pt x="6929627" y="30185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76777" y="27499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76777" y="2749930"/>
              <a:ext cx="2118995" cy="2874645"/>
            </a:xfrm>
            <a:custGeom>
              <a:avLst/>
              <a:gdLst/>
              <a:ahLst/>
              <a:cxnLst/>
              <a:rect l="l" t="t" r="r" b="b"/>
              <a:pathLst>
                <a:path w="2118995" h="2874645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  <a:path w="2118995" h="2874645">
                  <a:moveTo>
                    <a:pt x="727837" y="1670050"/>
                  </a:moveTo>
                  <a:lnTo>
                    <a:pt x="1418463" y="1266825"/>
                  </a:lnTo>
                  <a:lnTo>
                    <a:pt x="2118868" y="1671193"/>
                  </a:lnTo>
                  <a:lnTo>
                    <a:pt x="2115058" y="2470912"/>
                  </a:lnTo>
                  <a:lnTo>
                    <a:pt x="1424432" y="2874200"/>
                  </a:lnTo>
                  <a:lnTo>
                    <a:pt x="723900" y="2469769"/>
                  </a:lnTo>
                  <a:lnTo>
                    <a:pt x="727837" y="16700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10202" y="14831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202" y="14831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57727" y="21628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7727" y="21628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43627" y="5274055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563" y="0"/>
                  </a:moveTo>
                  <a:lnTo>
                    <a:pt x="3937" y="403237"/>
                  </a:lnTo>
                  <a:lnTo>
                    <a:pt x="0" y="1202969"/>
                  </a:lnTo>
                  <a:lnTo>
                    <a:pt x="659950" y="1583942"/>
                  </a:lnTo>
                  <a:lnTo>
                    <a:pt x="740655" y="1583942"/>
                  </a:lnTo>
                  <a:lnTo>
                    <a:pt x="1391158" y="1204137"/>
                  </a:lnTo>
                  <a:lnTo>
                    <a:pt x="1394968" y="4044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3627" y="5274055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3237"/>
                  </a:moveTo>
                  <a:lnTo>
                    <a:pt x="694563" y="0"/>
                  </a:lnTo>
                  <a:lnTo>
                    <a:pt x="1394968" y="404406"/>
                  </a:lnTo>
                  <a:lnTo>
                    <a:pt x="1391158" y="1204137"/>
                  </a:lnTo>
                  <a:lnTo>
                    <a:pt x="740655" y="1583942"/>
                  </a:lnTo>
                </a:path>
                <a:path w="1395095" h="1584325">
                  <a:moveTo>
                    <a:pt x="659950" y="1583942"/>
                  </a:moveTo>
                  <a:lnTo>
                    <a:pt x="0" y="1202969"/>
                  </a:lnTo>
                  <a:lnTo>
                    <a:pt x="3937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090" y="4007739"/>
              <a:ext cx="802640" cy="1606550"/>
            </a:xfrm>
            <a:custGeom>
              <a:avLst/>
              <a:gdLst/>
              <a:ahLst/>
              <a:cxnLst/>
              <a:rect l="l" t="t" r="r" b="b"/>
              <a:pathLst>
                <a:path w="802640" h="1606550">
                  <a:moveTo>
                    <a:pt x="101347" y="0"/>
                  </a:moveTo>
                  <a:lnTo>
                    <a:pt x="0" y="62737"/>
                  </a:lnTo>
                  <a:lnTo>
                    <a:pt x="4065" y="1545590"/>
                  </a:lnTo>
                  <a:lnTo>
                    <a:pt x="108433" y="1606207"/>
                  </a:lnTo>
                  <a:lnTo>
                    <a:pt x="798628" y="1203579"/>
                  </a:lnTo>
                  <a:lnTo>
                    <a:pt x="802171" y="404622"/>
                  </a:lnTo>
                  <a:lnTo>
                    <a:pt x="101347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090" y="4007739"/>
              <a:ext cx="802640" cy="1606550"/>
            </a:xfrm>
            <a:custGeom>
              <a:avLst/>
              <a:gdLst/>
              <a:ahLst/>
              <a:cxnLst/>
              <a:rect l="l" t="t" r="r" b="b"/>
              <a:pathLst>
                <a:path w="802640" h="1606550">
                  <a:moveTo>
                    <a:pt x="0" y="62737"/>
                  </a:moveTo>
                  <a:lnTo>
                    <a:pt x="101347" y="0"/>
                  </a:lnTo>
                  <a:lnTo>
                    <a:pt x="802171" y="404622"/>
                  </a:lnTo>
                  <a:lnTo>
                    <a:pt x="798628" y="1203579"/>
                  </a:lnTo>
                  <a:lnTo>
                    <a:pt x="108433" y="1606207"/>
                  </a:lnTo>
                  <a:lnTo>
                    <a:pt x="4065" y="1545590"/>
                  </a:lnTo>
                  <a:lnTo>
                    <a:pt x="0" y="627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05003" y="5293105"/>
              <a:ext cx="1395095" cy="1565275"/>
            </a:xfrm>
            <a:custGeom>
              <a:avLst/>
              <a:gdLst/>
              <a:ahLst/>
              <a:cxnLst/>
              <a:rect l="l" t="t" r="r" b="b"/>
              <a:pathLst>
                <a:path w="1395095" h="1565275">
                  <a:moveTo>
                    <a:pt x="3898" y="403237"/>
                  </a:moveTo>
                  <a:lnTo>
                    <a:pt x="694537" y="0"/>
                  </a:lnTo>
                  <a:lnTo>
                    <a:pt x="1394942" y="404406"/>
                  </a:lnTo>
                  <a:lnTo>
                    <a:pt x="1391132" y="1204137"/>
                  </a:lnTo>
                  <a:lnTo>
                    <a:pt x="773200" y="1564892"/>
                  </a:lnTo>
                </a:path>
                <a:path w="1395095" h="1565275">
                  <a:moveTo>
                    <a:pt x="626871" y="1564892"/>
                  </a:moveTo>
                  <a:lnTo>
                    <a:pt x="0" y="1202969"/>
                  </a:lnTo>
                  <a:lnTo>
                    <a:pt x="3898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3578" y="27404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37" y="0"/>
                  </a:moveTo>
                  <a:lnTo>
                    <a:pt x="3898" y="403225"/>
                  </a:lnTo>
                  <a:lnTo>
                    <a:pt x="0" y="1202944"/>
                  </a:lnTo>
                  <a:lnTo>
                    <a:pt x="700443" y="1607312"/>
                  </a:lnTo>
                  <a:lnTo>
                    <a:pt x="1391132" y="1204087"/>
                  </a:lnTo>
                  <a:lnTo>
                    <a:pt x="1394942" y="404368"/>
                  </a:lnTo>
                  <a:lnTo>
                    <a:pt x="694537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3578" y="27404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443" y="1607312"/>
                  </a:lnTo>
                  <a:lnTo>
                    <a:pt x="0" y="1202944"/>
                  </a:lnTo>
                  <a:lnTo>
                    <a:pt x="3898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951128" y="1448180"/>
            <a:ext cx="2160270" cy="5416550"/>
            <a:chOff x="951128" y="1448180"/>
            <a:chExt cx="2160270" cy="5416550"/>
          </a:xfrm>
        </p:grpSpPr>
        <p:sp>
          <p:nvSpPr>
            <p:cNvPr id="30" name="object 30"/>
            <p:cNvSpPr/>
            <p:nvPr/>
          </p:nvSpPr>
          <p:spPr>
            <a:xfrm>
              <a:off x="957478" y="4016755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75"/>
                  </a:lnTo>
                  <a:lnTo>
                    <a:pt x="0" y="1202944"/>
                  </a:lnTo>
                  <a:lnTo>
                    <a:pt x="3898" y="403225"/>
                  </a:lnTo>
                  <a:close/>
                </a:path>
                <a:path w="2128520" h="2841625">
                  <a:moveTo>
                    <a:pt x="737336" y="1689112"/>
                  </a:moveTo>
                  <a:lnTo>
                    <a:pt x="1427962" y="1285875"/>
                  </a:lnTo>
                  <a:lnTo>
                    <a:pt x="2128367" y="1690281"/>
                  </a:lnTo>
                  <a:lnTo>
                    <a:pt x="2124557" y="2490012"/>
                  </a:lnTo>
                  <a:lnTo>
                    <a:pt x="1522996" y="2841242"/>
                  </a:lnTo>
                </a:path>
                <a:path w="2128520" h="2841625">
                  <a:moveTo>
                    <a:pt x="1343850" y="2841242"/>
                  </a:moveTo>
                  <a:lnTo>
                    <a:pt x="733399" y="2488844"/>
                  </a:lnTo>
                  <a:lnTo>
                    <a:pt x="737336" y="16891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09927" y="27499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09927" y="27499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76528" y="14545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12"/>
                  </a:lnTo>
                  <a:lnTo>
                    <a:pt x="0" y="1202944"/>
                  </a:lnTo>
                  <a:lnTo>
                    <a:pt x="3898" y="4032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981952" y="2753486"/>
            <a:ext cx="2168525" cy="4110990"/>
            <a:chOff x="6981952" y="2753486"/>
            <a:chExt cx="2168525" cy="4110990"/>
          </a:xfrm>
        </p:grpSpPr>
        <p:sp>
          <p:nvSpPr>
            <p:cNvPr id="35" name="object 35"/>
            <p:cNvSpPr/>
            <p:nvPr/>
          </p:nvSpPr>
          <p:spPr>
            <a:xfrm>
              <a:off x="6988302" y="4036186"/>
              <a:ext cx="1393825" cy="1607185"/>
            </a:xfrm>
            <a:custGeom>
              <a:avLst/>
              <a:gdLst/>
              <a:ahLst/>
              <a:cxnLst/>
              <a:rect l="l" t="t" r="r" b="b"/>
              <a:pathLst>
                <a:path w="1393825" h="1607185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88"/>
                  </a:lnTo>
                  <a:lnTo>
                    <a:pt x="1389633" y="1203325"/>
                  </a:lnTo>
                  <a:lnTo>
                    <a:pt x="1393571" y="4036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88302" y="4036186"/>
              <a:ext cx="2136775" cy="2821940"/>
            </a:xfrm>
            <a:custGeom>
              <a:avLst/>
              <a:gdLst/>
              <a:ahLst/>
              <a:cxnLst/>
              <a:rect l="l" t="t" r="r" b="b"/>
              <a:pathLst>
                <a:path w="2136775" h="2821940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6"/>
                  </a:lnTo>
                  <a:lnTo>
                    <a:pt x="1389633" y="1203325"/>
                  </a:lnTo>
                  <a:lnTo>
                    <a:pt x="699007" y="1606588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  <a:path w="2136775" h="2821940">
                  <a:moveTo>
                    <a:pt x="746887" y="1679613"/>
                  </a:moveTo>
                  <a:lnTo>
                    <a:pt x="1437513" y="1276350"/>
                  </a:lnTo>
                  <a:lnTo>
                    <a:pt x="2136521" y="1679981"/>
                  </a:lnTo>
                  <a:lnTo>
                    <a:pt x="2132583" y="2479713"/>
                  </a:lnTo>
                  <a:lnTo>
                    <a:pt x="1546656" y="2821811"/>
                  </a:lnTo>
                </a:path>
                <a:path w="2136775" h="2821940">
                  <a:moveTo>
                    <a:pt x="1336088" y="2821811"/>
                  </a:moveTo>
                  <a:lnTo>
                    <a:pt x="742950" y="2479332"/>
                  </a:lnTo>
                  <a:lnTo>
                    <a:pt x="746887" y="167961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1252" y="2759836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50"/>
                  </a:lnTo>
                  <a:lnTo>
                    <a:pt x="1389633" y="1203325"/>
                  </a:lnTo>
                  <a:lnTo>
                    <a:pt x="1393571" y="403605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731252" y="2759836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5"/>
                  </a:lnTo>
                  <a:lnTo>
                    <a:pt x="1389633" y="1203325"/>
                  </a:lnTo>
                  <a:lnTo>
                    <a:pt x="699007" y="1606550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64677" y="4044691"/>
              <a:ext cx="679450" cy="1585595"/>
            </a:xfrm>
            <a:custGeom>
              <a:avLst/>
              <a:gdLst/>
              <a:ahLst/>
              <a:cxnLst/>
              <a:rect l="l" t="t" r="r" b="b"/>
              <a:pathLst>
                <a:path w="679450" h="1585595">
                  <a:moveTo>
                    <a:pt x="679323" y="0"/>
                  </a:moveTo>
                  <a:lnTo>
                    <a:pt x="3809" y="394339"/>
                  </a:lnTo>
                  <a:lnTo>
                    <a:pt x="0" y="1193169"/>
                  </a:lnTo>
                  <a:lnTo>
                    <a:pt x="679323" y="1585424"/>
                  </a:lnTo>
                  <a:lnTo>
                    <a:pt x="67932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4677" y="4044691"/>
              <a:ext cx="679450" cy="1585595"/>
            </a:xfrm>
            <a:custGeom>
              <a:avLst/>
              <a:gdLst/>
              <a:ahLst/>
              <a:cxnLst/>
              <a:rect l="l" t="t" r="r" b="b"/>
              <a:pathLst>
                <a:path w="679450" h="1585595">
                  <a:moveTo>
                    <a:pt x="3809" y="394339"/>
                  </a:moveTo>
                  <a:lnTo>
                    <a:pt x="679323" y="0"/>
                  </a:lnTo>
                </a:path>
                <a:path w="679450" h="1585595">
                  <a:moveTo>
                    <a:pt x="679323" y="1585424"/>
                  </a:moveTo>
                  <a:lnTo>
                    <a:pt x="0" y="1193169"/>
                  </a:lnTo>
                  <a:lnTo>
                    <a:pt x="3809" y="39433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8464168" y="1500889"/>
            <a:ext cx="680085" cy="1586865"/>
          </a:xfrm>
          <a:custGeom>
            <a:avLst/>
            <a:gdLst/>
            <a:ahLst/>
            <a:cxnLst/>
            <a:rect l="l" t="t" r="r" b="b"/>
            <a:pathLst>
              <a:path w="680084" h="1586864">
                <a:moveTo>
                  <a:pt x="4063" y="394839"/>
                </a:moveTo>
                <a:lnTo>
                  <a:pt x="679830" y="0"/>
                </a:lnTo>
              </a:path>
              <a:path w="680084" h="1586864">
                <a:moveTo>
                  <a:pt x="679830" y="1586686"/>
                </a:moveTo>
                <a:lnTo>
                  <a:pt x="0" y="1194177"/>
                </a:lnTo>
                <a:lnTo>
                  <a:pt x="4063" y="3948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454151" y="0"/>
            <a:ext cx="8235950" cy="6530340"/>
            <a:chOff x="454151" y="0"/>
            <a:chExt cx="8235950" cy="6530340"/>
          </a:xfrm>
        </p:grpSpPr>
        <p:sp>
          <p:nvSpPr>
            <p:cNvPr id="43" name="object 43"/>
            <p:cNvSpPr/>
            <p:nvPr/>
          </p:nvSpPr>
          <p:spPr>
            <a:xfrm>
              <a:off x="457200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0" y="6185916"/>
                  </a:lnTo>
                  <a:lnTo>
                    <a:pt x="8229600" y="6185916"/>
                  </a:lnTo>
                  <a:lnTo>
                    <a:pt x="8229600" y="344424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7199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916"/>
                  </a:moveTo>
                  <a:lnTo>
                    <a:pt x="8229600" y="6185916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91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61331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7817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61331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</a:path>
                <a:path w="3679190" h="678180">
                  <a:moveTo>
                    <a:pt x="0" y="0"/>
                  </a:moveTo>
                  <a:lnTo>
                    <a:pt x="0" y="678179"/>
                  </a:lnTo>
                </a:path>
              </a:pathLst>
            </a:custGeom>
            <a:ln w="15240">
              <a:solidFill>
                <a:srgbClr val="6C6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649723" y="0"/>
              <a:ext cx="3505200" cy="601980"/>
            </a:xfrm>
            <a:custGeom>
              <a:avLst/>
              <a:gdLst/>
              <a:ahLst/>
              <a:cxnLst/>
              <a:rect l="l" t="t" r="r" b="b"/>
              <a:pathLst>
                <a:path w="3505200" h="601980">
                  <a:moveTo>
                    <a:pt x="0" y="601979"/>
                  </a:moveTo>
                  <a:lnTo>
                    <a:pt x="3505200" y="601979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601979"/>
                  </a:lnTo>
                  <a:close/>
                </a:path>
              </a:pathLst>
            </a:custGeom>
            <a:solidFill>
              <a:srgbClr val="7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1121765" y="808990"/>
            <a:ext cx="26149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/>
              <a:t>Mükemmel</a:t>
            </a:r>
            <a:r>
              <a:rPr sz="2800" spc="-45" dirty="0"/>
              <a:t> </a:t>
            </a:r>
            <a:r>
              <a:rPr sz="2800" spc="-15" dirty="0"/>
              <a:t>Kıyım</a:t>
            </a:r>
            <a:endParaRPr sz="2800"/>
          </a:p>
        </p:txBody>
      </p:sp>
      <p:sp>
        <p:nvSpPr>
          <p:cNvPr id="49" name="object 4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17780" indent="-273050">
              <a:lnSpc>
                <a:spcPct val="110000"/>
              </a:lnSpc>
              <a:spcBef>
                <a:spcPts val="10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Çakışmaları </a:t>
            </a:r>
            <a:r>
              <a:rPr spc="-10" dirty="0"/>
              <a:t>bulduktan sonra tek </a:t>
            </a:r>
            <a:r>
              <a:rPr spc="-15" dirty="0"/>
              <a:t>çakışmaya </a:t>
            </a:r>
            <a:r>
              <a:rPr spc="-5" dirty="0"/>
              <a:t>sahip değerler için </a:t>
            </a:r>
            <a:r>
              <a:rPr dirty="0"/>
              <a:t>a</a:t>
            </a:r>
            <a:r>
              <a:rPr sz="1800" baseline="-20833" dirty="0"/>
              <a:t>i </a:t>
            </a:r>
            <a:r>
              <a:rPr sz="1800" spc="-5" dirty="0"/>
              <a:t>ve </a:t>
            </a:r>
            <a:r>
              <a:rPr sz="1800" dirty="0"/>
              <a:t>b</a:t>
            </a:r>
            <a:r>
              <a:rPr sz="1800" baseline="-20833" dirty="0"/>
              <a:t>i  </a:t>
            </a:r>
            <a:r>
              <a:rPr sz="1800" spc="-5" dirty="0"/>
              <a:t>değerlerini </a:t>
            </a:r>
            <a:r>
              <a:rPr sz="1800" dirty="0"/>
              <a:t>0, </a:t>
            </a:r>
            <a:r>
              <a:rPr sz="1800" spc="-5" dirty="0"/>
              <a:t>diğerleri için ise </a:t>
            </a:r>
            <a:r>
              <a:rPr sz="1800" spc="5" dirty="0"/>
              <a:t>0-p </a:t>
            </a:r>
            <a:r>
              <a:rPr sz="1800" spc="-10" dirty="0"/>
              <a:t>arasında random </a:t>
            </a:r>
            <a:r>
              <a:rPr sz="1800" spc="-5" dirty="0"/>
              <a:t>seçelim, 2.kıyım  (S</a:t>
            </a:r>
            <a:r>
              <a:rPr sz="1800" spc="-7" baseline="-20833" dirty="0"/>
              <a:t>i</a:t>
            </a:r>
            <a:r>
              <a:rPr sz="1800" spc="-5" dirty="0"/>
              <a:t>)tablosunun büyüklüğü ise </a:t>
            </a:r>
            <a:r>
              <a:rPr sz="1800" dirty="0"/>
              <a:t>m</a:t>
            </a:r>
            <a:r>
              <a:rPr sz="1800" baseline="-20833" dirty="0"/>
              <a:t>i</a:t>
            </a:r>
            <a:r>
              <a:rPr sz="1800" dirty="0"/>
              <a:t>=n</a:t>
            </a:r>
            <a:r>
              <a:rPr sz="1800" baseline="-20833" dirty="0"/>
              <a:t>i</a:t>
            </a:r>
            <a:r>
              <a:rPr sz="1800" baseline="25462" dirty="0"/>
              <a:t>2</a:t>
            </a:r>
            <a:r>
              <a:rPr sz="1800" spc="307" baseline="25462" dirty="0"/>
              <a:t> </a:t>
            </a:r>
            <a:r>
              <a:rPr sz="1800" spc="-10" dirty="0"/>
              <a:t>olacak</a:t>
            </a:r>
            <a:endParaRPr sz="18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5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2.kıyım </a:t>
            </a:r>
            <a:r>
              <a:rPr spc="-10" dirty="0"/>
              <a:t>fonksiyonunda </a:t>
            </a:r>
            <a:r>
              <a:rPr spc="-5" dirty="0"/>
              <a:t>çakışma </a:t>
            </a:r>
            <a:r>
              <a:rPr spc="-15" dirty="0"/>
              <a:t>olmayacak </a:t>
            </a:r>
            <a:r>
              <a:rPr spc="-5" dirty="0"/>
              <a:t>şekilde</a:t>
            </a:r>
            <a:r>
              <a:rPr spc="-45" dirty="0"/>
              <a:t> </a:t>
            </a:r>
            <a:r>
              <a:rPr spc="-10" dirty="0"/>
              <a:t>yapılandıralım</a:t>
            </a:r>
            <a:endParaRPr sz="135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4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latin typeface="Calibri"/>
                <a:cs typeface="Calibri"/>
              </a:rPr>
              <a:t>h</a:t>
            </a:r>
            <a:r>
              <a:rPr sz="1800" baseline="-20833" dirty="0"/>
              <a:t>i </a:t>
            </a:r>
            <a:r>
              <a:rPr sz="1800" b="1" dirty="0">
                <a:latin typeface="Calibri"/>
                <a:cs typeface="Calibri"/>
              </a:rPr>
              <a:t>(k)=((a</a:t>
            </a:r>
            <a:r>
              <a:rPr sz="1800" baseline="-20833" dirty="0"/>
              <a:t>i</a:t>
            </a:r>
            <a:r>
              <a:rPr sz="1800" b="1" dirty="0">
                <a:latin typeface="Calibri"/>
                <a:cs typeface="Calibri"/>
              </a:rPr>
              <a:t>*k+b</a:t>
            </a:r>
            <a:r>
              <a:rPr sz="1800" baseline="-20833" dirty="0"/>
              <a:t>i</a:t>
            </a:r>
            <a:r>
              <a:rPr sz="1800" b="1" dirty="0">
                <a:latin typeface="Calibri"/>
                <a:cs typeface="Calibri"/>
              </a:rPr>
              <a:t>) </a:t>
            </a:r>
            <a:r>
              <a:rPr sz="1800" b="1" spc="-5" dirty="0">
                <a:latin typeface="Calibri"/>
                <a:cs typeface="Calibri"/>
              </a:rPr>
              <a:t>mod </a:t>
            </a:r>
            <a:r>
              <a:rPr sz="1800" b="1" dirty="0">
                <a:latin typeface="Calibri"/>
                <a:cs typeface="Calibri"/>
              </a:rPr>
              <a:t>p) </a:t>
            </a:r>
            <a:r>
              <a:rPr sz="1800" b="1" spc="-5" dirty="0">
                <a:latin typeface="Calibri"/>
                <a:cs typeface="Calibri"/>
              </a:rPr>
              <a:t>mod</a:t>
            </a:r>
            <a:r>
              <a:rPr sz="1800" b="1" spc="-1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</a:t>
            </a:r>
            <a:r>
              <a:rPr sz="1800" spc="-7" baseline="-20833" dirty="0"/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88771" y="3472741"/>
            <a:ext cx="154940" cy="183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25"/>
              </a:lnSpc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endParaRPr sz="1350">
              <a:latin typeface="Wingdings"/>
              <a:cs typeface="Wingding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45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777659" y="3306698"/>
          <a:ext cx="1677668" cy="31122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2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562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97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575" b="1" spc="-7" baseline="-2116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575" baseline="-21164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1575" b="1" spc="-7" baseline="-2116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575" baseline="-21164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575" b="1" baseline="-2116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575" baseline="-21164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R="2286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575" b="1" spc="-7" baseline="-2116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1575" baseline="-21164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2712"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4358"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31457">
                <a:tc>
                  <a:txBody>
                    <a:bodyPr/>
                    <a:lstStyle/>
                    <a:p>
                      <a:pPr marR="3111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2614739" y="3525265"/>
          <a:ext cx="2402837" cy="1121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92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0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240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274320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8">
                  <a:txBody>
                    <a:bodyPr/>
                    <a:lstStyle/>
                    <a:p>
                      <a:pPr marL="214629">
                        <a:lnSpc>
                          <a:spcPct val="100000"/>
                        </a:lnSpc>
                        <a:spcBef>
                          <a:spcPts val="19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baseline="-20833" dirty="0">
                          <a:latin typeface="Arial"/>
                          <a:cs typeface="Arial"/>
                        </a:rPr>
                        <a:t>0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24765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8576">
                <a:tc gridSpan="2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7650" marB="0"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4" name="object 54"/>
          <p:cNvSpPr txBox="1"/>
          <p:nvPr/>
        </p:nvSpPr>
        <p:spPr>
          <a:xfrm>
            <a:off x="5036184" y="4403852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7" baseline="-20833" dirty="0">
                <a:latin typeface="Arial"/>
                <a:cs typeface="Arial"/>
              </a:rPr>
              <a:t>2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398509" y="5730646"/>
            <a:ext cx="31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S</a:t>
            </a:r>
            <a:r>
              <a:rPr sz="1800" spc="-7" baseline="-20833" dirty="0">
                <a:latin typeface="Arial"/>
                <a:cs typeface="Arial"/>
              </a:rPr>
              <a:t>7</a:t>
            </a:r>
            <a:endParaRPr sz="1800" baseline="-20833">
              <a:latin typeface="Arial"/>
              <a:cs typeface="Arial"/>
            </a:endParaRPr>
          </a:p>
        </p:txBody>
      </p:sp>
      <p:graphicFrame>
        <p:nvGraphicFramePr>
          <p:cNvPr id="56" name="object 56"/>
          <p:cNvGraphicFramePr>
            <a:graphicFrameLocks noGrp="1"/>
          </p:cNvGraphicFramePr>
          <p:nvPr/>
        </p:nvGraphicFramePr>
        <p:xfrm>
          <a:off x="2622042" y="4961382"/>
          <a:ext cx="5758804" cy="1151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5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7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78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781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781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3781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80364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99414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 rowSpan="2" gridSpan="15"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-7" baseline="-20833" dirty="0">
                          <a:latin typeface="Arial"/>
                          <a:cs typeface="Arial"/>
                        </a:rPr>
                        <a:t>5</a:t>
                      </a:r>
                      <a:endParaRPr sz="1800" baseline="-20833">
                        <a:latin typeface="Arial"/>
                        <a:cs typeface="Arial"/>
                      </a:endParaRPr>
                    </a:p>
                  </a:txBody>
                  <a:tcPr marL="0" marR="0" marT="15748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7119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 gridSpan="15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7480" marB="0">
                    <a:solidFill>
                      <a:srgbClr val="FFFF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00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0111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R="1035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5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654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148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9156700" cy="6871970"/>
            <a:chOff x="-6350" y="0"/>
            <a:chExt cx="9156700" cy="6871970"/>
          </a:xfrm>
        </p:grpSpPr>
        <p:sp>
          <p:nvSpPr>
            <p:cNvPr id="11" name="object 11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6350" y="209930"/>
              <a:ext cx="9156700" cy="66544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24992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</a:path>
                <a:path w="3679190" h="6250305">
                  <a:moveTo>
                    <a:pt x="0" y="0"/>
                  </a:moveTo>
                  <a:lnTo>
                    <a:pt x="0" y="6249924"/>
                  </a:lnTo>
                </a:path>
              </a:pathLst>
            </a:custGeom>
            <a:ln w="15240">
              <a:solidFill>
                <a:srgbClr val="6C6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9723" y="0"/>
              <a:ext cx="3505200" cy="2291080"/>
            </a:xfrm>
            <a:custGeom>
              <a:avLst/>
              <a:gdLst/>
              <a:ahLst/>
              <a:cxnLst/>
              <a:rect l="l" t="t" r="r" b="b"/>
              <a:pathLst>
                <a:path w="3505200" h="2291080">
                  <a:moveTo>
                    <a:pt x="0" y="2290572"/>
                  </a:moveTo>
                  <a:lnTo>
                    <a:pt x="3505200" y="2290572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2290572"/>
                  </a:lnTo>
                  <a:close/>
                </a:path>
              </a:pathLst>
            </a:custGeom>
            <a:solidFill>
              <a:srgbClr val="7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1247" y="6088379"/>
              <a:ext cx="3505200" cy="82550"/>
            </a:xfrm>
            <a:custGeom>
              <a:avLst/>
              <a:gdLst/>
              <a:ahLst/>
              <a:cxnLst/>
              <a:rect l="l" t="t" r="r" b="b"/>
              <a:pathLst>
                <a:path w="3505200" h="82550">
                  <a:moveTo>
                    <a:pt x="3505200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3505200" y="82296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A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388102" y="2863342"/>
            <a:ext cx="258254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94945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AC0000"/>
                </a:solidFill>
                <a:latin typeface="Calibri"/>
                <a:cs typeface="Calibri"/>
              </a:rPr>
              <a:t>İkili  </a:t>
            </a:r>
            <a:r>
              <a:rPr sz="3200" b="1" spc="-15" dirty="0">
                <a:solidFill>
                  <a:srgbClr val="AC0000"/>
                </a:solidFill>
                <a:latin typeface="Calibri"/>
                <a:cs typeface="Calibri"/>
              </a:rPr>
              <a:t>Arama</a:t>
            </a:r>
            <a:r>
              <a:rPr sz="3200" b="1" spc="-110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AC0000"/>
                </a:solidFill>
                <a:latin typeface="Calibri"/>
                <a:cs typeface="Calibri"/>
              </a:rPr>
              <a:t>Ağaçları</a:t>
            </a:r>
            <a:endParaRPr sz="3200">
              <a:latin typeface="Calibri"/>
              <a:cs typeface="Calibri"/>
            </a:endParaRPr>
          </a:p>
          <a:p>
            <a:pPr marL="1696720">
              <a:lnSpc>
                <a:spcPct val="100000"/>
              </a:lnSpc>
            </a:pPr>
            <a:r>
              <a:rPr sz="3200" b="1" dirty="0">
                <a:solidFill>
                  <a:srgbClr val="AC0000"/>
                </a:solidFill>
                <a:latin typeface="Calibri"/>
                <a:cs typeface="Calibri"/>
              </a:rPr>
              <a:t>(B</a:t>
            </a:r>
            <a:r>
              <a:rPr sz="3200" b="1" spc="-45" dirty="0">
                <a:solidFill>
                  <a:srgbClr val="AC0000"/>
                </a:solidFill>
                <a:latin typeface="Calibri"/>
                <a:cs typeface="Calibri"/>
              </a:rPr>
              <a:t>S</a:t>
            </a:r>
            <a:r>
              <a:rPr sz="3200" b="1" spc="-5" dirty="0">
                <a:solidFill>
                  <a:srgbClr val="AC0000"/>
                </a:solidFill>
                <a:latin typeface="Calibri"/>
                <a:cs typeface="Calibri"/>
              </a:rPr>
              <a:t>T)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13553" y="4385269"/>
            <a:ext cx="2561590" cy="12325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800" spc="-5" dirty="0">
                <a:solidFill>
                  <a:srgbClr val="424242"/>
                </a:solidFill>
                <a:latin typeface="Calibri"/>
                <a:cs typeface="Calibri"/>
              </a:rPr>
              <a:t>Rastgele yapılanmış</a:t>
            </a:r>
            <a:r>
              <a:rPr sz="1800" spc="-1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Calibri"/>
                <a:cs typeface="Calibri"/>
              </a:rPr>
              <a:t>ikili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800" spc="-10" dirty="0">
                <a:solidFill>
                  <a:srgbClr val="424242"/>
                </a:solidFill>
                <a:latin typeface="Calibri"/>
                <a:cs typeface="Calibri"/>
              </a:rPr>
              <a:t>arama</a:t>
            </a:r>
            <a:r>
              <a:rPr sz="1800" spc="-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24242"/>
                </a:solidFill>
                <a:latin typeface="Calibri"/>
                <a:cs typeface="Calibri"/>
              </a:rPr>
              <a:t>ağaçları</a:t>
            </a:r>
            <a:endParaRPr sz="1800">
              <a:latin typeface="Calibri"/>
              <a:cs typeface="Calibri"/>
            </a:endParaRPr>
          </a:p>
          <a:p>
            <a:pPr marL="177800" indent="-165735">
              <a:lnSpc>
                <a:spcPct val="100000"/>
              </a:lnSpc>
              <a:spcBef>
                <a:spcPts val="215"/>
              </a:spcBef>
              <a:buChar char="•"/>
              <a:tabLst>
                <a:tab pos="178435" algn="l"/>
              </a:tabLst>
            </a:pPr>
            <a:r>
              <a:rPr sz="1800" dirty="0">
                <a:solidFill>
                  <a:srgbClr val="424242"/>
                </a:solidFill>
                <a:latin typeface="Calibri"/>
                <a:cs typeface="Calibri"/>
              </a:rPr>
              <a:t>Beklenen düğüm</a:t>
            </a:r>
            <a:r>
              <a:rPr sz="1800" spc="-6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424242"/>
                </a:solidFill>
                <a:latin typeface="Calibri"/>
                <a:cs typeface="Calibri"/>
              </a:rPr>
              <a:t>derinliği</a:t>
            </a:r>
            <a:endParaRPr sz="1800">
              <a:latin typeface="Calibri"/>
              <a:cs typeface="Calibri"/>
            </a:endParaRPr>
          </a:p>
          <a:p>
            <a:pPr marL="177800" indent="-165735">
              <a:lnSpc>
                <a:spcPct val="100000"/>
              </a:lnSpc>
              <a:spcBef>
                <a:spcPts val="219"/>
              </a:spcBef>
              <a:buChar char="•"/>
              <a:tabLst>
                <a:tab pos="178435" algn="l"/>
              </a:tabLst>
            </a:pPr>
            <a:r>
              <a:rPr sz="1800" spc="-15" dirty="0">
                <a:solidFill>
                  <a:srgbClr val="424242"/>
                </a:solidFill>
                <a:latin typeface="Calibri"/>
                <a:cs typeface="Calibri"/>
              </a:rPr>
              <a:t>Yüksekliği </a:t>
            </a:r>
            <a:r>
              <a:rPr sz="1800" spc="-5" dirty="0">
                <a:solidFill>
                  <a:srgbClr val="424242"/>
                </a:solidFill>
                <a:latin typeface="Calibri"/>
                <a:cs typeface="Calibri"/>
              </a:rPr>
              <a:t>çözümlemek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29353" y="5794349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46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5158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İkili-arama-ağacı</a:t>
            </a:r>
            <a:r>
              <a:rPr sz="3600" spc="-65" dirty="0"/>
              <a:t> </a:t>
            </a:r>
            <a:r>
              <a:rPr sz="3600" spc="-10" dirty="0"/>
              <a:t>sıralaması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47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2416" y="836675"/>
            <a:ext cx="7562215" cy="5546090"/>
            <a:chOff x="1042416" y="836675"/>
            <a:chExt cx="7562215" cy="5546090"/>
          </a:xfrm>
        </p:grpSpPr>
        <p:sp>
          <p:nvSpPr>
            <p:cNvPr id="5" name="object 5"/>
            <p:cNvSpPr/>
            <p:nvPr/>
          </p:nvSpPr>
          <p:spPr>
            <a:xfrm>
              <a:off x="7441692" y="836675"/>
              <a:ext cx="1162811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2416" y="2205227"/>
              <a:ext cx="6993635" cy="41772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5302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BST </a:t>
            </a:r>
            <a:r>
              <a:rPr sz="3600" spc="-10" dirty="0"/>
              <a:t>sıralaması</a:t>
            </a:r>
            <a:r>
              <a:rPr sz="3600" spc="-15" dirty="0"/>
              <a:t> </a:t>
            </a:r>
            <a:r>
              <a:rPr sz="3600" spc="-10" dirty="0"/>
              <a:t>çözümlemesi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46403" y="836675"/>
            <a:ext cx="7658100" cy="5529580"/>
            <a:chOff x="946403" y="836675"/>
            <a:chExt cx="7658100" cy="5529580"/>
          </a:xfrm>
        </p:grpSpPr>
        <p:sp>
          <p:nvSpPr>
            <p:cNvPr id="5" name="object 5"/>
            <p:cNvSpPr/>
            <p:nvPr/>
          </p:nvSpPr>
          <p:spPr>
            <a:xfrm>
              <a:off x="7441691" y="836675"/>
              <a:ext cx="1162811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2311" y="2205227"/>
              <a:ext cx="7051548" cy="416052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6403" y="4652772"/>
              <a:ext cx="1458468" cy="4617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3052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Düğüm</a:t>
            </a:r>
            <a:r>
              <a:rPr sz="3600" spc="-45" dirty="0"/>
              <a:t> </a:t>
            </a:r>
            <a:r>
              <a:rPr sz="3600" dirty="0"/>
              <a:t>derinliği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1123" y="836675"/>
            <a:ext cx="7993380" cy="5615940"/>
            <a:chOff x="611123" y="836675"/>
            <a:chExt cx="7993380" cy="5615940"/>
          </a:xfrm>
        </p:grpSpPr>
        <p:sp>
          <p:nvSpPr>
            <p:cNvPr id="5" name="object 5"/>
            <p:cNvSpPr/>
            <p:nvPr/>
          </p:nvSpPr>
          <p:spPr>
            <a:xfrm>
              <a:off x="7441692" y="836675"/>
              <a:ext cx="1162811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1123" y="2138172"/>
              <a:ext cx="7523988" cy="43144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452437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HASHING</a:t>
            </a:r>
          </a:p>
          <a:p>
            <a:pPr marL="12700">
              <a:lnSpc>
                <a:spcPct val="100000"/>
              </a:lnSpc>
            </a:pPr>
            <a:r>
              <a:rPr spc="-5" dirty="0"/>
              <a:t>(KIYIM</a:t>
            </a:r>
            <a:r>
              <a:rPr spc="-55" dirty="0"/>
              <a:t> </a:t>
            </a:r>
            <a:r>
              <a:rPr spc="-25" dirty="0"/>
              <a:t>FONKSİYONU)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0683" y="836675"/>
            <a:ext cx="7426959" cy="5546090"/>
            <a:chOff x="900683" y="836675"/>
            <a:chExt cx="7426959" cy="5546090"/>
          </a:xfrm>
        </p:grpSpPr>
        <p:sp>
          <p:nvSpPr>
            <p:cNvPr id="5" name="object 5"/>
            <p:cNvSpPr/>
            <p:nvPr/>
          </p:nvSpPr>
          <p:spPr>
            <a:xfrm>
              <a:off x="7164324" y="836675"/>
              <a:ext cx="1162812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0683" y="2305811"/>
              <a:ext cx="6931152" cy="40767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5125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Ağacın </a:t>
            </a:r>
            <a:r>
              <a:rPr sz="3600" spc="-5" dirty="0"/>
              <a:t>beklenen</a:t>
            </a:r>
            <a:r>
              <a:rPr sz="3600" spc="15" dirty="0"/>
              <a:t> </a:t>
            </a:r>
            <a:r>
              <a:rPr sz="3600" spc="-5" dirty="0"/>
              <a:t>yüksekliği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50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3108" y="765048"/>
            <a:ext cx="8121650" cy="5759450"/>
            <a:chOff x="483108" y="765048"/>
            <a:chExt cx="8121650" cy="5759450"/>
          </a:xfrm>
        </p:grpSpPr>
        <p:sp>
          <p:nvSpPr>
            <p:cNvPr id="5" name="object 5"/>
            <p:cNvSpPr/>
            <p:nvPr/>
          </p:nvSpPr>
          <p:spPr>
            <a:xfrm>
              <a:off x="483108" y="1898904"/>
              <a:ext cx="7976616" cy="46253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41691" y="765048"/>
              <a:ext cx="1162811" cy="11902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73226"/>
            <a:ext cx="36156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/>
              <a:t>Dengeli </a:t>
            </a:r>
            <a:r>
              <a:rPr sz="3000" spc="-10" dirty="0"/>
              <a:t>arama</a:t>
            </a:r>
            <a:r>
              <a:rPr sz="3000" spc="-85" dirty="0"/>
              <a:t> </a:t>
            </a:r>
            <a:r>
              <a:rPr sz="3000" spc="-10" dirty="0"/>
              <a:t>ağaçları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755904" y="2133600"/>
            <a:ext cx="7417307" cy="422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654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148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9156700" cy="6871970"/>
            <a:chOff x="-6350" y="0"/>
            <a:chExt cx="9156700" cy="6871970"/>
          </a:xfrm>
        </p:grpSpPr>
        <p:sp>
          <p:nvSpPr>
            <p:cNvPr id="11" name="object 11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6350" y="209930"/>
              <a:ext cx="9156700" cy="66544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24992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</a:path>
                <a:path w="3679190" h="6250305">
                  <a:moveTo>
                    <a:pt x="0" y="0"/>
                  </a:moveTo>
                  <a:lnTo>
                    <a:pt x="0" y="6249924"/>
                  </a:lnTo>
                </a:path>
              </a:pathLst>
            </a:custGeom>
            <a:ln w="15240">
              <a:solidFill>
                <a:srgbClr val="6C6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9723" y="0"/>
              <a:ext cx="3505200" cy="2291080"/>
            </a:xfrm>
            <a:custGeom>
              <a:avLst/>
              <a:gdLst/>
              <a:ahLst/>
              <a:cxnLst/>
              <a:rect l="l" t="t" r="r" b="b"/>
              <a:pathLst>
                <a:path w="3505200" h="2291080">
                  <a:moveTo>
                    <a:pt x="0" y="2290572"/>
                  </a:moveTo>
                  <a:lnTo>
                    <a:pt x="3505200" y="2290572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2290572"/>
                  </a:lnTo>
                  <a:close/>
                </a:path>
              </a:pathLst>
            </a:custGeom>
            <a:solidFill>
              <a:srgbClr val="7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1247" y="6088379"/>
              <a:ext cx="3505200" cy="82550"/>
            </a:xfrm>
            <a:custGeom>
              <a:avLst/>
              <a:gdLst/>
              <a:ahLst/>
              <a:cxnLst/>
              <a:rect l="l" t="t" r="r" b="b"/>
              <a:pathLst>
                <a:path w="3505200" h="82550">
                  <a:moveTo>
                    <a:pt x="3505200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3505200" y="82296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A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812919" y="2375738"/>
            <a:ext cx="294640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48309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7.Hafta  Dengeli</a:t>
            </a:r>
            <a:r>
              <a:rPr sz="3200" spc="-85" dirty="0"/>
              <a:t> </a:t>
            </a:r>
            <a:r>
              <a:rPr sz="3200" spc="-15" dirty="0"/>
              <a:t>Arama  </a:t>
            </a:r>
            <a:r>
              <a:rPr sz="3200" spc="-5" dirty="0"/>
              <a:t>Ağaçları</a:t>
            </a:r>
            <a:endParaRPr sz="3200"/>
          </a:p>
          <a:p>
            <a:pPr marL="12700">
              <a:lnSpc>
                <a:spcPct val="100000"/>
              </a:lnSpc>
            </a:pPr>
            <a:r>
              <a:rPr sz="3200" spc="-15" dirty="0"/>
              <a:t>(Red </a:t>
            </a:r>
            <a:r>
              <a:rPr sz="3200" dirty="0"/>
              <a:t>- Black</a:t>
            </a:r>
            <a:r>
              <a:rPr sz="3200" spc="-85" dirty="0"/>
              <a:t> </a:t>
            </a:r>
            <a:r>
              <a:rPr sz="3200" spc="-45" dirty="0"/>
              <a:t>Tree)</a:t>
            </a:r>
            <a:endParaRPr sz="3200"/>
          </a:p>
        </p:txBody>
      </p:sp>
      <p:sp>
        <p:nvSpPr>
          <p:cNvPr id="18" name="object 18"/>
          <p:cNvSpPr txBox="1"/>
          <p:nvPr/>
        </p:nvSpPr>
        <p:spPr>
          <a:xfrm>
            <a:off x="4812919" y="4390110"/>
            <a:ext cx="2792095" cy="11658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69545" indent="-157480">
              <a:lnSpc>
                <a:spcPct val="100000"/>
              </a:lnSpc>
              <a:spcBef>
                <a:spcPts val="300"/>
              </a:spcBef>
              <a:buChar char="•"/>
              <a:tabLst>
                <a:tab pos="170180" algn="l"/>
              </a:tabLst>
            </a:pP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Kırmızı-siyah</a:t>
            </a:r>
            <a:r>
              <a:rPr sz="1700" spc="-5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ağaçlar</a:t>
            </a:r>
            <a:endParaRPr sz="1700">
              <a:latin typeface="Calibri"/>
              <a:cs typeface="Calibri"/>
            </a:endParaRPr>
          </a:p>
          <a:p>
            <a:pPr marL="168910" indent="-156845">
              <a:lnSpc>
                <a:spcPct val="100000"/>
              </a:lnSpc>
              <a:spcBef>
                <a:spcPts val="204"/>
              </a:spcBef>
              <a:buChar char="•"/>
              <a:tabLst>
                <a:tab pos="169545" algn="l"/>
              </a:tabLst>
            </a:pP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Kırmızı-siyah ağacın</a:t>
            </a:r>
            <a:r>
              <a:rPr sz="1700" spc="-65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yüksekliği</a:t>
            </a:r>
            <a:endParaRPr sz="1700">
              <a:latin typeface="Calibri"/>
              <a:cs typeface="Calibri"/>
            </a:endParaRPr>
          </a:p>
          <a:p>
            <a:pPr marL="169545" indent="-157480">
              <a:lnSpc>
                <a:spcPct val="100000"/>
              </a:lnSpc>
              <a:spcBef>
                <a:spcPts val="204"/>
              </a:spcBef>
              <a:buChar char="•"/>
              <a:tabLst>
                <a:tab pos="170180" algn="l"/>
              </a:tabLst>
            </a:pPr>
            <a:r>
              <a:rPr sz="1700" spc="-10" dirty="0">
                <a:solidFill>
                  <a:srgbClr val="424242"/>
                </a:solidFill>
                <a:latin typeface="Calibri"/>
                <a:cs typeface="Calibri"/>
              </a:rPr>
              <a:t>Rotation </a:t>
            </a:r>
            <a:r>
              <a:rPr sz="1700" dirty="0">
                <a:solidFill>
                  <a:srgbClr val="424242"/>
                </a:solidFill>
                <a:latin typeface="Calibri"/>
                <a:cs typeface="Calibri"/>
              </a:rPr>
              <a:t>/</a:t>
            </a:r>
            <a:r>
              <a:rPr sz="1700" spc="-1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Dönme</a:t>
            </a:r>
            <a:endParaRPr sz="1700">
              <a:latin typeface="Calibri"/>
              <a:cs typeface="Calibri"/>
            </a:endParaRPr>
          </a:p>
          <a:p>
            <a:pPr marL="169545" indent="-157480">
              <a:lnSpc>
                <a:spcPct val="100000"/>
              </a:lnSpc>
              <a:spcBef>
                <a:spcPts val="204"/>
              </a:spcBef>
              <a:buChar char="•"/>
              <a:tabLst>
                <a:tab pos="170180" algn="l"/>
              </a:tabLst>
            </a:pPr>
            <a:r>
              <a:rPr sz="1700" dirty="0">
                <a:solidFill>
                  <a:srgbClr val="424242"/>
                </a:solidFill>
                <a:latin typeface="Calibri"/>
                <a:cs typeface="Calibri"/>
              </a:rPr>
              <a:t>Insertion / </a:t>
            </a:r>
            <a:r>
              <a:rPr sz="1700" spc="-20" dirty="0">
                <a:solidFill>
                  <a:srgbClr val="424242"/>
                </a:solidFill>
                <a:latin typeface="Calibri"/>
                <a:cs typeface="Calibri"/>
              </a:rPr>
              <a:t>araya</a:t>
            </a:r>
            <a:r>
              <a:rPr sz="1700" spc="-7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yerleştirme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Çarpışmaları ilmeklemeyle  (Chaining)</a:t>
            </a:r>
            <a:r>
              <a:rPr spc="20" dirty="0"/>
              <a:t> </a:t>
            </a:r>
            <a:r>
              <a:rPr spc="-20" dirty="0"/>
              <a:t>çözme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4276" y="836675"/>
            <a:ext cx="7905115" cy="5504815"/>
            <a:chOff x="684276" y="836675"/>
            <a:chExt cx="7905115" cy="5504815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4276" y="2276855"/>
              <a:ext cx="7904988" cy="40645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İlmeklemede </a:t>
            </a:r>
            <a:r>
              <a:rPr spc="-10" dirty="0"/>
              <a:t>Ortalama Durum  Çözümlemesi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2416" y="246888"/>
            <a:ext cx="7696200" cy="6223000"/>
            <a:chOff x="1042416" y="246888"/>
            <a:chExt cx="7696200" cy="6223000"/>
          </a:xfrm>
        </p:grpSpPr>
        <p:sp>
          <p:nvSpPr>
            <p:cNvPr id="5" name="object 5"/>
            <p:cNvSpPr/>
            <p:nvPr/>
          </p:nvSpPr>
          <p:spPr>
            <a:xfrm>
              <a:off x="7577327" y="246888"/>
              <a:ext cx="1161287" cy="11902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2416" y="2276855"/>
              <a:ext cx="7115556" cy="41925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3237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Arama</a:t>
            </a:r>
            <a:r>
              <a:rPr spc="-70" dirty="0"/>
              <a:t> </a:t>
            </a:r>
            <a:r>
              <a:rPr spc="-10" dirty="0"/>
              <a:t>maliyeti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11123" y="836675"/>
            <a:ext cx="7716520" cy="5615940"/>
            <a:chOff x="611123" y="836675"/>
            <a:chExt cx="7716520" cy="5615940"/>
          </a:xfrm>
        </p:grpSpPr>
        <p:sp>
          <p:nvSpPr>
            <p:cNvPr id="5" name="object 5"/>
            <p:cNvSpPr/>
            <p:nvPr/>
          </p:nvSpPr>
          <p:spPr>
            <a:xfrm>
              <a:off x="7164323" y="836675"/>
              <a:ext cx="1162812" cy="1190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1123" y="2028443"/>
              <a:ext cx="7133843" cy="44241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860805"/>
            <a:ext cx="6021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Bir </a:t>
            </a:r>
            <a:r>
              <a:rPr dirty="0"/>
              <a:t>kıyım </a:t>
            </a:r>
            <a:r>
              <a:rPr spc="-20" dirty="0"/>
              <a:t>fonksiyonu</a:t>
            </a:r>
            <a:r>
              <a:rPr spc="50" dirty="0"/>
              <a:t> </a:t>
            </a:r>
            <a:r>
              <a:rPr spc="-5" dirty="0"/>
              <a:t>seçmek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164323" y="836675"/>
            <a:ext cx="1162812" cy="11902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2174" y="2337942"/>
            <a:ext cx="6419215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  <a:tabLst>
                <a:tab pos="3519170" algn="l"/>
                <a:tab pos="554545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Basit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t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ek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biçi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mli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kıyı</a:t>
            </a:r>
            <a:r>
              <a:rPr sz="2400" spc="5" dirty="0">
                <a:solidFill>
                  <a:srgbClr val="2F2F2F"/>
                </a:solidFill>
                <a:latin typeface="Calibri"/>
                <a:cs typeface="Calibri"/>
              </a:rPr>
              <a:t>m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lam</a:t>
            </a:r>
            <a:r>
              <a:rPr sz="2400" spc="5" dirty="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nı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2400" spc="-40" dirty="0">
                <a:solidFill>
                  <a:srgbClr val="2F2F2F"/>
                </a:solidFill>
                <a:latin typeface="Calibri"/>
                <a:cs typeface="Calibri"/>
              </a:rPr>
              <a:t> v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2F2F2F"/>
                </a:solidFill>
                <a:latin typeface="Calibri"/>
                <a:cs typeface="Calibri"/>
              </a:rPr>
              <a:t>r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s</a:t>
            </a:r>
            <a:r>
              <a:rPr sz="2400" spc="-45" dirty="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y</a:t>
            </a:r>
            <a:r>
              <a:rPr sz="2400" spc="5" dirty="0">
                <a:solidFill>
                  <a:srgbClr val="2F2F2F"/>
                </a:solidFill>
                <a:latin typeface="Calibri"/>
                <a:cs typeface="Calibri"/>
              </a:rPr>
              <a:t>ı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mı</a:t>
            </a:r>
            <a:r>
              <a:rPr sz="2400" spc="5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ı	</a:t>
            </a:r>
            <a:r>
              <a:rPr sz="2400" spc="-50" dirty="0">
                <a:solidFill>
                  <a:srgbClr val="2F2F2F"/>
                </a:solidFill>
                <a:latin typeface="Calibri"/>
                <a:cs typeface="Calibri"/>
              </a:rPr>
              <a:t>g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2F2F2F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n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ti  etmek </a:t>
            </a:r>
            <a:r>
              <a:rPr sz="2400" spc="-45" dirty="0">
                <a:solidFill>
                  <a:srgbClr val="2F2F2F"/>
                </a:solidFill>
                <a:latin typeface="Calibri"/>
                <a:cs typeface="Calibri"/>
              </a:rPr>
              <a:t>zordur,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ama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eksikliklerinden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kaçınılabildiği  sürece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pratikte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 iyi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çalışan	bazı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ortak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teknikler  </a:t>
            </a:r>
            <a:r>
              <a:rPr sz="2400" spc="-50" dirty="0">
                <a:solidFill>
                  <a:srgbClr val="2F2F2F"/>
                </a:solidFill>
                <a:latin typeface="Calibri"/>
                <a:cs typeface="Calibri"/>
              </a:rPr>
              <a:t>vardır.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İstenilenler:</a:t>
            </a:r>
            <a:endParaRPr sz="2400">
              <a:latin typeface="Calibri"/>
              <a:cs typeface="Calibri"/>
            </a:endParaRPr>
          </a:p>
          <a:p>
            <a:pPr marL="285115" marR="615315" indent="-27305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İyi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bir </a:t>
            </a:r>
            <a:r>
              <a:rPr sz="2400" dirty="0">
                <a:solidFill>
                  <a:srgbClr val="2F2F2F"/>
                </a:solidFill>
                <a:latin typeface="Calibri"/>
                <a:cs typeface="Calibri"/>
              </a:rPr>
              <a:t>kıyım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fonksiyonu,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anahtarları tablonun  yuvalarına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tek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biçimli</a:t>
            </a:r>
            <a:r>
              <a:rPr sz="2400" spc="-2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F2F2F"/>
                </a:solidFill>
                <a:latin typeface="Calibri"/>
                <a:cs typeface="Calibri"/>
              </a:rPr>
              <a:t>dağıtabilmelidir.</a:t>
            </a:r>
            <a:endParaRPr sz="2400">
              <a:latin typeface="Calibri"/>
              <a:cs typeface="Calibri"/>
            </a:endParaRPr>
          </a:p>
          <a:p>
            <a:pPr marL="285115" marR="39370" indent="-273050">
              <a:lnSpc>
                <a:spcPct val="100000"/>
              </a:lnSpc>
              <a:spcBef>
                <a:spcPts val="575"/>
              </a:spcBef>
              <a:tabLst>
                <a:tab pos="4358005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Anahtar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dağılımındaki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 düzenlilik	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bu </a:t>
            </a:r>
            <a:r>
              <a:rPr sz="2400" spc="-10" dirty="0">
                <a:solidFill>
                  <a:srgbClr val="2F2F2F"/>
                </a:solidFill>
                <a:latin typeface="Calibri"/>
                <a:cs typeface="Calibri"/>
              </a:rPr>
              <a:t>tek</a:t>
            </a:r>
            <a:r>
              <a:rPr sz="2400" spc="-70" dirty="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Calibri"/>
                <a:cs typeface="Calibri"/>
              </a:rPr>
              <a:t>biçimliliği  </a:t>
            </a:r>
            <a:r>
              <a:rPr sz="2400" spc="-15" dirty="0">
                <a:solidFill>
                  <a:srgbClr val="2F2F2F"/>
                </a:solidFill>
                <a:latin typeface="Calibri"/>
                <a:cs typeface="Calibri"/>
              </a:rPr>
              <a:t>etkilememelidir.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1715</Words>
  <Application>Microsoft Office PowerPoint</Application>
  <PresentationFormat>Ekran Gösterisi (4:3)</PresentationFormat>
  <Paragraphs>372</Paragraphs>
  <Slides>52</Slides>
  <Notes>21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52</vt:i4>
      </vt:variant>
    </vt:vector>
  </HeadingPairs>
  <TitlesOfParts>
    <vt:vector size="58" baseType="lpstr">
      <vt:lpstr>Arial</vt:lpstr>
      <vt:lpstr>Calibri</vt:lpstr>
      <vt:lpstr>Symbol</vt:lpstr>
      <vt:lpstr>Times New Roman</vt:lpstr>
      <vt:lpstr>Wingdings</vt:lpstr>
      <vt:lpstr>Office Theme</vt:lpstr>
      <vt:lpstr>PowerPoint Sunusu</vt:lpstr>
      <vt:lpstr>Sembol-tablosu problemi</vt:lpstr>
      <vt:lpstr>Doğrudan erişim tablosu</vt:lpstr>
      <vt:lpstr>Çözüm HASHING</vt:lpstr>
      <vt:lpstr>HASHING (KIYIM FONKSİYONU)</vt:lpstr>
      <vt:lpstr>Çarpışmaları ilmeklemeyle  (Chaining) çözme</vt:lpstr>
      <vt:lpstr>İlmeklemede Ortalama Durum  Çözümlemesi</vt:lpstr>
      <vt:lpstr>Arama maliyeti</vt:lpstr>
      <vt:lpstr>Bir kıyım fonksiyonu seçmek</vt:lpstr>
      <vt:lpstr>Bölme metodu</vt:lpstr>
      <vt:lpstr>Bölme metodu</vt:lpstr>
      <vt:lpstr>Çarpma metodu</vt:lpstr>
      <vt:lpstr>Çarpma metodu örneği</vt:lpstr>
      <vt:lpstr>Çarpma metodu örneği</vt:lpstr>
      <vt:lpstr>Açık adresleme ile çarpışmaları çözmek</vt:lpstr>
      <vt:lpstr>Açık adresleme için örnek</vt:lpstr>
      <vt:lpstr>Açık adresleme için örnek</vt:lpstr>
      <vt:lpstr>Açık adresleme için örnek</vt:lpstr>
      <vt:lpstr>Açık adresleme için örnek</vt:lpstr>
      <vt:lpstr>Sondalama (Probing) Stratejileri</vt:lpstr>
      <vt:lpstr>Sonda stratejileri</vt:lpstr>
      <vt:lpstr>Hash fonksiyonları Çakışmanın giderilmesi (Linear Probing)</vt:lpstr>
      <vt:lpstr>Sonda stratejileri</vt:lpstr>
      <vt:lpstr>Hash fonksiyonları Çakışmanın giderilmesi (Linear Probing)</vt:lpstr>
      <vt:lpstr>Hash fonksiyonları Çakışmanın giderilmesi (Quadratic Probing)</vt:lpstr>
      <vt:lpstr>Hash fonksiyonları Çakışmanın giderilmesi (Quadratic Probing)</vt:lpstr>
      <vt:lpstr>Hash fonksiyonları Çakışmanın giderilmesi (Quadratic Probing)</vt:lpstr>
      <vt:lpstr>Sonda stratejileri</vt:lpstr>
      <vt:lpstr>PowerPoint Sunusu</vt:lpstr>
      <vt:lpstr>Çifte Kıyımlama</vt:lpstr>
      <vt:lpstr>Teoremin kanıtlanması</vt:lpstr>
      <vt:lpstr>Teoremin açılımları</vt:lpstr>
      <vt:lpstr>Hash fonksiyonları Çakışmanın giderilmesi (Double Hashing)</vt:lpstr>
      <vt:lpstr>PowerPoint Sunusu</vt:lpstr>
      <vt:lpstr>PowerPoint Sunusu</vt:lpstr>
      <vt:lpstr>Evrensel Kıyım</vt:lpstr>
      <vt:lpstr>PowerPoint Sunusu</vt:lpstr>
      <vt:lpstr>Mükemmel Kıyım</vt:lpstr>
      <vt:lpstr>Mükemmel Kıyım</vt:lpstr>
      <vt:lpstr>Mükemmel Kıyım</vt:lpstr>
      <vt:lpstr>Mükemmel Kıyım</vt:lpstr>
      <vt:lpstr>PowerPoint Sunusu</vt:lpstr>
      <vt:lpstr>Mükemmel Kıyım</vt:lpstr>
      <vt:lpstr>Mükemmel Kıyım</vt:lpstr>
      <vt:lpstr>Mükemmel Kıyım</vt:lpstr>
      <vt:lpstr>PowerPoint Sunusu</vt:lpstr>
      <vt:lpstr>İkili-arama-ağacı sıralaması</vt:lpstr>
      <vt:lpstr>BST sıralaması çözümlemesi</vt:lpstr>
      <vt:lpstr>Düğüm derinliği</vt:lpstr>
      <vt:lpstr>Ağacın beklenen yüksekliği</vt:lpstr>
      <vt:lpstr>Dengeli arama ağaçları</vt:lpstr>
      <vt:lpstr>7.Hafta  Dengeli Arama  Ağaçları (Red - Black Tree)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Yapıları ve Algoritmalar</dc:title>
  <dc:creator>ERKAN TANYILDIZI</dc:creator>
  <cp:lastModifiedBy>CASPER</cp:lastModifiedBy>
  <cp:revision>12</cp:revision>
  <dcterms:created xsi:type="dcterms:W3CDTF">2020-10-06T18:12:54Z</dcterms:created>
  <dcterms:modified xsi:type="dcterms:W3CDTF">2024-12-11T12:50:02Z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2017-03-10T00:00:00Z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2020-10-06T00:00:00Z</vt:filetime>
  </property>
</Properties>
</file>