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34" r:id="rId4"/>
    <p:sldId id="420" r:id="rId5"/>
    <p:sldId id="463" r:id="rId6"/>
    <p:sldId id="424" r:id="rId7"/>
    <p:sldId id="464" r:id="rId8"/>
    <p:sldId id="425" r:id="rId9"/>
    <p:sldId id="465" r:id="rId10"/>
    <p:sldId id="466" r:id="rId11"/>
    <p:sldId id="467" r:id="rId12"/>
    <p:sldId id="468" r:id="rId13"/>
    <p:sldId id="469" r:id="rId14"/>
    <p:sldId id="470" r:id="rId15"/>
    <p:sldId id="426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  <p:sldId id="280" r:id="rId30"/>
    <p:sldId id="314" r:id="rId3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1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409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523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11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85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89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02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565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02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0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59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DB37F-D896-4A38-A925-E7D58993FB7F}" type="datetimeFigureOut">
              <a:rPr lang="tr-TR" smtClean="0"/>
              <a:t>23.12.2024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1F808-0CB7-480B-8632-A669506E9D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84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27909" y="1123406"/>
            <a:ext cx="9144000" cy="2429692"/>
          </a:xfrm>
        </p:spPr>
        <p:txBody>
          <a:bodyPr>
            <a:normAutofit/>
          </a:bodyPr>
          <a:lstStyle/>
          <a:p>
            <a:r>
              <a:rPr lang="tr-TR" sz="4500" b="1" dirty="0"/>
              <a:t>Bilgisayar Mimarisi</a:t>
            </a:r>
            <a:br>
              <a:rPr lang="tr-TR" sz="4500" b="1" dirty="0"/>
            </a:br>
            <a:r>
              <a:rPr lang="tr-TR" sz="4500" b="1" dirty="0"/>
              <a:t>BMB 3009</a:t>
            </a:r>
            <a:br>
              <a:rPr lang="tr-TR" sz="4500" b="1" dirty="0"/>
            </a:br>
            <a:r>
              <a:rPr lang="tr-TR" sz="4500" b="1" dirty="0"/>
              <a:t>Hafta 12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3492137"/>
            <a:ext cx="9144000" cy="25254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r>
              <a:rPr lang="tr-TR" sz="2500" b="1" dirty="0">
                <a:solidFill>
                  <a:schemeClr val="bg1">
                    <a:lumMod val="75000"/>
                  </a:schemeClr>
                </a:solidFill>
                <a:latin typeface="Sitka Heading" panose="02000505000000020004" pitchFamily="2" charset="0"/>
                <a:cs typeface="Times New Roman" panose="02020603050405020304" pitchFamily="18" charset="0"/>
              </a:rPr>
              <a:t>Hoş geldiniz…</a:t>
            </a:r>
          </a:p>
        </p:txBody>
      </p:sp>
    </p:spTree>
    <p:extLst>
      <p:ext uri="{BB962C8B-B14F-4D97-AF65-F5344CB8AC3E}">
        <p14:creationId xmlns:p14="http://schemas.microsoft.com/office/powerpoint/2010/main" val="42606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29" y="2042213"/>
            <a:ext cx="7437888" cy="377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8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26" y="2444128"/>
            <a:ext cx="7421536" cy="312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19" y="1711090"/>
            <a:ext cx="5805241" cy="46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1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723" y="1987969"/>
            <a:ext cx="5831146" cy="402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57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36616" y="308624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09" y="1023255"/>
            <a:ext cx="6954974" cy="54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63662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</a:t>
            </a:r>
            <a:r>
              <a:rPr lang="tr-TR" b="1" dirty="0" err="1"/>
              <a:t>Transpose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16" y="1540968"/>
            <a:ext cx="6773220" cy="3620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276" y="2320080"/>
            <a:ext cx="6248914" cy="337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656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</a:t>
            </a:r>
            <a:r>
              <a:rPr lang="tr-TR" b="1" dirty="0" err="1"/>
              <a:t>Transpose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Resim 6" descr="&lt;strong&gt;Transpose&lt;/strong&gt; — &lt;strong&gt;Wikipedia&lt;/strong&gt; Republished // WIKI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26" y="2055223"/>
            <a:ext cx="1905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9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</a:t>
            </a:r>
            <a:r>
              <a:rPr lang="tr-TR" b="1" dirty="0" err="1"/>
              <a:t>Transpose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47" y="1399158"/>
            <a:ext cx="6373479" cy="49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</a:t>
            </a:r>
            <a:r>
              <a:rPr lang="tr-TR" b="1" dirty="0" err="1"/>
              <a:t>Transpose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47" y="1399158"/>
            <a:ext cx="6373479" cy="49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69" y="1515742"/>
            <a:ext cx="9997131" cy="42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27909" y="1123405"/>
            <a:ext cx="10093234" cy="5042264"/>
          </a:xfrm>
        </p:spPr>
        <p:txBody>
          <a:bodyPr>
            <a:normAutofit fontScale="90000"/>
          </a:bodyPr>
          <a:lstStyle/>
          <a:p>
            <a:br>
              <a:rPr lang="tr-TR" sz="4500" b="1" dirty="0"/>
            </a:br>
            <a:r>
              <a:rPr lang="tr-TR" sz="4500" b="1" dirty="0"/>
              <a:t>Dersin Özeti</a:t>
            </a:r>
            <a:br>
              <a:rPr lang="tr-TR" sz="4500" b="1" dirty="0"/>
            </a:br>
            <a:br>
              <a:rPr lang="tr-TR" sz="4500" b="1" dirty="0"/>
            </a:br>
            <a:r>
              <a:rPr lang="tr-TR" dirty="0"/>
              <a:t>Matrislerde çarpma işlemi</a:t>
            </a:r>
            <a:br>
              <a:rPr lang="tr-TR" dirty="0"/>
            </a:br>
            <a:r>
              <a:rPr lang="tr-TR" dirty="0"/>
              <a:t>Matrislerde </a:t>
            </a:r>
            <a:r>
              <a:rPr lang="tr-TR" dirty="0" err="1"/>
              <a:t>Transpose</a:t>
            </a:r>
            <a:r>
              <a:rPr lang="tr-TR" dirty="0"/>
              <a:t> (devrik)</a:t>
            </a:r>
            <a:br>
              <a:rPr lang="tr-TR" sz="4500" b="1" dirty="0"/>
            </a:br>
            <a:br>
              <a:rPr lang="tr-TR" sz="4500" b="1" dirty="0"/>
            </a:br>
            <a:br>
              <a:rPr lang="tr-TR" sz="4500" b="1" dirty="0"/>
            </a:b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87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12" y="1013342"/>
            <a:ext cx="8023924" cy="52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8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4" y="971207"/>
            <a:ext cx="10539667" cy="522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5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952154"/>
            <a:ext cx="970733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76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61" y="1027361"/>
            <a:ext cx="985022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4" y="1547549"/>
            <a:ext cx="8172324" cy="456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9" y="2518948"/>
            <a:ext cx="10991686" cy="22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9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63" y="1493376"/>
            <a:ext cx="10520755" cy="4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5" y="1978974"/>
            <a:ext cx="8076349" cy="36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35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5" y="1978974"/>
            <a:ext cx="8076349" cy="365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96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10491" y="2724740"/>
            <a:ext cx="9144000" cy="1159284"/>
          </a:xfrm>
        </p:spPr>
        <p:txBody>
          <a:bodyPr>
            <a:normAutofit/>
          </a:bodyPr>
          <a:lstStyle/>
          <a:p>
            <a:r>
              <a:rPr lang="tr-TR" sz="4000" b="1" dirty="0"/>
              <a:t>Teşekkürler.</a:t>
            </a:r>
          </a:p>
        </p:txBody>
      </p:sp>
    </p:spTree>
    <p:extLst>
      <p:ext uri="{BB962C8B-B14F-4D97-AF65-F5344CB8AC3E}">
        <p14:creationId xmlns:p14="http://schemas.microsoft.com/office/powerpoint/2010/main" val="137400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296992"/>
            <a:ext cx="9144000" cy="792480"/>
          </a:xfrm>
        </p:spPr>
        <p:txBody>
          <a:bodyPr>
            <a:normAutofit/>
          </a:bodyPr>
          <a:lstStyle/>
          <a:p>
            <a:r>
              <a:rPr lang="tr-TR" sz="4800" b="1" dirty="0"/>
              <a:t>Matrisler</a:t>
            </a:r>
            <a:endParaRPr lang="tr-TR" sz="48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1193074" y="1745218"/>
            <a:ext cx="95968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/>
              <a:t>Bilgisayar bilimlerinde, paralel programlama amacıyla kullanılan bir platformun ismidir. </a:t>
            </a:r>
          </a:p>
          <a:p>
            <a:endParaRPr lang="tr-TR" sz="3600" dirty="0"/>
          </a:p>
          <a:p>
            <a:endParaRPr lang="tr-TR" sz="3600" dirty="0"/>
          </a:p>
          <a:p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2864396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10491" y="2724740"/>
            <a:ext cx="9144000" cy="1159284"/>
          </a:xfrm>
        </p:spPr>
        <p:txBody>
          <a:bodyPr>
            <a:normAutofit fontScale="90000"/>
          </a:bodyPr>
          <a:lstStyle/>
          <a:p>
            <a:br>
              <a:rPr lang="tr-TR" sz="4000" b="1" dirty="0">
                <a:solidFill>
                  <a:schemeClr val="bg1">
                    <a:lumMod val="75000"/>
                  </a:schemeClr>
                </a:solidFill>
              </a:rPr>
            </a:br>
            <a:br>
              <a:rPr lang="tr-TR" sz="4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Kaynaklar:</a:t>
            </a:r>
            <a:br>
              <a:rPr lang="tr-TR" sz="4000" b="1" dirty="0"/>
            </a:br>
            <a:br>
              <a:rPr lang="tr-TR" sz="4000" b="1" dirty="0"/>
            </a:br>
            <a:br>
              <a:rPr lang="tr-TR" sz="4000" b="1" dirty="0"/>
            </a:b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1- </a:t>
            </a:r>
            <a:r>
              <a:rPr lang="tr-TR" sz="4000" b="1" dirty="0" err="1">
                <a:solidFill>
                  <a:schemeClr val="bg1">
                    <a:lumMod val="75000"/>
                  </a:schemeClr>
                </a:solidFill>
              </a:rPr>
              <a:t>Wikipedia</a:t>
            </a: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sz="4000" b="1" dirty="0" err="1">
                <a:solidFill>
                  <a:schemeClr val="bg1">
                    <a:lumMod val="75000"/>
                  </a:schemeClr>
                </a:solidFill>
              </a:rPr>
              <a:t>Rısc</a:t>
            </a: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 CISC</a:t>
            </a:r>
            <a:br>
              <a:rPr lang="tr-TR" sz="4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2- Prof. Dr. </a:t>
            </a:r>
            <a:r>
              <a:rPr lang="tr-TR" sz="4000" b="1" dirty="0" err="1">
                <a:solidFill>
                  <a:schemeClr val="bg1">
                    <a:lumMod val="75000"/>
                  </a:schemeClr>
                </a:solidFill>
              </a:rPr>
              <a:t>Newroz</a:t>
            </a: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tr-TR" sz="4000" b="1" dirty="0" err="1">
                <a:solidFill>
                  <a:schemeClr val="bg1">
                    <a:lumMod val="75000"/>
                  </a:schemeClr>
                </a:solidFill>
              </a:rPr>
              <a:t>Allahverdi</a:t>
            </a: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 ders notları</a:t>
            </a:r>
            <a:br>
              <a:rPr lang="tr-TR" sz="40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tr-TR" sz="4000" b="1" dirty="0">
                <a:solidFill>
                  <a:schemeClr val="bg1">
                    <a:lumMod val="75000"/>
                  </a:schemeClr>
                </a:solidFill>
              </a:rPr>
              <a:t>3-</a:t>
            </a:r>
            <a:br>
              <a:rPr lang="tr-TR" sz="4000" b="1" dirty="0">
                <a:solidFill>
                  <a:schemeClr val="bg1">
                    <a:lumMod val="75000"/>
                  </a:schemeClr>
                </a:solidFill>
              </a:rPr>
            </a:br>
            <a:endParaRPr lang="tr-T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4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2926" y="918755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toplama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02" y="2789196"/>
            <a:ext cx="6357699" cy="22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2926" y="918755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toplama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31" y="1846217"/>
            <a:ext cx="5873390" cy="432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0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36617" y="969397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çıkarma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26" y="2162471"/>
            <a:ext cx="7466418" cy="26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14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236617" y="969397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çıkarma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85" y="1975559"/>
            <a:ext cx="5687743" cy="41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 </a:t>
            </a:r>
            <a:r>
              <a:rPr lang="tr-TR" b="1" dirty="0" err="1"/>
              <a:t>Skaler</a:t>
            </a:r>
            <a:r>
              <a:rPr lang="tr-TR" b="1" dirty="0"/>
              <a:t>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54" y="2037805"/>
            <a:ext cx="7929485" cy="317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93074" y="840376"/>
            <a:ext cx="9144000" cy="79248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Matrislerde  </a:t>
            </a:r>
            <a:r>
              <a:rPr lang="tr-TR" b="1" dirty="0" err="1"/>
              <a:t>Skaler</a:t>
            </a:r>
            <a:r>
              <a:rPr lang="tr-TR" b="1" dirty="0"/>
              <a:t> Çarpma</a:t>
            </a:r>
            <a:endParaRPr lang="tr-TR" sz="4500" dirty="0"/>
          </a:p>
        </p:txBody>
      </p:sp>
      <p:sp>
        <p:nvSpPr>
          <p:cNvPr id="3" name="Unvan 1"/>
          <p:cNvSpPr txBox="1">
            <a:spLocks/>
          </p:cNvSpPr>
          <p:nvPr/>
        </p:nvSpPr>
        <p:spPr>
          <a:xfrm>
            <a:off x="1092926" y="1846217"/>
            <a:ext cx="9144000" cy="41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  <a:p>
            <a:endParaRPr lang="tr-TR" sz="2500" b="1" dirty="0">
              <a:solidFill>
                <a:schemeClr val="bg1">
                  <a:lumMod val="75000"/>
                </a:schemeClr>
              </a:solidFill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821" y="1846217"/>
            <a:ext cx="5198753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Geniş ekran</PresentationFormat>
  <Paragraphs>34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Sitka Heading</vt:lpstr>
      <vt:lpstr>Office Teması</vt:lpstr>
      <vt:lpstr>Bilgisayar Mimarisi BMB 3009 Hafta 12</vt:lpstr>
      <vt:lpstr> Dersin Özeti  Matrislerde çarpma işlemi Matrislerde Transpose (devrik)   </vt:lpstr>
      <vt:lpstr>Matrisler</vt:lpstr>
      <vt:lpstr>Matrislerde toplama</vt:lpstr>
      <vt:lpstr>Matrislerde toplama</vt:lpstr>
      <vt:lpstr>Matrislerde çıkarma</vt:lpstr>
      <vt:lpstr>Matrislerde çıkarma</vt:lpstr>
      <vt:lpstr>Matrislerde  Skaler Çarpma</vt:lpstr>
      <vt:lpstr>Matrislerde  Skaler Çarpma</vt:lpstr>
      <vt:lpstr>Matrislerde Çarpma</vt:lpstr>
      <vt:lpstr>Matrislerde Çarpma</vt:lpstr>
      <vt:lpstr>Matrislerde Çarpma</vt:lpstr>
      <vt:lpstr>Matrislerde Çarpma</vt:lpstr>
      <vt:lpstr>Matrislerde Çarpma</vt:lpstr>
      <vt:lpstr>Matrislerde Transpose</vt:lpstr>
      <vt:lpstr>Matrislerde Transpose</vt:lpstr>
      <vt:lpstr>Matrislerde Transpose</vt:lpstr>
      <vt:lpstr>Matrislerde Transpose</vt:lpstr>
      <vt:lpstr>Matrislerde Çarpma</vt:lpstr>
      <vt:lpstr>Matrislerde Çarpma</vt:lpstr>
      <vt:lpstr>Matrislerde Çarpma</vt:lpstr>
      <vt:lpstr>Matrislerde Çarpma</vt:lpstr>
      <vt:lpstr>Matrislerde Çarpma</vt:lpstr>
      <vt:lpstr>Matrislerde Çarpma</vt:lpstr>
      <vt:lpstr>Matrislerde Çarpma</vt:lpstr>
      <vt:lpstr>Matrislerde Çarpma</vt:lpstr>
      <vt:lpstr>Matrislerde Çarpma</vt:lpstr>
      <vt:lpstr>Matrislerde Çarpma</vt:lpstr>
      <vt:lpstr>Teşekkürler.</vt:lpstr>
      <vt:lpstr>  Kaynaklar:   1- Wikipedia Rısc CISC 2- Prof. Dr. Newroz Allahverdi ders notları 3-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MARKA SATIŞ RAKAMLARI İLE MÜŞTERİ TWITTER YORUMLARI ARASINDAKİ İLİŞKİNİN İNCELENMESİ</dc:title>
  <dc:creator>nebi seren</dc:creator>
  <cp:lastModifiedBy>nebi seren</cp:lastModifiedBy>
  <cp:revision>144</cp:revision>
  <dcterms:created xsi:type="dcterms:W3CDTF">2022-05-06T05:47:56Z</dcterms:created>
  <dcterms:modified xsi:type="dcterms:W3CDTF">2024-12-22T22:07:51Z</dcterms:modified>
</cp:coreProperties>
</file>