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725846-2135-4D85-92EC-9E17ABE6483E}">
  <a:tblStyle styleId="{65725846-2135-4D85-92EC-9E17ABE64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22caed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22caed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22caed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22caed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22caed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22caed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c22caed9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c22caed9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22caed9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22caed9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22caed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22caed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22caed9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22caed9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22caed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c22caed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14600" y="776425"/>
            <a:ext cx="5314800" cy="21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Resume Ranker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/>
              <a:t>Yapay Zeka Destekli CV Değerlendirme ve İşe Alım Otomasyon Sistemi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71250" y="2997325"/>
            <a:ext cx="7801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sz="22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8950" y="367150"/>
            <a:ext cx="8339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UML Kullanım Durumu (Use Case) Diyagramı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" y="1004775"/>
            <a:ext cx="8957399" cy="40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62575" y="25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UML Sınıf Diyagramı (Class Diagram)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0" y="906900"/>
            <a:ext cx="8684150" cy="41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70650" y="26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Kullanım Durumu Açıklamaları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70650" y="1258250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CV Yükleme (Aday)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Aktör: Aday (Candidate)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Amaç: Adayın sistem üzerinde CV’sini yüklemesi.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Önkoşul: Adayın sisteme giriş yapmış olması gerekir.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Senaryo: Aday, “CV Yükle” butonuna tıklar. Sistem, geçerli dosya formatlarını kontrol eder. CV sisteme yüklenir ve NLP modülü tarafından analiz edilmek üzere sıraya alınır. Sistem, yüklemenin başarılı olduğunu gösteren bir mesaj verir.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26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Kullanım Durumu Açıklamaları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837950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Kriter Belirleme (İşveren)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İşveren (Employer)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İş ilanına göre gerekli kriterlerin belirlenmesi ve ağırlıklandırılması.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Senaryo:İşveren, yeni iş ilanı oluştururken deneyim, beceri, eğitim gibi kriterleri belirler.Her bir kriter için ağırlık değeri girer.Sistem, bu bilgileri doğrular ve ilanla ilişkilendirir.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CV Analizi ve Puanlama (Sistem)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Sistem (AI / Evaluation Engine)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CV’yi iş ilanı kriterlerine göre analiz etmek ve puanlamak.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Senaryo:CV, sistem tarafından analiz edilir (NLP kullanılarak).Belirlenen kriterlere göre uygunluk skoru hesaplanır. Puan sonuçları veritabanına kaydedilir ve hem aday hem işverene bildirilir.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19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İzlenebilirlik Matrisi</a:t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962475" y="8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{65725846-2135-4D85-92EC-9E17ABE6483E}</a:tableStyleId>
              </a:tblPr>
              <a:tblGrid>
                <a:gridCol w="2406350"/>
                <a:gridCol w="2406350"/>
                <a:gridCol w="2406350"/>
              </a:tblGrid>
              <a:tr h="3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No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Fonksiyonel Gereksinim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Kullanım Durumu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Adayların sisteme CV yükleyebilmesi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Yükleme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</a:t>
                      </a:r>
                      <a:r>
                        <a:rPr lang="tr" sz="1200">
                          <a:solidFill>
                            <a:schemeClr val="dk2"/>
                          </a:solidFill>
                        </a:rPr>
                        <a:t>şverenlerin iş ilanı oluşturabilmesi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 İlanı Girişi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kriter belirleyebilmesi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Kriter Belirleme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CV'lerin AI tarafından analiz edilip puanlanması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Analizi ve Puanlama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Adaylara geri bildirim sağlanması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Geri Bildirim Al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raporları görüntüleyebilmesi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Raporları Görüntüle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Sistem, LinkedIn veya ATS API entegrasyonlarını destekler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Veri Entegrasyonları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74025" y="255050"/>
            <a:ext cx="828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Diyagramı (Requirements Diagram)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75" y="1017725"/>
            <a:ext cx="6227850" cy="3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3950" y="17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Veri Sözlüğü (Data Dictionary)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38" y="751725"/>
            <a:ext cx="2946525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201750" y="850725"/>
            <a:ext cx="60663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Bizi Dinlediğiniz İçin</a:t>
            </a:r>
            <a:endParaRPr sz="4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	Teşekkür Ederiz…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406550" y="3091075"/>
            <a:ext cx="633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