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4" r:id="rId59"/>
  </p:sldIdLst>
  <p:sldSz cx="10693400" cy="7556500"/>
  <p:notesSz cx="10693400" cy="75565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80" autoAdjust="0"/>
  </p:normalViewPr>
  <p:slideViewPr>
    <p:cSldViewPr>
      <p:cViewPr varScale="1">
        <p:scale>
          <a:sx n="98" d="100"/>
          <a:sy n="98" d="100"/>
        </p:scale>
        <p:origin x="150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04E7E-7A79-4C96-B805-9A98282239F0}" type="datetimeFigureOut">
              <a:rPr lang="tr-TR" smtClean="0"/>
              <a:t>14.05.2025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F5EF5-DB8C-40D6-8E1A-3E681D2C11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86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5EF5-DB8C-40D6-8E1A-3E681D2C11C6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3878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5EF5-DB8C-40D6-8E1A-3E681D2C11C6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9053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5EF5-DB8C-40D6-8E1A-3E681D2C11C6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40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5EF5-DB8C-40D6-8E1A-3E681D2C11C6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7282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5EF5-DB8C-40D6-8E1A-3E681D2C11C6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14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5EF5-DB8C-40D6-8E1A-3E681D2C11C6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0803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9900" indent="-457200">
              <a:lnSpc>
                <a:spcPct val="100000"/>
              </a:lnSpc>
              <a:spcBef>
                <a:spcPts val="5"/>
              </a:spcBef>
              <a:buChar char="•"/>
              <a:tabLst>
                <a:tab pos="469265" algn="l"/>
                <a:tab pos="469900" algn="l"/>
              </a:tabLst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5EF5-DB8C-40D6-8E1A-3E681D2C11C6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972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5EF5-DB8C-40D6-8E1A-3E681D2C11C6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6913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5EF5-DB8C-40D6-8E1A-3E681D2C11C6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8283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5EF5-DB8C-40D6-8E1A-3E681D2C11C6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707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tr-TR" spc="-5" smtClean="0"/>
              <a:t>BBS-651-DN05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‹#›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tr-TR" spc="-5" smtClean="0"/>
              <a:t>BBS-651-DN05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‹#›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tr-TR" spc="-5" smtClean="0"/>
              <a:t>BBS-651-DN05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‹#›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tr-TR" spc="-5" smtClean="0"/>
              <a:t>BBS-651-DN05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‹#›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tr-TR" spc="-5" smtClean="0"/>
              <a:t>BBS-651-DN05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‹#›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4716" y="3385818"/>
            <a:ext cx="7903966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4428" y="1572259"/>
            <a:ext cx="8844542" cy="4805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29000" y="6835840"/>
            <a:ext cx="1107439" cy="23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40437" y="6811457"/>
            <a:ext cx="1122679" cy="23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tr-TR" spc="-5" smtClean="0"/>
              <a:t>BBS-651-DN05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98667" y="6791347"/>
            <a:ext cx="379729" cy="198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‹#›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0" y="348990"/>
            <a:ext cx="1332230" cy="3429000"/>
          </a:xfrm>
          <a:custGeom>
            <a:avLst/>
            <a:gdLst/>
            <a:ahLst/>
            <a:cxnLst/>
            <a:rect l="l" t="t" r="r" b="b"/>
            <a:pathLst>
              <a:path w="1332230" h="3429000">
                <a:moveTo>
                  <a:pt x="1331976" y="0"/>
                </a:moveTo>
                <a:lnTo>
                  <a:pt x="0" y="0"/>
                </a:lnTo>
                <a:lnTo>
                  <a:pt x="0" y="3429005"/>
                </a:lnTo>
                <a:lnTo>
                  <a:pt x="1331976" y="3429005"/>
                </a:lnTo>
                <a:lnTo>
                  <a:pt x="1331976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50967" y="3454398"/>
            <a:ext cx="49199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Nesneye Yönelik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Tasarım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2106037" y="3777996"/>
              <a:ext cx="7812405" cy="3429000"/>
            </a:xfrm>
            <a:custGeom>
              <a:avLst/>
              <a:gdLst/>
              <a:ahLst/>
              <a:cxnLst/>
              <a:rect l="l" t="t" r="r" b="b"/>
              <a:pathLst>
                <a:path w="7812405" h="3429000">
                  <a:moveTo>
                    <a:pt x="0" y="3428993"/>
                  </a:moveTo>
                  <a:lnTo>
                    <a:pt x="7812017" y="3428993"/>
                  </a:lnTo>
                  <a:lnTo>
                    <a:pt x="7812017" y="0"/>
                  </a:lnTo>
                  <a:lnTo>
                    <a:pt x="0" y="0"/>
                  </a:lnTo>
                  <a:lnTo>
                    <a:pt x="0" y="34289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060" y="3777996"/>
              <a:ext cx="1332230" cy="3429000"/>
            </a:xfrm>
            <a:custGeom>
              <a:avLst/>
              <a:gdLst/>
              <a:ahLst/>
              <a:cxnLst/>
              <a:rect l="l" t="t" r="r" b="b"/>
              <a:pathLst>
                <a:path w="1332230" h="3428999">
                  <a:moveTo>
                    <a:pt x="1331976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1331976" y="3428993"/>
                  </a:lnTo>
                  <a:lnTo>
                    <a:pt x="1331976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R="257810" algn="r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So</a:t>
            </a:r>
            <a:r>
              <a:rPr sz="3200" b="1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umlulu</a:t>
            </a:r>
            <a:r>
              <a:rPr sz="3200" b="1" dirty="0">
                <a:solidFill>
                  <a:srgbClr val="000099"/>
                </a:solidFill>
                <a:latin typeface="Arial"/>
                <a:cs typeface="Arial"/>
              </a:rPr>
              <a:t>k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724" y="1601215"/>
            <a:ext cx="7386320" cy="305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Nesnenin sorumluluğu </a:t>
            </a:r>
            <a:r>
              <a:rPr sz="2000" spc="-5" dirty="0">
                <a:latin typeface="Arial"/>
                <a:cs typeface="Arial"/>
              </a:rPr>
              <a:t>tüm sistemin işlevselliğine nasıl katkıda  </a:t>
            </a:r>
            <a:r>
              <a:rPr sz="2000" dirty="0">
                <a:latin typeface="Arial"/>
                <a:cs typeface="Arial"/>
              </a:rPr>
              <a:t>bulunacağını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tanımlar.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0A18C"/>
              </a:buClr>
              <a:buFont typeface="DejaVu Sans"/>
              <a:buChar char="■"/>
            </a:pP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Nesnenin sistemde </a:t>
            </a:r>
            <a:r>
              <a:rPr sz="1800" spc="-10" dirty="0">
                <a:latin typeface="Arial"/>
                <a:cs typeface="Arial"/>
              </a:rPr>
              <a:t>oynayacağı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rol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Neden </a:t>
            </a:r>
            <a:r>
              <a:rPr sz="1800" spc="-10" dirty="0">
                <a:latin typeface="Arial"/>
                <a:cs typeface="Arial"/>
              </a:rPr>
              <a:t>böyle </a:t>
            </a:r>
            <a:r>
              <a:rPr sz="1800" spc="-5" dirty="0">
                <a:latin typeface="Arial"/>
                <a:cs typeface="Arial"/>
              </a:rPr>
              <a:t>bir </a:t>
            </a:r>
            <a:r>
              <a:rPr sz="1800" spc="-10" dirty="0">
                <a:latin typeface="Arial"/>
                <a:cs typeface="Arial"/>
              </a:rPr>
              <a:t>nesneye </a:t>
            </a:r>
            <a:r>
              <a:rPr sz="1800" spc="-5" dirty="0">
                <a:latin typeface="Arial"/>
                <a:cs typeface="Arial"/>
              </a:rPr>
              <a:t>gereksinim var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2000">
              <a:latin typeface="Arial"/>
              <a:cs typeface="Arial"/>
            </a:endParaRPr>
          </a:p>
          <a:p>
            <a:pPr marL="756285" marR="49530" lvl="1" indent="-287020">
              <a:lnSpc>
                <a:spcPct val="100000"/>
              </a:lnSpc>
              <a:spcBef>
                <a:spcPts val="115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Özellikler ve davranışlar, birlikte nesnenin sorumluluklarını </a:t>
            </a:r>
            <a:r>
              <a:rPr sz="1800" spc="-10" dirty="0">
                <a:latin typeface="Arial"/>
                <a:cs typeface="Arial"/>
              </a:rPr>
              <a:t>yerine  </a:t>
            </a:r>
            <a:r>
              <a:rPr sz="1800" spc="-5" dirty="0">
                <a:latin typeface="Arial"/>
                <a:cs typeface="Arial"/>
              </a:rPr>
              <a:t>getirmesini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sağlar.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4748530">
              <a:lnSpc>
                <a:spcPct val="100000"/>
              </a:lnSpc>
              <a:spcBef>
                <a:spcPts val="5"/>
              </a:spcBef>
            </a:pPr>
            <a:r>
              <a:rPr sz="3200" spc="25" dirty="0">
                <a:solidFill>
                  <a:srgbClr val="000099"/>
                </a:solidFill>
              </a:rPr>
              <a:t>İ</a:t>
            </a:r>
            <a:r>
              <a:rPr sz="3200" b="1" spc="25" dirty="0">
                <a:solidFill>
                  <a:srgbClr val="000099"/>
                </a:solidFill>
                <a:latin typeface="Arial"/>
                <a:cs typeface="Arial"/>
              </a:rPr>
              <a:t>li</a:t>
            </a:r>
            <a:r>
              <a:rPr sz="3200" spc="25" dirty="0">
                <a:solidFill>
                  <a:srgbClr val="000099"/>
                </a:solidFill>
              </a:rPr>
              <a:t>ş</a:t>
            </a:r>
            <a:r>
              <a:rPr sz="3200" b="1" spc="25" dirty="0">
                <a:solidFill>
                  <a:srgbClr val="000099"/>
                </a:solidFill>
                <a:latin typeface="Arial"/>
                <a:cs typeface="Arial"/>
              </a:rPr>
              <a:t>ki</a:t>
            </a:r>
            <a:r>
              <a:rPr sz="3200" b="1" spc="-3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(“Relationship”)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06724" y="1601215"/>
            <a:ext cx="7487284" cy="371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Nesneler arasındaki fiziksel </a:t>
            </a:r>
            <a:r>
              <a:rPr sz="2000" spc="-5" dirty="0">
                <a:latin typeface="Arial"/>
                <a:cs typeface="Arial"/>
              </a:rPr>
              <a:t>veya </a:t>
            </a:r>
            <a:r>
              <a:rPr sz="2000" dirty="0">
                <a:latin typeface="Arial"/>
                <a:cs typeface="Arial"/>
              </a:rPr>
              <a:t>kavramsal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bağlantı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</a:pP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79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En yaygın ilişki: Bir </a:t>
            </a:r>
            <a:r>
              <a:rPr sz="2000" dirty="0">
                <a:latin typeface="Arial"/>
                <a:cs typeface="Arial"/>
              </a:rPr>
              <a:t>nesne diğer nesnenin sunduğu servislerden  </a:t>
            </a:r>
            <a:r>
              <a:rPr sz="2000" spc="-5" dirty="0">
                <a:latin typeface="Arial"/>
                <a:cs typeface="Arial"/>
              </a:rPr>
              <a:t>yararlanır.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Mesaj iletimi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Müşteri/tedarikçi ilişkisi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1750">
              <a:latin typeface="Arial"/>
              <a:cs typeface="Arial"/>
            </a:endParaRPr>
          </a:p>
          <a:p>
            <a:pPr marL="355600" marR="27305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Sistem işlevselliğini </a:t>
            </a:r>
            <a:r>
              <a:rPr sz="2000" dirty="0">
                <a:latin typeface="Arial"/>
                <a:cs typeface="Arial"/>
              </a:rPr>
              <a:t>sağlamak </a:t>
            </a:r>
            <a:r>
              <a:rPr sz="2000" spc="-5" dirty="0">
                <a:latin typeface="Arial"/>
                <a:cs typeface="Arial"/>
              </a:rPr>
              <a:t>amacıyla, </a:t>
            </a:r>
            <a:r>
              <a:rPr sz="2000" dirty="0">
                <a:latin typeface="Arial"/>
                <a:cs typeface="Arial"/>
              </a:rPr>
              <a:t>nesneler </a:t>
            </a:r>
            <a:r>
              <a:rPr sz="2000" spc="-5" dirty="0">
                <a:latin typeface="Arial"/>
                <a:cs typeface="Arial"/>
              </a:rPr>
              <a:t>birbirleriyle  ilişkiler aracılığı ile işbirliği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yaparlar.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Nesneye yönelik </a:t>
            </a:r>
            <a:r>
              <a:rPr sz="1800" spc="-5" dirty="0">
                <a:latin typeface="Arial"/>
                <a:cs typeface="Arial"/>
              </a:rPr>
              <a:t>programlama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modeli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R="258445" algn="r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“Sınıf”</a:t>
            </a:r>
            <a:r>
              <a:rPr sz="3200" b="1" spc="-8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Nedir?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724" y="1601215"/>
            <a:ext cx="8482330" cy="4431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Yapısal ve/veya davranışsal </a:t>
            </a:r>
            <a:r>
              <a:rPr sz="2000" dirty="0">
                <a:latin typeface="Arial"/>
                <a:cs typeface="Arial"/>
              </a:rPr>
              <a:t>olarak </a:t>
            </a:r>
            <a:r>
              <a:rPr sz="2000" spc="-5" dirty="0">
                <a:latin typeface="Arial"/>
                <a:cs typeface="Arial"/>
              </a:rPr>
              <a:t>aynı </a:t>
            </a:r>
            <a:r>
              <a:rPr sz="2000" dirty="0">
                <a:latin typeface="Arial"/>
                <a:cs typeface="Arial"/>
              </a:rPr>
              <a:t>özelliklere sahip nesneler </a:t>
            </a:r>
            <a:r>
              <a:rPr sz="2000" spc="-5" dirty="0">
                <a:latin typeface="Arial"/>
                <a:cs typeface="Arial"/>
              </a:rPr>
              <a:t>SINIF  altında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gruplanır.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Her nesne bir sınıfın örneğidir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(“instance”).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Sınıfları tanımlar ve nesneleri sınıf tanımından örnekleriz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(“instantiation”).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Her nesne ait </a:t>
            </a:r>
            <a:r>
              <a:rPr sz="1800" spc="-10" dirty="0">
                <a:latin typeface="Arial"/>
                <a:cs typeface="Arial"/>
              </a:rPr>
              <a:t>olduğu </a:t>
            </a:r>
            <a:r>
              <a:rPr sz="1800" spc="-5" dirty="0">
                <a:latin typeface="Arial"/>
                <a:cs typeface="Arial"/>
              </a:rPr>
              <a:t>sınıfı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bilir.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1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Sınıf, </a:t>
            </a:r>
            <a:r>
              <a:rPr sz="2000" dirty="0">
                <a:latin typeface="Arial"/>
                <a:cs typeface="Arial"/>
              </a:rPr>
              <a:t>nesneler için şablon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tanımdır.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Özellikler ve </a:t>
            </a:r>
            <a:r>
              <a:rPr sz="1800" spc="-10" dirty="0">
                <a:latin typeface="Arial"/>
                <a:cs typeface="Arial"/>
              </a:rPr>
              <a:t>yordamlar </a:t>
            </a:r>
            <a:r>
              <a:rPr sz="1800" spc="-5" dirty="0">
                <a:latin typeface="Arial"/>
                <a:cs typeface="Arial"/>
              </a:rPr>
              <a:t>sınıf için </a:t>
            </a:r>
            <a:r>
              <a:rPr sz="1800" spc="-10" dirty="0">
                <a:latin typeface="Arial"/>
                <a:cs typeface="Arial"/>
              </a:rPr>
              <a:t>yalnızca </a:t>
            </a:r>
            <a:r>
              <a:rPr sz="1800" spc="-5" dirty="0">
                <a:latin typeface="Arial"/>
                <a:cs typeface="Arial"/>
              </a:rPr>
              <a:t>bir kez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tanımlanır.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1750">
              <a:latin typeface="Arial"/>
              <a:cs typeface="Arial"/>
            </a:endParaRPr>
          </a:p>
          <a:p>
            <a:pPr marL="355600" marR="72644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Sınıfların </a:t>
            </a:r>
            <a:r>
              <a:rPr sz="2000" spc="-5" dirty="0">
                <a:latin typeface="Arial"/>
                <a:cs typeface="Arial"/>
              </a:rPr>
              <a:t>birbirleri </a:t>
            </a:r>
            <a:r>
              <a:rPr sz="2000" dirty="0">
                <a:latin typeface="Arial"/>
                <a:cs typeface="Arial"/>
              </a:rPr>
              <a:t>arasındaki </a:t>
            </a:r>
            <a:r>
              <a:rPr sz="2000" spc="-5" dirty="0">
                <a:latin typeface="Arial"/>
                <a:cs typeface="Arial"/>
              </a:rPr>
              <a:t>ilişkiler sistemin </a:t>
            </a:r>
            <a:r>
              <a:rPr sz="2000" spc="-10" dirty="0">
                <a:latin typeface="Arial"/>
                <a:cs typeface="Arial"/>
              </a:rPr>
              <a:t>sınıf </a:t>
            </a:r>
            <a:r>
              <a:rPr sz="2000" spc="-5" dirty="0">
                <a:latin typeface="Arial"/>
                <a:cs typeface="Arial"/>
              </a:rPr>
              <a:t>yapısını </a:t>
            </a:r>
            <a:r>
              <a:rPr sz="2000" dirty="0">
                <a:latin typeface="Arial"/>
                <a:cs typeface="Arial"/>
              </a:rPr>
              <a:t>(“class  </a:t>
            </a:r>
            <a:r>
              <a:rPr sz="2000" spc="-5" dirty="0">
                <a:latin typeface="Arial"/>
                <a:cs typeface="Arial"/>
              </a:rPr>
              <a:t>structure”)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oluşturur.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İki sınıf arasında ilişki varsa karşılık gelen nesneler arasında da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vardır.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R="257810" algn="r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solidFill>
                  <a:srgbClr val="000099"/>
                </a:solidFill>
                <a:latin typeface="Arial"/>
                <a:cs typeface="Arial"/>
              </a:rPr>
              <a:t>“Sınıf”:</a:t>
            </a:r>
            <a:r>
              <a:rPr sz="3200" b="1" spc="-12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Örnek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92156" y="2746260"/>
            <a:ext cx="2376170" cy="1031875"/>
          </a:xfrm>
          <a:custGeom>
            <a:avLst/>
            <a:gdLst/>
            <a:ahLst/>
            <a:cxnLst/>
            <a:rect l="l" t="t" r="r" b="b"/>
            <a:pathLst>
              <a:path w="2376170" h="1031875">
                <a:moveTo>
                  <a:pt x="2375916" y="0"/>
                </a:moveTo>
                <a:lnTo>
                  <a:pt x="2362200" y="0"/>
                </a:lnTo>
                <a:lnTo>
                  <a:pt x="2362200" y="13716"/>
                </a:lnTo>
                <a:lnTo>
                  <a:pt x="2362200" y="611111"/>
                </a:lnTo>
                <a:lnTo>
                  <a:pt x="13716" y="609600"/>
                </a:lnTo>
                <a:lnTo>
                  <a:pt x="13716" y="13716"/>
                </a:lnTo>
                <a:lnTo>
                  <a:pt x="2362200" y="13716"/>
                </a:lnTo>
                <a:lnTo>
                  <a:pt x="2362200" y="0"/>
                </a:lnTo>
                <a:lnTo>
                  <a:pt x="0" y="0"/>
                </a:lnTo>
                <a:lnTo>
                  <a:pt x="0" y="1031748"/>
                </a:lnTo>
                <a:lnTo>
                  <a:pt x="6096" y="1031748"/>
                </a:lnTo>
                <a:lnTo>
                  <a:pt x="13716" y="1031748"/>
                </a:lnTo>
                <a:lnTo>
                  <a:pt x="13716" y="623316"/>
                </a:lnTo>
                <a:lnTo>
                  <a:pt x="2362200" y="624827"/>
                </a:lnTo>
                <a:lnTo>
                  <a:pt x="2362200" y="1031748"/>
                </a:lnTo>
                <a:lnTo>
                  <a:pt x="2368296" y="1031748"/>
                </a:lnTo>
                <a:lnTo>
                  <a:pt x="2375916" y="1031748"/>
                </a:lnTo>
                <a:lnTo>
                  <a:pt x="2375916" y="0"/>
                </a:lnTo>
                <a:close/>
              </a:path>
            </a:pathLst>
          </a:custGeom>
          <a:solidFill>
            <a:srgbClr val="AFA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77003" y="2939287"/>
            <a:ext cx="1451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36C82"/>
                </a:solidFill>
                <a:latin typeface="Times New Roman"/>
                <a:cs typeface="Times New Roman"/>
              </a:rPr>
              <a:t>:</a:t>
            </a:r>
            <a:r>
              <a:rPr sz="2400" u="heavy" spc="-5" dirty="0">
                <a:solidFill>
                  <a:srgbClr val="936C82"/>
                </a:solidFill>
                <a:uFill>
                  <a:solidFill>
                    <a:srgbClr val="926D81"/>
                  </a:solidFill>
                </a:uFill>
                <a:latin typeface="Times New Roman"/>
                <a:cs typeface="Times New Roman"/>
              </a:rPr>
              <a:t>BirMusteri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1679" y="3510786"/>
            <a:ext cx="1781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936C82"/>
                </a:solidFill>
                <a:latin typeface="Times New Roman"/>
                <a:cs typeface="Times New Roman"/>
              </a:rPr>
              <a:t>isim=“A.Tarhan”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156" y="2746260"/>
            <a:ext cx="1918970" cy="1031875"/>
          </a:xfrm>
          <a:custGeom>
            <a:avLst/>
            <a:gdLst/>
            <a:ahLst/>
            <a:cxnLst/>
            <a:rect l="l" t="t" r="r" b="b"/>
            <a:pathLst>
              <a:path w="1918970" h="1031875">
                <a:moveTo>
                  <a:pt x="1918716" y="0"/>
                </a:moveTo>
                <a:lnTo>
                  <a:pt x="1905000" y="0"/>
                </a:lnTo>
                <a:lnTo>
                  <a:pt x="1905000" y="13716"/>
                </a:lnTo>
                <a:lnTo>
                  <a:pt x="1905000" y="611111"/>
                </a:lnTo>
                <a:lnTo>
                  <a:pt x="13716" y="609600"/>
                </a:lnTo>
                <a:lnTo>
                  <a:pt x="13716" y="13716"/>
                </a:lnTo>
                <a:lnTo>
                  <a:pt x="1905000" y="13716"/>
                </a:lnTo>
                <a:lnTo>
                  <a:pt x="1905000" y="0"/>
                </a:lnTo>
                <a:lnTo>
                  <a:pt x="0" y="0"/>
                </a:lnTo>
                <a:lnTo>
                  <a:pt x="0" y="1031748"/>
                </a:lnTo>
                <a:lnTo>
                  <a:pt x="6096" y="1031748"/>
                </a:lnTo>
                <a:lnTo>
                  <a:pt x="13716" y="1031748"/>
                </a:lnTo>
                <a:lnTo>
                  <a:pt x="13716" y="623316"/>
                </a:lnTo>
                <a:lnTo>
                  <a:pt x="1905000" y="624827"/>
                </a:lnTo>
                <a:lnTo>
                  <a:pt x="1905000" y="1031748"/>
                </a:lnTo>
                <a:lnTo>
                  <a:pt x="1911096" y="1031748"/>
                </a:lnTo>
                <a:lnTo>
                  <a:pt x="1918716" y="1031748"/>
                </a:lnTo>
                <a:lnTo>
                  <a:pt x="1918716" y="0"/>
                </a:lnTo>
                <a:close/>
              </a:path>
            </a:pathLst>
          </a:custGeom>
          <a:solidFill>
            <a:srgbClr val="AFA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91004" y="2939287"/>
            <a:ext cx="9759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36C82"/>
                </a:solidFill>
                <a:latin typeface="Times New Roman"/>
                <a:cs typeface="Times New Roman"/>
              </a:rPr>
              <a:t>Mus</a:t>
            </a:r>
            <a:r>
              <a:rPr sz="2400" dirty="0">
                <a:solidFill>
                  <a:srgbClr val="936C82"/>
                </a:solidFill>
                <a:latin typeface="Times New Roman"/>
                <a:cs typeface="Times New Roman"/>
              </a:rPr>
              <a:t>teri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1964" y="3510786"/>
            <a:ext cx="4629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936C82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936C82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936C82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936C82"/>
                </a:solidFill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06756" y="2746260"/>
            <a:ext cx="2452370" cy="1031875"/>
          </a:xfrm>
          <a:custGeom>
            <a:avLst/>
            <a:gdLst/>
            <a:ahLst/>
            <a:cxnLst/>
            <a:rect l="l" t="t" r="r" b="b"/>
            <a:pathLst>
              <a:path w="2452370" h="1031875">
                <a:moveTo>
                  <a:pt x="2452116" y="0"/>
                </a:moveTo>
                <a:lnTo>
                  <a:pt x="2438400" y="0"/>
                </a:lnTo>
                <a:lnTo>
                  <a:pt x="2438400" y="13716"/>
                </a:lnTo>
                <a:lnTo>
                  <a:pt x="2438400" y="611111"/>
                </a:lnTo>
                <a:lnTo>
                  <a:pt x="13716" y="609600"/>
                </a:lnTo>
                <a:lnTo>
                  <a:pt x="13716" y="13716"/>
                </a:lnTo>
                <a:lnTo>
                  <a:pt x="2438400" y="13716"/>
                </a:lnTo>
                <a:lnTo>
                  <a:pt x="2438400" y="0"/>
                </a:lnTo>
                <a:lnTo>
                  <a:pt x="0" y="0"/>
                </a:lnTo>
                <a:lnTo>
                  <a:pt x="0" y="1031748"/>
                </a:lnTo>
                <a:lnTo>
                  <a:pt x="6096" y="1031748"/>
                </a:lnTo>
                <a:lnTo>
                  <a:pt x="13716" y="1031748"/>
                </a:lnTo>
                <a:lnTo>
                  <a:pt x="13716" y="623316"/>
                </a:lnTo>
                <a:lnTo>
                  <a:pt x="2438400" y="624827"/>
                </a:lnTo>
                <a:lnTo>
                  <a:pt x="2438400" y="1031748"/>
                </a:lnTo>
                <a:lnTo>
                  <a:pt x="2444496" y="1031748"/>
                </a:lnTo>
                <a:lnTo>
                  <a:pt x="2452116" y="1031748"/>
                </a:lnTo>
                <a:lnTo>
                  <a:pt x="2452116" y="0"/>
                </a:lnTo>
                <a:close/>
              </a:path>
            </a:pathLst>
          </a:custGeom>
          <a:solidFill>
            <a:srgbClr val="AFA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91602" y="2939287"/>
            <a:ext cx="1756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36C82"/>
                </a:solidFill>
                <a:latin typeface="Times New Roman"/>
                <a:cs typeface="Times New Roman"/>
              </a:rPr>
              <a:t>:</a:t>
            </a:r>
            <a:r>
              <a:rPr sz="2400" u="heavy" spc="-5" dirty="0">
                <a:solidFill>
                  <a:srgbClr val="936C82"/>
                </a:solidFill>
                <a:uFill>
                  <a:solidFill>
                    <a:srgbClr val="926D81"/>
                  </a:solidFill>
                </a:uFill>
                <a:latin typeface="Times New Roman"/>
                <a:cs typeface="Times New Roman"/>
              </a:rPr>
              <a:t>DigerMusteri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67802" y="3510786"/>
            <a:ext cx="16979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36C82"/>
                </a:solidFill>
                <a:latin typeface="Times New Roman"/>
                <a:cs typeface="Times New Roman"/>
              </a:rPr>
              <a:t>isim=“B.Yıldız”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4060" y="1546859"/>
            <a:ext cx="9144000" cy="5660390"/>
            <a:chOff x="774060" y="1546859"/>
            <a:chExt cx="9144000" cy="5660390"/>
          </a:xfrm>
        </p:grpSpPr>
        <p:sp>
          <p:nvSpPr>
            <p:cNvPr id="13" name="object 13"/>
            <p:cNvSpPr/>
            <p:nvPr/>
          </p:nvSpPr>
          <p:spPr>
            <a:xfrm>
              <a:off x="2095360" y="1546859"/>
              <a:ext cx="5457825" cy="1201420"/>
            </a:xfrm>
            <a:custGeom>
              <a:avLst/>
              <a:gdLst/>
              <a:ahLst/>
              <a:cxnLst/>
              <a:rect l="l" t="t" r="r" b="b"/>
              <a:pathLst>
                <a:path w="5457825" h="1201420">
                  <a:moveTo>
                    <a:pt x="1100328" y="1187208"/>
                  </a:moveTo>
                  <a:lnTo>
                    <a:pt x="537972" y="99072"/>
                  </a:lnTo>
                  <a:lnTo>
                    <a:pt x="28956" y="99072"/>
                  </a:lnTo>
                  <a:lnTo>
                    <a:pt x="28956" y="0"/>
                  </a:lnTo>
                  <a:lnTo>
                    <a:pt x="0" y="0"/>
                  </a:lnTo>
                  <a:lnTo>
                    <a:pt x="0" y="1098804"/>
                  </a:lnTo>
                  <a:lnTo>
                    <a:pt x="28956" y="1098804"/>
                  </a:lnTo>
                  <a:lnTo>
                    <a:pt x="28956" y="128028"/>
                  </a:lnTo>
                  <a:lnTo>
                    <a:pt x="516636" y="128028"/>
                  </a:lnTo>
                  <a:lnTo>
                    <a:pt x="520560" y="128028"/>
                  </a:lnTo>
                  <a:lnTo>
                    <a:pt x="528828" y="144018"/>
                  </a:lnTo>
                  <a:lnTo>
                    <a:pt x="1074420" y="1200924"/>
                  </a:lnTo>
                  <a:lnTo>
                    <a:pt x="1100328" y="1187208"/>
                  </a:lnTo>
                  <a:close/>
                </a:path>
                <a:path w="5457825" h="1201420">
                  <a:moveTo>
                    <a:pt x="2542032" y="96012"/>
                  </a:moveTo>
                  <a:lnTo>
                    <a:pt x="2513076" y="96012"/>
                  </a:lnTo>
                  <a:lnTo>
                    <a:pt x="2513076" y="196608"/>
                  </a:lnTo>
                  <a:lnTo>
                    <a:pt x="2279904" y="196608"/>
                  </a:lnTo>
                  <a:lnTo>
                    <a:pt x="1876044" y="1175016"/>
                  </a:lnTo>
                  <a:lnTo>
                    <a:pt x="1901952" y="1185684"/>
                  </a:lnTo>
                  <a:lnTo>
                    <a:pt x="2289048" y="249580"/>
                  </a:lnTo>
                  <a:lnTo>
                    <a:pt x="2298979" y="225564"/>
                  </a:lnTo>
                  <a:lnTo>
                    <a:pt x="2302764" y="225564"/>
                  </a:lnTo>
                  <a:lnTo>
                    <a:pt x="2513076" y="225564"/>
                  </a:lnTo>
                  <a:lnTo>
                    <a:pt x="2513076" y="950976"/>
                  </a:lnTo>
                  <a:lnTo>
                    <a:pt x="2542032" y="950976"/>
                  </a:lnTo>
                  <a:lnTo>
                    <a:pt x="2542032" y="96012"/>
                  </a:lnTo>
                  <a:close/>
                </a:path>
                <a:path w="5457825" h="1201420">
                  <a:moveTo>
                    <a:pt x="5457444" y="89916"/>
                  </a:moveTo>
                  <a:lnTo>
                    <a:pt x="5430012" y="89916"/>
                  </a:lnTo>
                  <a:lnTo>
                    <a:pt x="5430012" y="190512"/>
                  </a:lnTo>
                  <a:lnTo>
                    <a:pt x="4965192" y="190512"/>
                  </a:lnTo>
                  <a:lnTo>
                    <a:pt x="4690872" y="1155204"/>
                  </a:lnTo>
                  <a:lnTo>
                    <a:pt x="4718304" y="1162824"/>
                  </a:lnTo>
                  <a:lnTo>
                    <a:pt x="4975860" y="257035"/>
                  </a:lnTo>
                  <a:lnTo>
                    <a:pt x="4986540" y="219468"/>
                  </a:lnTo>
                  <a:lnTo>
                    <a:pt x="4989576" y="219468"/>
                  </a:lnTo>
                  <a:lnTo>
                    <a:pt x="5430012" y="219468"/>
                  </a:lnTo>
                  <a:lnTo>
                    <a:pt x="5430012" y="944880"/>
                  </a:lnTo>
                  <a:lnTo>
                    <a:pt x="5457444" y="944880"/>
                  </a:lnTo>
                  <a:lnTo>
                    <a:pt x="5457444" y="89916"/>
                  </a:lnTo>
                  <a:close/>
                </a:path>
              </a:pathLst>
            </a:custGeom>
            <a:solidFill>
              <a:srgbClr val="FF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52562" y="5876544"/>
              <a:ext cx="2589530" cy="459105"/>
            </a:xfrm>
            <a:custGeom>
              <a:avLst/>
              <a:gdLst/>
              <a:ahLst/>
              <a:cxnLst/>
              <a:rect l="l" t="t" r="r" b="b"/>
              <a:pathLst>
                <a:path w="2589529" h="459104">
                  <a:moveTo>
                    <a:pt x="57912" y="86868"/>
                  </a:moveTo>
                  <a:lnTo>
                    <a:pt x="32004" y="39624"/>
                  </a:lnTo>
                  <a:lnTo>
                    <a:pt x="25908" y="10668"/>
                  </a:lnTo>
                  <a:lnTo>
                    <a:pt x="25908" y="0"/>
                  </a:lnTo>
                  <a:lnTo>
                    <a:pt x="0" y="1524"/>
                  </a:lnTo>
                  <a:lnTo>
                    <a:pt x="0" y="12192"/>
                  </a:lnTo>
                  <a:lnTo>
                    <a:pt x="1524" y="22860"/>
                  </a:lnTo>
                  <a:lnTo>
                    <a:pt x="16764" y="68580"/>
                  </a:lnTo>
                  <a:lnTo>
                    <a:pt x="38100" y="102108"/>
                  </a:lnTo>
                  <a:lnTo>
                    <a:pt x="57912" y="86868"/>
                  </a:lnTo>
                  <a:close/>
                </a:path>
                <a:path w="2589529" h="459104">
                  <a:moveTo>
                    <a:pt x="190500" y="196596"/>
                  </a:moveTo>
                  <a:lnTo>
                    <a:pt x="184404" y="192024"/>
                  </a:lnTo>
                  <a:lnTo>
                    <a:pt x="169164" y="182880"/>
                  </a:lnTo>
                  <a:lnTo>
                    <a:pt x="128016" y="155448"/>
                  </a:lnTo>
                  <a:lnTo>
                    <a:pt x="115824" y="144780"/>
                  </a:lnTo>
                  <a:lnTo>
                    <a:pt x="109728" y="138684"/>
                  </a:lnTo>
                  <a:lnTo>
                    <a:pt x="92964" y="158496"/>
                  </a:lnTo>
                  <a:lnTo>
                    <a:pt x="100584" y="164592"/>
                  </a:lnTo>
                  <a:lnTo>
                    <a:pt x="112776" y="175260"/>
                  </a:lnTo>
                  <a:lnTo>
                    <a:pt x="126492" y="184404"/>
                  </a:lnTo>
                  <a:lnTo>
                    <a:pt x="140208" y="195072"/>
                  </a:lnTo>
                  <a:lnTo>
                    <a:pt x="178308" y="217932"/>
                  </a:lnTo>
                  <a:lnTo>
                    <a:pt x="190500" y="196596"/>
                  </a:lnTo>
                  <a:close/>
                </a:path>
                <a:path w="2589529" h="459104">
                  <a:moveTo>
                    <a:pt x="348996" y="272796"/>
                  </a:moveTo>
                  <a:lnTo>
                    <a:pt x="326136" y="263652"/>
                  </a:lnTo>
                  <a:lnTo>
                    <a:pt x="288036" y="246888"/>
                  </a:lnTo>
                  <a:lnTo>
                    <a:pt x="268224" y="237744"/>
                  </a:lnTo>
                  <a:lnTo>
                    <a:pt x="257556" y="231648"/>
                  </a:lnTo>
                  <a:lnTo>
                    <a:pt x="245364" y="254508"/>
                  </a:lnTo>
                  <a:lnTo>
                    <a:pt x="257556" y="260604"/>
                  </a:lnTo>
                  <a:lnTo>
                    <a:pt x="277368" y="269748"/>
                  </a:lnTo>
                  <a:lnTo>
                    <a:pt x="315468" y="286512"/>
                  </a:lnTo>
                  <a:lnTo>
                    <a:pt x="339852" y="295656"/>
                  </a:lnTo>
                  <a:lnTo>
                    <a:pt x="348996" y="272796"/>
                  </a:lnTo>
                  <a:close/>
                </a:path>
                <a:path w="2589529" h="459104">
                  <a:moveTo>
                    <a:pt x="516636" y="329184"/>
                  </a:moveTo>
                  <a:lnTo>
                    <a:pt x="501396" y="326136"/>
                  </a:lnTo>
                  <a:lnTo>
                    <a:pt x="419100" y="298704"/>
                  </a:lnTo>
                  <a:lnTo>
                    <a:pt x="411480" y="323088"/>
                  </a:lnTo>
                  <a:lnTo>
                    <a:pt x="446532" y="335280"/>
                  </a:lnTo>
                  <a:lnTo>
                    <a:pt x="493776" y="348996"/>
                  </a:lnTo>
                  <a:lnTo>
                    <a:pt x="509016" y="353568"/>
                  </a:lnTo>
                  <a:lnTo>
                    <a:pt x="516636" y="329184"/>
                  </a:lnTo>
                  <a:close/>
                </a:path>
                <a:path w="2589529" h="459104">
                  <a:moveTo>
                    <a:pt x="687324" y="373380"/>
                  </a:moveTo>
                  <a:lnTo>
                    <a:pt x="650748" y="364236"/>
                  </a:lnTo>
                  <a:lnTo>
                    <a:pt x="598932" y="352044"/>
                  </a:lnTo>
                  <a:lnTo>
                    <a:pt x="589788" y="350520"/>
                  </a:lnTo>
                  <a:lnTo>
                    <a:pt x="582168" y="374904"/>
                  </a:lnTo>
                  <a:lnTo>
                    <a:pt x="592836" y="376428"/>
                  </a:lnTo>
                  <a:lnTo>
                    <a:pt x="644652" y="390144"/>
                  </a:lnTo>
                  <a:lnTo>
                    <a:pt x="682752" y="397764"/>
                  </a:lnTo>
                  <a:lnTo>
                    <a:pt x="687324" y="373380"/>
                  </a:lnTo>
                  <a:close/>
                </a:path>
                <a:path w="2589529" h="459104">
                  <a:moveTo>
                    <a:pt x="861060" y="403860"/>
                  </a:moveTo>
                  <a:lnTo>
                    <a:pt x="810768" y="396240"/>
                  </a:lnTo>
                  <a:lnTo>
                    <a:pt x="762000" y="387096"/>
                  </a:lnTo>
                  <a:lnTo>
                    <a:pt x="757428" y="413004"/>
                  </a:lnTo>
                  <a:lnTo>
                    <a:pt x="806196" y="420624"/>
                  </a:lnTo>
                  <a:lnTo>
                    <a:pt x="858012" y="429768"/>
                  </a:lnTo>
                  <a:lnTo>
                    <a:pt x="861060" y="403860"/>
                  </a:lnTo>
                  <a:close/>
                </a:path>
                <a:path w="2589529" h="459104">
                  <a:moveTo>
                    <a:pt x="1037844" y="423672"/>
                  </a:moveTo>
                  <a:lnTo>
                    <a:pt x="1034796" y="423548"/>
                  </a:lnTo>
                  <a:lnTo>
                    <a:pt x="979932" y="419100"/>
                  </a:lnTo>
                  <a:lnTo>
                    <a:pt x="937260" y="414528"/>
                  </a:lnTo>
                  <a:lnTo>
                    <a:pt x="934212" y="438912"/>
                  </a:lnTo>
                  <a:lnTo>
                    <a:pt x="976884" y="443484"/>
                  </a:lnTo>
                  <a:lnTo>
                    <a:pt x="1034796" y="449580"/>
                  </a:lnTo>
                  <a:lnTo>
                    <a:pt x="1037844" y="423672"/>
                  </a:lnTo>
                  <a:close/>
                </a:path>
                <a:path w="2589529" h="459104">
                  <a:moveTo>
                    <a:pt x="1214628" y="434340"/>
                  </a:moveTo>
                  <a:lnTo>
                    <a:pt x="1210056" y="434259"/>
                  </a:lnTo>
                  <a:lnTo>
                    <a:pt x="1153668" y="431292"/>
                  </a:lnTo>
                  <a:lnTo>
                    <a:pt x="1112520" y="429768"/>
                  </a:lnTo>
                  <a:lnTo>
                    <a:pt x="1110996" y="455676"/>
                  </a:lnTo>
                  <a:lnTo>
                    <a:pt x="1152144" y="457200"/>
                  </a:lnTo>
                  <a:lnTo>
                    <a:pt x="1210056" y="458724"/>
                  </a:lnTo>
                  <a:lnTo>
                    <a:pt x="1213104" y="458724"/>
                  </a:lnTo>
                  <a:lnTo>
                    <a:pt x="1214628" y="434340"/>
                  </a:lnTo>
                  <a:close/>
                </a:path>
                <a:path w="2589529" h="459104">
                  <a:moveTo>
                    <a:pt x="1392936" y="457200"/>
                  </a:moveTo>
                  <a:lnTo>
                    <a:pt x="1391412" y="431292"/>
                  </a:lnTo>
                  <a:lnTo>
                    <a:pt x="1386840" y="431292"/>
                  </a:lnTo>
                  <a:lnTo>
                    <a:pt x="1328928" y="434340"/>
                  </a:lnTo>
                  <a:lnTo>
                    <a:pt x="1289304" y="434340"/>
                  </a:lnTo>
                  <a:lnTo>
                    <a:pt x="1290828" y="458724"/>
                  </a:lnTo>
                  <a:lnTo>
                    <a:pt x="1328928" y="458724"/>
                  </a:lnTo>
                  <a:lnTo>
                    <a:pt x="1386840" y="457239"/>
                  </a:lnTo>
                  <a:lnTo>
                    <a:pt x="1392936" y="457200"/>
                  </a:lnTo>
                  <a:close/>
                </a:path>
                <a:path w="2589529" h="459104">
                  <a:moveTo>
                    <a:pt x="1569720" y="443484"/>
                  </a:moveTo>
                  <a:lnTo>
                    <a:pt x="1568196" y="419100"/>
                  </a:lnTo>
                  <a:lnTo>
                    <a:pt x="1562100" y="419100"/>
                  </a:lnTo>
                  <a:lnTo>
                    <a:pt x="1504188" y="425196"/>
                  </a:lnTo>
                  <a:lnTo>
                    <a:pt x="1466088" y="426720"/>
                  </a:lnTo>
                  <a:lnTo>
                    <a:pt x="1469136" y="452628"/>
                  </a:lnTo>
                  <a:lnTo>
                    <a:pt x="1505712" y="449580"/>
                  </a:lnTo>
                  <a:lnTo>
                    <a:pt x="1563624" y="445008"/>
                  </a:lnTo>
                  <a:lnTo>
                    <a:pt x="1569720" y="443484"/>
                  </a:lnTo>
                  <a:close/>
                </a:path>
                <a:path w="2589529" h="459104">
                  <a:moveTo>
                    <a:pt x="1746504" y="419100"/>
                  </a:moveTo>
                  <a:lnTo>
                    <a:pt x="1743456" y="394716"/>
                  </a:lnTo>
                  <a:lnTo>
                    <a:pt x="1729740" y="396240"/>
                  </a:lnTo>
                  <a:lnTo>
                    <a:pt x="1674876" y="405384"/>
                  </a:lnTo>
                  <a:lnTo>
                    <a:pt x="1642872" y="409956"/>
                  </a:lnTo>
                  <a:lnTo>
                    <a:pt x="1645920" y="434340"/>
                  </a:lnTo>
                  <a:lnTo>
                    <a:pt x="1677924" y="429768"/>
                  </a:lnTo>
                  <a:lnTo>
                    <a:pt x="1734312" y="422148"/>
                  </a:lnTo>
                  <a:lnTo>
                    <a:pt x="1746504" y="419100"/>
                  </a:lnTo>
                  <a:close/>
                </a:path>
                <a:path w="2589529" h="459104">
                  <a:moveTo>
                    <a:pt x="1921764" y="384048"/>
                  </a:moveTo>
                  <a:lnTo>
                    <a:pt x="1915668" y="358140"/>
                  </a:lnTo>
                  <a:lnTo>
                    <a:pt x="1837944" y="376428"/>
                  </a:lnTo>
                  <a:lnTo>
                    <a:pt x="1818132" y="381000"/>
                  </a:lnTo>
                  <a:lnTo>
                    <a:pt x="1822704" y="405384"/>
                  </a:lnTo>
                  <a:lnTo>
                    <a:pt x="1842516" y="400812"/>
                  </a:lnTo>
                  <a:lnTo>
                    <a:pt x="1895856" y="390144"/>
                  </a:lnTo>
                  <a:lnTo>
                    <a:pt x="1921764" y="384048"/>
                  </a:lnTo>
                  <a:close/>
                </a:path>
                <a:path w="2589529" h="459104">
                  <a:moveTo>
                    <a:pt x="2093976" y="335280"/>
                  </a:moveTo>
                  <a:lnTo>
                    <a:pt x="2086356" y="310896"/>
                  </a:lnTo>
                  <a:lnTo>
                    <a:pt x="2039112" y="326136"/>
                  </a:lnTo>
                  <a:lnTo>
                    <a:pt x="1990344" y="339852"/>
                  </a:lnTo>
                  <a:lnTo>
                    <a:pt x="1996440" y="364236"/>
                  </a:lnTo>
                  <a:lnTo>
                    <a:pt x="1997964" y="364236"/>
                  </a:lnTo>
                  <a:lnTo>
                    <a:pt x="2046732" y="350520"/>
                  </a:lnTo>
                  <a:lnTo>
                    <a:pt x="2093976" y="335280"/>
                  </a:lnTo>
                  <a:close/>
                </a:path>
                <a:path w="2589529" h="459104">
                  <a:moveTo>
                    <a:pt x="2261616" y="271272"/>
                  </a:moveTo>
                  <a:lnTo>
                    <a:pt x="2250948" y="248412"/>
                  </a:lnTo>
                  <a:lnTo>
                    <a:pt x="2214372" y="263652"/>
                  </a:lnTo>
                  <a:lnTo>
                    <a:pt x="2173224" y="280416"/>
                  </a:lnTo>
                  <a:lnTo>
                    <a:pt x="2157984" y="286512"/>
                  </a:lnTo>
                  <a:lnTo>
                    <a:pt x="2167128" y="309372"/>
                  </a:lnTo>
                  <a:lnTo>
                    <a:pt x="2182368" y="304800"/>
                  </a:lnTo>
                  <a:lnTo>
                    <a:pt x="2223516" y="288036"/>
                  </a:lnTo>
                  <a:lnTo>
                    <a:pt x="2261616" y="271272"/>
                  </a:lnTo>
                  <a:close/>
                </a:path>
                <a:path w="2589529" h="459104">
                  <a:moveTo>
                    <a:pt x="2418588" y="182880"/>
                  </a:moveTo>
                  <a:lnTo>
                    <a:pt x="2403348" y="161544"/>
                  </a:lnTo>
                  <a:lnTo>
                    <a:pt x="2385060" y="173736"/>
                  </a:lnTo>
                  <a:lnTo>
                    <a:pt x="2371344" y="184404"/>
                  </a:lnTo>
                  <a:lnTo>
                    <a:pt x="2340864" y="202692"/>
                  </a:lnTo>
                  <a:lnTo>
                    <a:pt x="2324100" y="211836"/>
                  </a:lnTo>
                  <a:lnTo>
                    <a:pt x="2318004" y="214884"/>
                  </a:lnTo>
                  <a:lnTo>
                    <a:pt x="2330196" y="236220"/>
                  </a:lnTo>
                  <a:lnTo>
                    <a:pt x="2336292" y="233172"/>
                  </a:lnTo>
                  <a:lnTo>
                    <a:pt x="2353056" y="224028"/>
                  </a:lnTo>
                  <a:lnTo>
                    <a:pt x="2368296" y="214884"/>
                  </a:lnTo>
                  <a:lnTo>
                    <a:pt x="2385060" y="205740"/>
                  </a:lnTo>
                  <a:lnTo>
                    <a:pt x="2398776" y="195072"/>
                  </a:lnTo>
                  <a:lnTo>
                    <a:pt x="2414016" y="185928"/>
                  </a:lnTo>
                  <a:lnTo>
                    <a:pt x="2418588" y="182880"/>
                  </a:lnTo>
                  <a:close/>
                </a:path>
                <a:path w="2589529" h="459104">
                  <a:moveTo>
                    <a:pt x="2589276" y="150876"/>
                  </a:moveTo>
                  <a:lnTo>
                    <a:pt x="2586228" y="144780"/>
                  </a:lnTo>
                  <a:lnTo>
                    <a:pt x="2526792" y="3048"/>
                  </a:lnTo>
                  <a:lnTo>
                    <a:pt x="2438400" y="128016"/>
                  </a:lnTo>
                  <a:lnTo>
                    <a:pt x="2433828" y="132588"/>
                  </a:lnTo>
                  <a:lnTo>
                    <a:pt x="2435352" y="141732"/>
                  </a:lnTo>
                  <a:lnTo>
                    <a:pt x="2441448" y="144780"/>
                  </a:lnTo>
                  <a:lnTo>
                    <a:pt x="2447544" y="149352"/>
                  </a:lnTo>
                  <a:lnTo>
                    <a:pt x="2455164" y="147828"/>
                  </a:lnTo>
                  <a:lnTo>
                    <a:pt x="2458212" y="141732"/>
                  </a:lnTo>
                  <a:lnTo>
                    <a:pt x="2459736" y="139598"/>
                  </a:lnTo>
                  <a:lnTo>
                    <a:pt x="2459736" y="114300"/>
                  </a:lnTo>
                  <a:lnTo>
                    <a:pt x="2465832" y="106680"/>
                  </a:lnTo>
                  <a:lnTo>
                    <a:pt x="2474976" y="97536"/>
                  </a:lnTo>
                  <a:lnTo>
                    <a:pt x="2482596" y="88392"/>
                  </a:lnTo>
                  <a:lnTo>
                    <a:pt x="2488692" y="77724"/>
                  </a:lnTo>
                  <a:lnTo>
                    <a:pt x="2500884" y="59436"/>
                  </a:lnTo>
                  <a:lnTo>
                    <a:pt x="2505456" y="48768"/>
                  </a:lnTo>
                  <a:lnTo>
                    <a:pt x="2508504" y="39624"/>
                  </a:lnTo>
                  <a:lnTo>
                    <a:pt x="2510028" y="33528"/>
                  </a:lnTo>
                  <a:lnTo>
                    <a:pt x="2513076" y="34480"/>
                  </a:lnTo>
                  <a:lnTo>
                    <a:pt x="2513076" y="33528"/>
                  </a:lnTo>
                  <a:lnTo>
                    <a:pt x="2534412" y="35052"/>
                  </a:lnTo>
                  <a:lnTo>
                    <a:pt x="2534412" y="84605"/>
                  </a:lnTo>
                  <a:lnTo>
                    <a:pt x="2563368" y="153924"/>
                  </a:lnTo>
                  <a:lnTo>
                    <a:pt x="2566416" y="160020"/>
                  </a:lnTo>
                  <a:lnTo>
                    <a:pt x="2572512" y="163068"/>
                  </a:lnTo>
                  <a:lnTo>
                    <a:pt x="2580132" y="161544"/>
                  </a:lnTo>
                  <a:lnTo>
                    <a:pt x="2586228" y="158496"/>
                  </a:lnTo>
                  <a:lnTo>
                    <a:pt x="2589276" y="150876"/>
                  </a:lnTo>
                  <a:close/>
                </a:path>
                <a:path w="2589529" h="459104">
                  <a:moveTo>
                    <a:pt x="2521350" y="53337"/>
                  </a:moveTo>
                  <a:lnTo>
                    <a:pt x="2513533" y="34623"/>
                  </a:lnTo>
                  <a:lnTo>
                    <a:pt x="2510028" y="33528"/>
                  </a:lnTo>
                  <a:lnTo>
                    <a:pt x="2508504" y="39624"/>
                  </a:lnTo>
                  <a:lnTo>
                    <a:pt x="2505456" y="48768"/>
                  </a:lnTo>
                  <a:lnTo>
                    <a:pt x="2500884" y="59436"/>
                  </a:lnTo>
                  <a:lnTo>
                    <a:pt x="2488692" y="77724"/>
                  </a:lnTo>
                  <a:lnTo>
                    <a:pt x="2482596" y="88392"/>
                  </a:lnTo>
                  <a:lnTo>
                    <a:pt x="2474976" y="97536"/>
                  </a:lnTo>
                  <a:lnTo>
                    <a:pt x="2465832" y="106680"/>
                  </a:lnTo>
                  <a:lnTo>
                    <a:pt x="2459736" y="114300"/>
                  </a:lnTo>
                  <a:lnTo>
                    <a:pt x="2470656" y="124310"/>
                  </a:lnTo>
                  <a:lnTo>
                    <a:pt x="2521350" y="53337"/>
                  </a:lnTo>
                  <a:close/>
                </a:path>
                <a:path w="2589529" h="459104">
                  <a:moveTo>
                    <a:pt x="2470656" y="124310"/>
                  </a:moveTo>
                  <a:lnTo>
                    <a:pt x="2459736" y="114300"/>
                  </a:lnTo>
                  <a:lnTo>
                    <a:pt x="2459736" y="139598"/>
                  </a:lnTo>
                  <a:lnTo>
                    <a:pt x="2470656" y="124310"/>
                  </a:lnTo>
                  <a:close/>
                </a:path>
                <a:path w="2589529" h="459104">
                  <a:moveTo>
                    <a:pt x="2525764" y="63902"/>
                  </a:moveTo>
                  <a:lnTo>
                    <a:pt x="2521350" y="53337"/>
                  </a:lnTo>
                  <a:lnTo>
                    <a:pt x="2470656" y="124310"/>
                  </a:lnTo>
                  <a:lnTo>
                    <a:pt x="2478024" y="131064"/>
                  </a:lnTo>
                  <a:lnTo>
                    <a:pt x="2510028" y="92964"/>
                  </a:lnTo>
                  <a:lnTo>
                    <a:pt x="2522220" y="70104"/>
                  </a:lnTo>
                  <a:lnTo>
                    <a:pt x="2525764" y="63902"/>
                  </a:lnTo>
                  <a:close/>
                </a:path>
                <a:path w="2589529" h="459104">
                  <a:moveTo>
                    <a:pt x="2534412" y="35052"/>
                  </a:moveTo>
                  <a:lnTo>
                    <a:pt x="2513076" y="33528"/>
                  </a:lnTo>
                  <a:lnTo>
                    <a:pt x="2513533" y="34623"/>
                  </a:lnTo>
                  <a:lnTo>
                    <a:pt x="2530852" y="40035"/>
                  </a:lnTo>
                  <a:lnTo>
                    <a:pt x="2534412" y="35052"/>
                  </a:lnTo>
                  <a:close/>
                </a:path>
                <a:path w="2589529" h="459104">
                  <a:moveTo>
                    <a:pt x="2513533" y="34623"/>
                  </a:moveTo>
                  <a:lnTo>
                    <a:pt x="2513076" y="33528"/>
                  </a:lnTo>
                  <a:lnTo>
                    <a:pt x="2513076" y="34480"/>
                  </a:lnTo>
                  <a:lnTo>
                    <a:pt x="2513533" y="34623"/>
                  </a:lnTo>
                  <a:close/>
                </a:path>
                <a:path w="2589529" h="459104">
                  <a:moveTo>
                    <a:pt x="2530852" y="40035"/>
                  </a:moveTo>
                  <a:lnTo>
                    <a:pt x="2513533" y="34623"/>
                  </a:lnTo>
                  <a:lnTo>
                    <a:pt x="2521350" y="53337"/>
                  </a:lnTo>
                  <a:lnTo>
                    <a:pt x="2530852" y="40035"/>
                  </a:lnTo>
                  <a:close/>
                </a:path>
                <a:path w="2589529" h="459104">
                  <a:moveTo>
                    <a:pt x="2534412" y="41148"/>
                  </a:moveTo>
                  <a:lnTo>
                    <a:pt x="2530852" y="40035"/>
                  </a:lnTo>
                  <a:lnTo>
                    <a:pt x="2521350" y="53337"/>
                  </a:lnTo>
                  <a:lnTo>
                    <a:pt x="2525764" y="63902"/>
                  </a:lnTo>
                  <a:lnTo>
                    <a:pt x="2528316" y="59436"/>
                  </a:lnTo>
                  <a:lnTo>
                    <a:pt x="2531364" y="48768"/>
                  </a:lnTo>
                  <a:lnTo>
                    <a:pt x="2534412" y="41148"/>
                  </a:lnTo>
                  <a:close/>
                </a:path>
                <a:path w="2589529" h="459104">
                  <a:moveTo>
                    <a:pt x="2534412" y="84605"/>
                  </a:moveTo>
                  <a:lnTo>
                    <a:pt x="2534412" y="41148"/>
                  </a:lnTo>
                  <a:lnTo>
                    <a:pt x="2531364" y="48768"/>
                  </a:lnTo>
                  <a:lnTo>
                    <a:pt x="2528316" y="59436"/>
                  </a:lnTo>
                  <a:lnTo>
                    <a:pt x="2525764" y="63902"/>
                  </a:lnTo>
                  <a:lnTo>
                    <a:pt x="2534412" y="84605"/>
                  </a:lnTo>
                  <a:close/>
                </a:path>
                <a:path w="2589529" h="459104">
                  <a:moveTo>
                    <a:pt x="2534412" y="41148"/>
                  </a:moveTo>
                  <a:lnTo>
                    <a:pt x="2534412" y="35052"/>
                  </a:lnTo>
                  <a:lnTo>
                    <a:pt x="2530852" y="40035"/>
                  </a:lnTo>
                  <a:lnTo>
                    <a:pt x="2534412" y="4114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92156" y="3778008"/>
              <a:ext cx="2376170" cy="2106295"/>
            </a:xfrm>
            <a:custGeom>
              <a:avLst/>
              <a:gdLst/>
              <a:ahLst/>
              <a:cxnLst/>
              <a:rect l="l" t="t" r="r" b="b"/>
              <a:pathLst>
                <a:path w="2376170" h="2106295">
                  <a:moveTo>
                    <a:pt x="2375916" y="0"/>
                  </a:moveTo>
                  <a:lnTo>
                    <a:pt x="2362200" y="0"/>
                  </a:lnTo>
                  <a:lnTo>
                    <a:pt x="2362200" y="950963"/>
                  </a:lnTo>
                  <a:lnTo>
                    <a:pt x="2362200" y="964679"/>
                  </a:lnTo>
                  <a:lnTo>
                    <a:pt x="2362200" y="2092452"/>
                  </a:lnTo>
                  <a:lnTo>
                    <a:pt x="13716" y="2092452"/>
                  </a:lnTo>
                  <a:lnTo>
                    <a:pt x="13716" y="963168"/>
                  </a:lnTo>
                  <a:lnTo>
                    <a:pt x="2362200" y="964679"/>
                  </a:lnTo>
                  <a:lnTo>
                    <a:pt x="2362200" y="950963"/>
                  </a:lnTo>
                  <a:lnTo>
                    <a:pt x="13716" y="949452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2106168"/>
                  </a:lnTo>
                  <a:lnTo>
                    <a:pt x="6096" y="2106168"/>
                  </a:lnTo>
                  <a:lnTo>
                    <a:pt x="13716" y="2106168"/>
                  </a:lnTo>
                  <a:lnTo>
                    <a:pt x="2362200" y="2106168"/>
                  </a:lnTo>
                  <a:lnTo>
                    <a:pt x="2368296" y="2106168"/>
                  </a:lnTo>
                  <a:lnTo>
                    <a:pt x="2375916" y="2106168"/>
                  </a:lnTo>
                  <a:lnTo>
                    <a:pt x="2375916" y="0"/>
                  </a:lnTo>
                  <a:close/>
                </a:path>
              </a:pathLst>
            </a:custGeom>
            <a:solidFill>
              <a:srgbClr val="AFA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2660" y="1546859"/>
            <a:ext cx="1031875" cy="1099185"/>
          </a:xfrm>
          <a:prstGeom prst="rect">
            <a:avLst/>
          </a:prstGeom>
          <a:solidFill>
            <a:srgbClr val="246D81"/>
          </a:solidFill>
        </p:spPr>
        <p:txBody>
          <a:bodyPr vert="horz" wrap="square" lIns="0" tIns="38735" rIns="0" bIns="0" rtlCol="0">
            <a:spAutoFit/>
          </a:bodyPr>
          <a:lstStyle/>
          <a:p>
            <a:pPr marL="90805" marR="133985">
              <a:lnSpc>
                <a:spcPct val="100000"/>
              </a:lnSpc>
              <a:spcBef>
                <a:spcPts val="30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Sınıf  (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ı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m/  kodlama  zamanı)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15290" y="1636775"/>
            <a:ext cx="1979930" cy="855344"/>
          </a:xfrm>
          <a:prstGeom prst="rect">
            <a:avLst/>
          </a:prstGeom>
          <a:solidFill>
            <a:srgbClr val="65CCFF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 marR="187960">
              <a:lnSpc>
                <a:spcPct val="100000"/>
              </a:lnSpc>
              <a:spcBef>
                <a:spcPts val="320"/>
              </a:spcBef>
            </a:pPr>
            <a:r>
              <a:rPr sz="1600" spc="-10" dirty="0">
                <a:latin typeface="Arial"/>
                <a:cs typeface="Arial"/>
              </a:rPr>
              <a:t>Sınıf </a:t>
            </a:r>
            <a:r>
              <a:rPr sz="1600" spc="-5" dirty="0">
                <a:latin typeface="Arial"/>
                <a:cs typeface="Arial"/>
              </a:rPr>
              <a:t>örneği  (“instance”)  (koşturma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zamanı)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98354" y="1642872"/>
            <a:ext cx="1961514" cy="855344"/>
          </a:xfrm>
          <a:prstGeom prst="rect">
            <a:avLst/>
          </a:prstGeom>
          <a:solidFill>
            <a:srgbClr val="65CCFF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 marR="170180">
              <a:lnSpc>
                <a:spcPct val="100000"/>
              </a:lnSpc>
              <a:spcBef>
                <a:spcPts val="320"/>
              </a:spcBef>
            </a:pPr>
            <a:r>
              <a:rPr sz="1600" spc="-10" dirty="0">
                <a:latin typeface="Arial"/>
                <a:cs typeface="Arial"/>
              </a:rPr>
              <a:t>Sınıf </a:t>
            </a:r>
            <a:r>
              <a:rPr sz="1600" spc="-5" dirty="0">
                <a:latin typeface="Arial"/>
                <a:cs typeface="Arial"/>
              </a:rPr>
              <a:t>örneği  (“instance”)  (koşturma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zamanı)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51679" y="3815586"/>
            <a:ext cx="21323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936C82"/>
                </a:solidFill>
                <a:latin typeface="Times New Roman"/>
                <a:cs typeface="Times New Roman"/>
              </a:rPr>
              <a:t>m</a:t>
            </a:r>
            <a:r>
              <a:rPr sz="2000" spc="5" dirty="0">
                <a:solidFill>
                  <a:srgbClr val="936C82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936C82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936C82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936C82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936C82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936C82"/>
                </a:solidFill>
                <a:latin typeface="Times New Roman"/>
                <a:cs typeface="Times New Roman"/>
              </a:rPr>
              <a:t>i</a:t>
            </a:r>
            <a:r>
              <a:rPr sz="2000" spc="5" dirty="0">
                <a:solidFill>
                  <a:srgbClr val="936C82"/>
                </a:solidFill>
                <a:latin typeface="Times New Roman"/>
                <a:cs typeface="Times New Roman"/>
              </a:rPr>
              <a:t>No</a:t>
            </a:r>
            <a:r>
              <a:rPr sz="2000" spc="-5" dirty="0">
                <a:solidFill>
                  <a:srgbClr val="936C82"/>
                </a:solidFill>
                <a:latin typeface="Times New Roman"/>
                <a:cs typeface="Times New Roman"/>
              </a:rPr>
              <a:t>=</a:t>
            </a:r>
            <a:r>
              <a:rPr sz="2000" spc="5" dirty="0">
                <a:solidFill>
                  <a:srgbClr val="936C82"/>
                </a:solidFill>
                <a:latin typeface="Times New Roman"/>
                <a:cs typeface="Times New Roman"/>
              </a:rPr>
              <a:t>0</a:t>
            </a:r>
            <a:r>
              <a:rPr sz="2000" spc="-10" dirty="0">
                <a:solidFill>
                  <a:srgbClr val="936C82"/>
                </a:solidFill>
                <a:latin typeface="Times New Roman"/>
                <a:cs typeface="Times New Roman"/>
              </a:rPr>
              <a:t>8</a:t>
            </a:r>
            <a:r>
              <a:rPr sz="2000" spc="5" dirty="0">
                <a:solidFill>
                  <a:srgbClr val="936C82"/>
                </a:solidFill>
                <a:latin typeface="Times New Roman"/>
                <a:cs typeface="Times New Roman"/>
              </a:rPr>
              <a:t>0</a:t>
            </a:r>
            <a:r>
              <a:rPr sz="2000" spc="-10" dirty="0">
                <a:solidFill>
                  <a:srgbClr val="936C82"/>
                </a:solidFill>
                <a:latin typeface="Times New Roman"/>
                <a:cs typeface="Times New Roman"/>
              </a:rPr>
              <a:t>5</a:t>
            </a:r>
            <a:r>
              <a:rPr sz="2000" spc="5" dirty="0">
                <a:solidFill>
                  <a:srgbClr val="936C82"/>
                </a:solidFill>
                <a:latin typeface="Times New Roman"/>
                <a:cs typeface="Times New Roman"/>
              </a:rPr>
              <a:t>1</a:t>
            </a:r>
            <a:r>
              <a:rPr sz="2000" spc="-10" dirty="0">
                <a:solidFill>
                  <a:srgbClr val="936C82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936C82"/>
                </a:solidFill>
                <a:latin typeface="Times New Roman"/>
                <a:cs typeface="Times New Roman"/>
              </a:rPr>
              <a:t>3  </a:t>
            </a:r>
            <a:r>
              <a:rPr sz="2000" spc="-5" dirty="0">
                <a:solidFill>
                  <a:srgbClr val="936C82"/>
                </a:solidFill>
                <a:latin typeface="Times New Roman"/>
                <a:cs typeface="Times New Roman"/>
              </a:rPr>
              <a:t>bakiye</a:t>
            </a:r>
            <a:r>
              <a:rPr sz="2000" spc="-50" dirty="0">
                <a:solidFill>
                  <a:srgbClr val="936C8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936C82"/>
                </a:solidFill>
                <a:latin typeface="Times New Roman"/>
                <a:cs typeface="Times New Roman"/>
              </a:rPr>
              <a:t>=1000000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51679" y="4729986"/>
            <a:ext cx="15932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936C82"/>
                </a:solidFill>
                <a:latin typeface="Times New Roman"/>
                <a:cs typeface="Times New Roman"/>
              </a:rPr>
              <a:t>b</a:t>
            </a:r>
            <a:r>
              <a:rPr sz="2000" spc="-5" dirty="0">
                <a:solidFill>
                  <a:srgbClr val="936C82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936C82"/>
                </a:solidFill>
                <a:latin typeface="Times New Roman"/>
                <a:cs typeface="Times New Roman"/>
              </a:rPr>
              <a:t>k</a:t>
            </a:r>
            <a:r>
              <a:rPr sz="2000" spc="-10" dirty="0">
                <a:solidFill>
                  <a:srgbClr val="936C82"/>
                </a:solidFill>
                <a:latin typeface="Times New Roman"/>
                <a:cs typeface="Times New Roman"/>
              </a:rPr>
              <a:t>iy</a:t>
            </a:r>
            <a:r>
              <a:rPr sz="2000" spc="-5" dirty="0">
                <a:solidFill>
                  <a:srgbClr val="936C82"/>
                </a:solidFill>
                <a:latin typeface="Times New Roman"/>
                <a:cs typeface="Times New Roman"/>
              </a:rPr>
              <a:t>e</a:t>
            </a:r>
            <a:r>
              <a:rPr sz="2000" spc="5" dirty="0">
                <a:solidFill>
                  <a:srgbClr val="936C82"/>
                </a:solidFill>
                <a:latin typeface="Times New Roman"/>
                <a:cs typeface="Times New Roman"/>
              </a:rPr>
              <a:t>_d</a:t>
            </a:r>
            <a:r>
              <a:rPr sz="2000" spc="-5" dirty="0">
                <a:solidFill>
                  <a:srgbClr val="936C82"/>
                </a:solidFill>
                <a:latin typeface="Times New Roman"/>
                <a:cs typeface="Times New Roman"/>
              </a:rPr>
              <a:t>e</a:t>
            </a:r>
            <a:r>
              <a:rPr sz="2000" spc="5" dirty="0">
                <a:solidFill>
                  <a:srgbClr val="936C82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936C82"/>
                </a:solidFill>
                <a:latin typeface="Times New Roman"/>
                <a:cs typeface="Times New Roman"/>
              </a:rPr>
              <a:t>i</a:t>
            </a:r>
            <a:r>
              <a:rPr sz="2000" spc="-15" dirty="0">
                <a:solidFill>
                  <a:srgbClr val="936C82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936C82"/>
                </a:solidFill>
                <a:latin typeface="Times New Roman"/>
                <a:cs typeface="Times New Roman"/>
              </a:rPr>
              <a:t>ti</a:t>
            </a:r>
            <a:r>
              <a:rPr sz="2000" dirty="0">
                <a:solidFill>
                  <a:srgbClr val="936C82"/>
                </a:solidFill>
                <a:latin typeface="Times New Roman"/>
                <a:cs typeface="Times New Roman"/>
              </a:rPr>
              <a:t>r  </a:t>
            </a:r>
            <a:r>
              <a:rPr sz="2000" spc="-5" dirty="0">
                <a:solidFill>
                  <a:srgbClr val="936C82"/>
                </a:solidFill>
                <a:latin typeface="Times New Roman"/>
                <a:cs typeface="Times New Roman"/>
              </a:rPr>
              <a:t>bakiye_sorgula  isim_sorgula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06156" y="3778008"/>
            <a:ext cx="1918970" cy="2106295"/>
          </a:xfrm>
          <a:custGeom>
            <a:avLst/>
            <a:gdLst/>
            <a:ahLst/>
            <a:cxnLst/>
            <a:rect l="l" t="t" r="r" b="b"/>
            <a:pathLst>
              <a:path w="1918970" h="2106295">
                <a:moveTo>
                  <a:pt x="1918716" y="0"/>
                </a:moveTo>
                <a:lnTo>
                  <a:pt x="1905000" y="0"/>
                </a:lnTo>
                <a:lnTo>
                  <a:pt x="1905000" y="950963"/>
                </a:lnTo>
                <a:lnTo>
                  <a:pt x="1905000" y="964679"/>
                </a:lnTo>
                <a:lnTo>
                  <a:pt x="1905000" y="2092452"/>
                </a:lnTo>
                <a:lnTo>
                  <a:pt x="13716" y="2092452"/>
                </a:lnTo>
                <a:lnTo>
                  <a:pt x="13716" y="963168"/>
                </a:lnTo>
                <a:lnTo>
                  <a:pt x="1905000" y="964679"/>
                </a:lnTo>
                <a:lnTo>
                  <a:pt x="1905000" y="950963"/>
                </a:lnTo>
                <a:lnTo>
                  <a:pt x="13716" y="949452"/>
                </a:lnTo>
                <a:lnTo>
                  <a:pt x="13716" y="0"/>
                </a:lnTo>
                <a:lnTo>
                  <a:pt x="0" y="0"/>
                </a:lnTo>
                <a:lnTo>
                  <a:pt x="0" y="2106168"/>
                </a:lnTo>
                <a:lnTo>
                  <a:pt x="6096" y="2106168"/>
                </a:lnTo>
                <a:lnTo>
                  <a:pt x="13716" y="2106168"/>
                </a:lnTo>
                <a:lnTo>
                  <a:pt x="1905000" y="2106168"/>
                </a:lnTo>
                <a:lnTo>
                  <a:pt x="1911096" y="2106168"/>
                </a:lnTo>
                <a:lnTo>
                  <a:pt x="1918716" y="2106168"/>
                </a:lnTo>
                <a:lnTo>
                  <a:pt x="1918716" y="0"/>
                </a:lnTo>
                <a:close/>
              </a:path>
            </a:pathLst>
          </a:custGeom>
          <a:solidFill>
            <a:srgbClr val="AFA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51964" y="3815586"/>
            <a:ext cx="10979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936C82"/>
                </a:solidFill>
                <a:latin typeface="Times New Roman"/>
                <a:cs typeface="Times New Roman"/>
              </a:rPr>
              <a:t>m</a:t>
            </a:r>
            <a:r>
              <a:rPr sz="2000" spc="5" dirty="0">
                <a:solidFill>
                  <a:srgbClr val="936C82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936C82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936C82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936C82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936C82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936C82"/>
                </a:solidFill>
                <a:latin typeface="Times New Roman"/>
                <a:cs typeface="Times New Roman"/>
              </a:rPr>
              <a:t>i</a:t>
            </a:r>
            <a:r>
              <a:rPr sz="2000" spc="5" dirty="0">
                <a:solidFill>
                  <a:srgbClr val="936C82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936C82"/>
                </a:solidFill>
                <a:latin typeface="Times New Roman"/>
                <a:cs typeface="Times New Roman"/>
              </a:rPr>
              <a:t>o  </a:t>
            </a:r>
            <a:r>
              <a:rPr sz="2000" spc="-5" dirty="0">
                <a:solidFill>
                  <a:srgbClr val="936C82"/>
                </a:solidFill>
                <a:latin typeface="Times New Roman"/>
                <a:cs typeface="Times New Roman"/>
              </a:rPr>
              <a:t>bakiye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51964" y="4729986"/>
            <a:ext cx="15932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936C82"/>
                </a:solidFill>
                <a:latin typeface="Times New Roman"/>
                <a:cs typeface="Times New Roman"/>
              </a:rPr>
              <a:t>b</a:t>
            </a:r>
            <a:r>
              <a:rPr sz="2000" spc="-5" dirty="0">
                <a:solidFill>
                  <a:srgbClr val="936C82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936C82"/>
                </a:solidFill>
                <a:latin typeface="Times New Roman"/>
                <a:cs typeface="Times New Roman"/>
              </a:rPr>
              <a:t>k</a:t>
            </a:r>
            <a:r>
              <a:rPr sz="2000" spc="-10" dirty="0">
                <a:solidFill>
                  <a:srgbClr val="936C82"/>
                </a:solidFill>
                <a:latin typeface="Times New Roman"/>
                <a:cs typeface="Times New Roman"/>
              </a:rPr>
              <a:t>iy</a:t>
            </a:r>
            <a:r>
              <a:rPr sz="2000" spc="-5" dirty="0">
                <a:solidFill>
                  <a:srgbClr val="936C82"/>
                </a:solidFill>
                <a:latin typeface="Times New Roman"/>
                <a:cs typeface="Times New Roman"/>
              </a:rPr>
              <a:t>e</a:t>
            </a:r>
            <a:r>
              <a:rPr sz="2000" spc="5" dirty="0">
                <a:solidFill>
                  <a:srgbClr val="936C82"/>
                </a:solidFill>
                <a:latin typeface="Times New Roman"/>
                <a:cs typeface="Times New Roman"/>
              </a:rPr>
              <a:t>_d</a:t>
            </a:r>
            <a:r>
              <a:rPr sz="2000" spc="-5" dirty="0">
                <a:solidFill>
                  <a:srgbClr val="936C82"/>
                </a:solidFill>
                <a:latin typeface="Times New Roman"/>
                <a:cs typeface="Times New Roman"/>
              </a:rPr>
              <a:t>e</a:t>
            </a:r>
            <a:r>
              <a:rPr sz="2000" spc="5" dirty="0">
                <a:solidFill>
                  <a:srgbClr val="936C82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936C82"/>
                </a:solidFill>
                <a:latin typeface="Times New Roman"/>
                <a:cs typeface="Times New Roman"/>
              </a:rPr>
              <a:t>i</a:t>
            </a:r>
            <a:r>
              <a:rPr sz="2000" spc="-15" dirty="0">
                <a:solidFill>
                  <a:srgbClr val="936C82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936C82"/>
                </a:solidFill>
                <a:latin typeface="Times New Roman"/>
                <a:cs typeface="Times New Roman"/>
              </a:rPr>
              <a:t>ti</a:t>
            </a:r>
            <a:r>
              <a:rPr sz="2000" dirty="0">
                <a:solidFill>
                  <a:srgbClr val="936C82"/>
                </a:solidFill>
                <a:latin typeface="Times New Roman"/>
                <a:cs typeface="Times New Roman"/>
              </a:rPr>
              <a:t>r  </a:t>
            </a:r>
            <a:r>
              <a:rPr sz="2000" spc="-5" dirty="0">
                <a:solidFill>
                  <a:srgbClr val="936C82"/>
                </a:solidFill>
                <a:latin typeface="Times New Roman"/>
                <a:cs typeface="Times New Roman"/>
              </a:rPr>
              <a:t>bakiye_sorgula  isim_sorgula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06756" y="3778008"/>
            <a:ext cx="2452370" cy="2106295"/>
          </a:xfrm>
          <a:custGeom>
            <a:avLst/>
            <a:gdLst/>
            <a:ahLst/>
            <a:cxnLst/>
            <a:rect l="l" t="t" r="r" b="b"/>
            <a:pathLst>
              <a:path w="2452370" h="2106295">
                <a:moveTo>
                  <a:pt x="2452116" y="0"/>
                </a:moveTo>
                <a:lnTo>
                  <a:pt x="2438400" y="0"/>
                </a:lnTo>
                <a:lnTo>
                  <a:pt x="2438400" y="950963"/>
                </a:lnTo>
                <a:lnTo>
                  <a:pt x="2438400" y="964679"/>
                </a:lnTo>
                <a:lnTo>
                  <a:pt x="2438400" y="2092452"/>
                </a:lnTo>
                <a:lnTo>
                  <a:pt x="13716" y="2092452"/>
                </a:lnTo>
                <a:lnTo>
                  <a:pt x="13716" y="963168"/>
                </a:lnTo>
                <a:lnTo>
                  <a:pt x="2438400" y="964679"/>
                </a:lnTo>
                <a:lnTo>
                  <a:pt x="2438400" y="950963"/>
                </a:lnTo>
                <a:lnTo>
                  <a:pt x="13716" y="949452"/>
                </a:lnTo>
                <a:lnTo>
                  <a:pt x="13716" y="0"/>
                </a:lnTo>
                <a:lnTo>
                  <a:pt x="0" y="0"/>
                </a:lnTo>
                <a:lnTo>
                  <a:pt x="0" y="2106168"/>
                </a:lnTo>
                <a:lnTo>
                  <a:pt x="6096" y="2106168"/>
                </a:lnTo>
                <a:lnTo>
                  <a:pt x="13716" y="2106168"/>
                </a:lnTo>
                <a:lnTo>
                  <a:pt x="2438400" y="2106168"/>
                </a:lnTo>
                <a:lnTo>
                  <a:pt x="2444496" y="2106168"/>
                </a:lnTo>
                <a:lnTo>
                  <a:pt x="2452116" y="2106168"/>
                </a:lnTo>
                <a:lnTo>
                  <a:pt x="2452116" y="0"/>
                </a:lnTo>
                <a:close/>
              </a:path>
            </a:pathLst>
          </a:custGeom>
          <a:solidFill>
            <a:srgbClr val="AFA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67802" y="3815586"/>
            <a:ext cx="21323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936C82"/>
                </a:solidFill>
                <a:latin typeface="Times New Roman"/>
                <a:cs typeface="Times New Roman"/>
              </a:rPr>
              <a:t>m</a:t>
            </a:r>
            <a:r>
              <a:rPr sz="2000" spc="5" dirty="0">
                <a:solidFill>
                  <a:srgbClr val="936C82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936C82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936C82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936C82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936C82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936C82"/>
                </a:solidFill>
                <a:latin typeface="Times New Roman"/>
                <a:cs typeface="Times New Roman"/>
              </a:rPr>
              <a:t>i</a:t>
            </a:r>
            <a:r>
              <a:rPr sz="2000" spc="5" dirty="0">
                <a:solidFill>
                  <a:srgbClr val="936C82"/>
                </a:solidFill>
                <a:latin typeface="Times New Roman"/>
                <a:cs typeface="Times New Roman"/>
              </a:rPr>
              <a:t>No</a:t>
            </a:r>
            <a:r>
              <a:rPr sz="2000" spc="-5" dirty="0">
                <a:solidFill>
                  <a:srgbClr val="936C82"/>
                </a:solidFill>
                <a:latin typeface="Times New Roman"/>
                <a:cs typeface="Times New Roman"/>
              </a:rPr>
              <a:t>=</a:t>
            </a:r>
            <a:r>
              <a:rPr sz="2000" spc="5" dirty="0">
                <a:solidFill>
                  <a:srgbClr val="936C82"/>
                </a:solidFill>
                <a:latin typeface="Times New Roman"/>
                <a:cs typeface="Times New Roman"/>
              </a:rPr>
              <a:t>0</a:t>
            </a:r>
            <a:r>
              <a:rPr sz="2000" spc="-10" dirty="0">
                <a:solidFill>
                  <a:srgbClr val="936C82"/>
                </a:solidFill>
                <a:latin typeface="Times New Roman"/>
                <a:cs typeface="Times New Roman"/>
              </a:rPr>
              <a:t>2</a:t>
            </a:r>
            <a:r>
              <a:rPr sz="2000" spc="5" dirty="0">
                <a:solidFill>
                  <a:srgbClr val="936C82"/>
                </a:solidFill>
                <a:latin typeface="Times New Roman"/>
                <a:cs typeface="Times New Roman"/>
              </a:rPr>
              <a:t>4</a:t>
            </a:r>
            <a:r>
              <a:rPr sz="2000" spc="-10" dirty="0">
                <a:solidFill>
                  <a:srgbClr val="936C82"/>
                </a:solidFill>
                <a:latin typeface="Times New Roman"/>
                <a:cs typeface="Times New Roman"/>
              </a:rPr>
              <a:t>7</a:t>
            </a:r>
            <a:r>
              <a:rPr sz="2000" spc="5" dirty="0">
                <a:solidFill>
                  <a:srgbClr val="936C82"/>
                </a:solidFill>
                <a:latin typeface="Times New Roman"/>
                <a:cs typeface="Times New Roman"/>
              </a:rPr>
              <a:t>1</a:t>
            </a:r>
            <a:r>
              <a:rPr sz="2000" spc="-10" dirty="0">
                <a:solidFill>
                  <a:srgbClr val="936C82"/>
                </a:solidFill>
                <a:latin typeface="Times New Roman"/>
                <a:cs typeface="Times New Roman"/>
              </a:rPr>
              <a:t>9</a:t>
            </a:r>
            <a:r>
              <a:rPr sz="2000" dirty="0">
                <a:solidFill>
                  <a:srgbClr val="936C82"/>
                </a:solidFill>
                <a:latin typeface="Times New Roman"/>
                <a:cs typeface="Times New Roman"/>
              </a:rPr>
              <a:t>4  bakiye=5000000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67802" y="4729986"/>
            <a:ext cx="15932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936C82"/>
                </a:solidFill>
                <a:latin typeface="Times New Roman"/>
                <a:cs typeface="Times New Roman"/>
              </a:rPr>
              <a:t>b</a:t>
            </a:r>
            <a:r>
              <a:rPr sz="2000" spc="-5" dirty="0">
                <a:solidFill>
                  <a:srgbClr val="936C82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936C82"/>
                </a:solidFill>
                <a:latin typeface="Times New Roman"/>
                <a:cs typeface="Times New Roman"/>
              </a:rPr>
              <a:t>k</a:t>
            </a:r>
            <a:r>
              <a:rPr sz="2000" spc="-10" dirty="0">
                <a:solidFill>
                  <a:srgbClr val="936C82"/>
                </a:solidFill>
                <a:latin typeface="Times New Roman"/>
                <a:cs typeface="Times New Roman"/>
              </a:rPr>
              <a:t>iy</a:t>
            </a:r>
            <a:r>
              <a:rPr sz="2000" spc="-5" dirty="0">
                <a:solidFill>
                  <a:srgbClr val="936C82"/>
                </a:solidFill>
                <a:latin typeface="Times New Roman"/>
                <a:cs typeface="Times New Roman"/>
              </a:rPr>
              <a:t>e</a:t>
            </a:r>
            <a:r>
              <a:rPr sz="2000" spc="5" dirty="0">
                <a:solidFill>
                  <a:srgbClr val="936C82"/>
                </a:solidFill>
                <a:latin typeface="Times New Roman"/>
                <a:cs typeface="Times New Roman"/>
              </a:rPr>
              <a:t>_d</a:t>
            </a:r>
            <a:r>
              <a:rPr sz="2000" spc="-5" dirty="0">
                <a:solidFill>
                  <a:srgbClr val="936C82"/>
                </a:solidFill>
                <a:latin typeface="Times New Roman"/>
                <a:cs typeface="Times New Roman"/>
              </a:rPr>
              <a:t>e</a:t>
            </a:r>
            <a:r>
              <a:rPr sz="2000" spc="5" dirty="0">
                <a:solidFill>
                  <a:srgbClr val="936C82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936C82"/>
                </a:solidFill>
                <a:latin typeface="Times New Roman"/>
                <a:cs typeface="Times New Roman"/>
              </a:rPr>
              <a:t>i</a:t>
            </a:r>
            <a:r>
              <a:rPr sz="2000" spc="-15" dirty="0">
                <a:solidFill>
                  <a:srgbClr val="936C82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936C82"/>
                </a:solidFill>
                <a:latin typeface="Times New Roman"/>
                <a:cs typeface="Times New Roman"/>
              </a:rPr>
              <a:t>ti</a:t>
            </a:r>
            <a:r>
              <a:rPr sz="2000" dirty="0">
                <a:solidFill>
                  <a:srgbClr val="936C82"/>
                </a:solidFill>
                <a:latin typeface="Times New Roman"/>
                <a:cs typeface="Times New Roman"/>
              </a:rPr>
              <a:t>r  </a:t>
            </a:r>
            <a:r>
              <a:rPr sz="2000" spc="-5" dirty="0">
                <a:solidFill>
                  <a:srgbClr val="936C82"/>
                </a:solidFill>
                <a:latin typeface="Times New Roman"/>
                <a:cs typeface="Times New Roman"/>
              </a:rPr>
              <a:t>bakiye_sorgula  isim_sorgula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552562" y="5876544"/>
            <a:ext cx="5145405" cy="749935"/>
          </a:xfrm>
          <a:custGeom>
            <a:avLst/>
            <a:gdLst/>
            <a:ahLst/>
            <a:cxnLst/>
            <a:rect l="l" t="t" r="r" b="b"/>
            <a:pathLst>
              <a:path w="5145405" h="749934">
                <a:moveTo>
                  <a:pt x="51816" y="91440"/>
                </a:moveTo>
                <a:lnTo>
                  <a:pt x="33528" y="48768"/>
                </a:lnTo>
                <a:lnTo>
                  <a:pt x="25908" y="16764"/>
                </a:lnTo>
                <a:lnTo>
                  <a:pt x="25908" y="0"/>
                </a:lnTo>
                <a:lnTo>
                  <a:pt x="0" y="1524"/>
                </a:lnTo>
                <a:lnTo>
                  <a:pt x="9144" y="56388"/>
                </a:lnTo>
                <a:lnTo>
                  <a:pt x="24384" y="92964"/>
                </a:lnTo>
                <a:lnTo>
                  <a:pt x="30480" y="103632"/>
                </a:lnTo>
                <a:lnTo>
                  <a:pt x="51816" y="91440"/>
                </a:lnTo>
                <a:close/>
              </a:path>
              <a:path w="5145405" h="749934">
                <a:moveTo>
                  <a:pt x="170688" y="214884"/>
                </a:moveTo>
                <a:lnTo>
                  <a:pt x="146304" y="196596"/>
                </a:lnTo>
                <a:lnTo>
                  <a:pt x="109728" y="163068"/>
                </a:lnTo>
                <a:lnTo>
                  <a:pt x="96012" y="149352"/>
                </a:lnTo>
                <a:lnTo>
                  <a:pt x="77724" y="166116"/>
                </a:lnTo>
                <a:lnTo>
                  <a:pt x="91440" y="181356"/>
                </a:lnTo>
                <a:lnTo>
                  <a:pt x="109728" y="198120"/>
                </a:lnTo>
                <a:lnTo>
                  <a:pt x="129540" y="214884"/>
                </a:lnTo>
                <a:lnTo>
                  <a:pt x="155448" y="234696"/>
                </a:lnTo>
                <a:lnTo>
                  <a:pt x="170688" y="214884"/>
                </a:lnTo>
                <a:close/>
              </a:path>
              <a:path w="5145405" h="749934">
                <a:moveTo>
                  <a:pt x="320040" y="307848"/>
                </a:moveTo>
                <a:lnTo>
                  <a:pt x="291084" y="292608"/>
                </a:lnTo>
                <a:lnTo>
                  <a:pt x="237744" y="260604"/>
                </a:lnTo>
                <a:lnTo>
                  <a:pt x="233172" y="257556"/>
                </a:lnTo>
                <a:lnTo>
                  <a:pt x="219456" y="278892"/>
                </a:lnTo>
                <a:lnTo>
                  <a:pt x="224028" y="281940"/>
                </a:lnTo>
                <a:lnTo>
                  <a:pt x="278892" y="313944"/>
                </a:lnTo>
                <a:lnTo>
                  <a:pt x="307848" y="329184"/>
                </a:lnTo>
                <a:lnTo>
                  <a:pt x="320040" y="307848"/>
                </a:lnTo>
                <a:close/>
              </a:path>
              <a:path w="5145405" h="749934">
                <a:moveTo>
                  <a:pt x="480060" y="382524"/>
                </a:moveTo>
                <a:lnTo>
                  <a:pt x="416052" y="355092"/>
                </a:lnTo>
                <a:lnTo>
                  <a:pt x="387096" y="341376"/>
                </a:lnTo>
                <a:lnTo>
                  <a:pt x="376428" y="364236"/>
                </a:lnTo>
                <a:lnTo>
                  <a:pt x="405384" y="377952"/>
                </a:lnTo>
                <a:lnTo>
                  <a:pt x="469392" y="405384"/>
                </a:lnTo>
                <a:lnTo>
                  <a:pt x="480060" y="382524"/>
                </a:lnTo>
                <a:close/>
              </a:path>
              <a:path w="5145405" h="749934">
                <a:moveTo>
                  <a:pt x="646176" y="443484"/>
                </a:moveTo>
                <a:lnTo>
                  <a:pt x="638556" y="441960"/>
                </a:lnTo>
                <a:lnTo>
                  <a:pt x="559308" y="413004"/>
                </a:lnTo>
                <a:lnTo>
                  <a:pt x="550164" y="409956"/>
                </a:lnTo>
                <a:lnTo>
                  <a:pt x="541020" y="432816"/>
                </a:lnTo>
                <a:lnTo>
                  <a:pt x="550164" y="437388"/>
                </a:lnTo>
                <a:lnTo>
                  <a:pt x="629412" y="464820"/>
                </a:lnTo>
                <a:lnTo>
                  <a:pt x="637032" y="467868"/>
                </a:lnTo>
                <a:lnTo>
                  <a:pt x="646176" y="443484"/>
                </a:lnTo>
                <a:close/>
              </a:path>
              <a:path w="5145405" h="749934">
                <a:moveTo>
                  <a:pt x="815340" y="496824"/>
                </a:moveTo>
                <a:lnTo>
                  <a:pt x="807720" y="495300"/>
                </a:lnTo>
                <a:lnTo>
                  <a:pt x="720852" y="469392"/>
                </a:lnTo>
                <a:lnTo>
                  <a:pt x="717804" y="467868"/>
                </a:lnTo>
                <a:lnTo>
                  <a:pt x="710184" y="492252"/>
                </a:lnTo>
                <a:lnTo>
                  <a:pt x="713232" y="493776"/>
                </a:lnTo>
                <a:lnTo>
                  <a:pt x="801624" y="519684"/>
                </a:lnTo>
                <a:lnTo>
                  <a:pt x="807720" y="521208"/>
                </a:lnTo>
                <a:lnTo>
                  <a:pt x="815340" y="496824"/>
                </a:lnTo>
                <a:close/>
              </a:path>
              <a:path w="5145405" h="749934">
                <a:moveTo>
                  <a:pt x="986028" y="542544"/>
                </a:moveTo>
                <a:lnTo>
                  <a:pt x="899160" y="521208"/>
                </a:lnTo>
                <a:lnTo>
                  <a:pt x="888492" y="518160"/>
                </a:lnTo>
                <a:lnTo>
                  <a:pt x="880872" y="542544"/>
                </a:lnTo>
                <a:lnTo>
                  <a:pt x="891540" y="545592"/>
                </a:lnTo>
                <a:lnTo>
                  <a:pt x="979932" y="566928"/>
                </a:lnTo>
                <a:lnTo>
                  <a:pt x="986028" y="542544"/>
                </a:lnTo>
                <a:close/>
              </a:path>
              <a:path w="5145405" h="749934">
                <a:moveTo>
                  <a:pt x="1158240" y="582168"/>
                </a:moveTo>
                <a:lnTo>
                  <a:pt x="1091184" y="566928"/>
                </a:lnTo>
                <a:lnTo>
                  <a:pt x="1060704" y="560832"/>
                </a:lnTo>
                <a:lnTo>
                  <a:pt x="1054608" y="585216"/>
                </a:lnTo>
                <a:lnTo>
                  <a:pt x="1085088" y="592836"/>
                </a:lnTo>
                <a:lnTo>
                  <a:pt x="1153668" y="606552"/>
                </a:lnTo>
                <a:lnTo>
                  <a:pt x="1158240" y="582168"/>
                </a:lnTo>
                <a:close/>
              </a:path>
              <a:path w="5145405" h="749934">
                <a:moveTo>
                  <a:pt x="1333500" y="617220"/>
                </a:moveTo>
                <a:lnTo>
                  <a:pt x="1293876" y="609600"/>
                </a:lnTo>
                <a:lnTo>
                  <a:pt x="1232916" y="597408"/>
                </a:lnTo>
                <a:lnTo>
                  <a:pt x="1228344" y="623316"/>
                </a:lnTo>
                <a:lnTo>
                  <a:pt x="1289304" y="633984"/>
                </a:lnTo>
                <a:lnTo>
                  <a:pt x="1328928" y="641604"/>
                </a:lnTo>
                <a:lnTo>
                  <a:pt x="1333500" y="617220"/>
                </a:lnTo>
                <a:close/>
              </a:path>
              <a:path w="5145405" h="749934">
                <a:moveTo>
                  <a:pt x="1507236" y="646176"/>
                </a:moveTo>
                <a:lnTo>
                  <a:pt x="1408176" y="629412"/>
                </a:lnTo>
                <a:lnTo>
                  <a:pt x="1403604" y="655320"/>
                </a:lnTo>
                <a:lnTo>
                  <a:pt x="1504188" y="670560"/>
                </a:lnTo>
                <a:lnTo>
                  <a:pt x="1507236" y="646176"/>
                </a:lnTo>
                <a:close/>
              </a:path>
              <a:path w="5145405" h="749934">
                <a:moveTo>
                  <a:pt x="1684020" y="670560"/>
                </a:moveTo>
                <a:lnTo>
                  <a:pt x="1618488" y="661416"/>
                </a:lnTo>
                <a:lnTo>
                  <a:pt x="1583436" y="656844"/>
                </a:lnTo>
                <a:lnTo>
                  <a:pt x="1580388" y="681228"/>
                </a:lnTo>
                <a:lnTo>
                  <a:pt x="1613916" y="687324"/>
                </a:lnTo>
                <a:lnTo>
                  <a:pt x="1680972" y="694944"/>
                </a:lnTo>
                <a:lnTo>
                  <a:pt x="1684020" y="670560"/>
                </a:lnTo>
                <a:close/>
              </a:path>
              <a:path w="5145405" h="749934">
                <a:moveTo>
                  <a:pt x="1860804" y="690372"/>
                </a:moveTo>
                <a:lnTo>
                  <a:pt x="1844040" y="688848"/>
                </a:lnTo>
                <a:lnTo>
                  <a:pt x="1758696" y="679704"/>
                </a:lnTo>
                <a:lnTo>
                  <a:pt x="1757172" y="704088"/>
                </a:lnTo>
                <a:lnTo>
                  <a:pt x="1840992" y="713232"/>
                </a:lnTo>
                <a:lnTo>
                  <a:pt x="1857756" y="716280"/>
                </a:lnTo>
                <a:lnTo>
                  <a:pt x="1860804" y="690372"/>
                </a:lnTo>
                <a:close/>
              </a:path>
              <a:path w="5145405" h="749934">
                <a:moveTo>
                  <a:pt x="2037588" y="705612"/>
                </a:moveTo>
                <a:lnTo>
                  <a:pt x="1958340" y="699516"/>
                </a:lnTo>
                <a:lnTo>
                  <a:pt x="1935480" y="697992"/>
                </a:lnTo>
                <a:lnTo>
                  <a:pt x="1933956" y="722376"/>
                </a:lnTo>
                <a:lnTo>
                  <a:pt x="1956816" y="725424"/>
                </a:lnTo>
                <a:lnTo>
                  <a:pt x="2034540" y="731520"/>
                </a:lnTo>
                <a:lnTo>
                  <a:pt x="2037588" y="705612"/>
                </a:lnTo>
                <a:close/>
              </a:path>
              <a:path w="5145405" h="749934">
                <a:moveTo>
                  <a:pt x="2214372" y="716280"/>
                </a:moveTo>
                <a:lnTo>
                  <a:pt x="2189988" y="716162"/>
                </a:lnTo>
                <a:lnTo>
                  <a:pt x="2112264" y="710184"/>
                </a:lnTo>
                <a:lnTo>
                  <a:pt x="2110740" y="736092"/>
                </a:lnTo>
                <a:lnTo>
                  <a:pt x="2189988" y="740664"/>
                </a:lnTo>
                <a:lnTo>
                  <a:pt x="2212848" y="742188"/>
                </a:lnTo>
                <a:lnTo>
                  <a:pt x="2214372" y="716280"/>
                </a:lnTo>
                <a:close/>
              </a:path>
              <a:path w="5145405" h="749934">
                <a:moveTo>
                  <a:pt x="2391156" y="748284"/>
                </a:moveTo>
                <a:lnTo>
                  <a:pt x="2391156" y="722376"/>
                </a:lnTo>
                <a:lnTo>
                  <a:pt x="2310384" y="720852"/>
                </a:lnTo>
                <a:lnTo>
                  <a:pt x="2290572" y="719328"/>
                </a:lnTo>
                <a:lnTo>
                  <a:pt x="2289048" y="745236"/>
                </a:lnTo>
                <a:lnTo>
                  <a:pt x="2308860" y="746760"/>
                </a:lnTo>
                <a:lnTo>
                  <a:pt x="2391156" y="748284"/>
                </a:lnTo>
                <a:close/>
              </a:path>
              <a:path w="5145405" h="749934">
                <a:moveTo>
                  <a:pt x="2569464" y="749808"/>
                </a:moveTo>
                <a:lnTo>
                  <a:pt x="2569464" y="725424"/>
                </a:lnTo>
                <a:lnTo>
                  <a:pt x="2546604" y="725424"/>
                </a:lnTo>
                <a:lnTo>
                  <a:pt x="2467356" y="723900"/>
                </a:lnTo>
                <a:lnTo>
                  <a:pt x="2467356" y="749808"/>
                </a:lnTo>
                <a:lnTo>
                  <a:pt x="2569464" y="749808"/>
                </a:lnTo>
                <a:close/>
              </a:path>
              <a:path w="5145405" h="749934">
                <a:moveTo>
                  <a:pt x="2747772" y="746760"/>
                </a:moveTo>
                <a:lnTo>
                  <a:pt x="2746248" y="722376"/>
                </a:lnTo>
                <a:lnTo>
                  <a:pt x="2665476" y="723900"/>
                </a:lnTo>
                <a:lnTo>
                  <a:pt x="2645664" y="723900"/>
                </a:lnTo>
                <a:lnTo>
                  <a:pt x="2645664" y="749808"/>
                </a:lnTo>
                <a:lnTo>
                  <a:pt x="2665476" y="749808"/>
                </a:lnTo>
                <a:lnTo>
                  <a:pt x="2747772" y="746760"/>
                </a:lnTo>
                <a:close/>
              </a:path>
              <a:path w="5145405" h="749934">
                <a:moveTo>
                  <a:pt x="2924556" y="739140"/>
                </a:moveTo>
                <a:lnTo>
                  <a:pt x="2923032" y="714756"/>
                </a:lnTo>
                <a:lnTo>
                  <a:pt x="2901696" y="716280"/>
                </a:lnTo>
                <a:lnTo>
                  <a:pt x="2822448" y="719328"/>
                </a:lnTo>
                <a:lnTo>
                  <a:pt x="2823972" y="745236"/>
                </a:lnTo>
                <a:lnTo>
                  <a:pt x="2901696" y="740664"/>
                </a:lnTo>
                <a:lnTo>
                  <a:pt x="2924556" y="739140"/>
                </a:lnTo>
                <a:close/>
              </a:path>
              <a:path w="5145405" h="749934">
                <a:moveTo>
                  <a:pt x="3102864" y="726948"/>
                </a:moveTo>
                <a:lnTo>
                  <a:pt x="3101340" y="702564"/>
                </a:lnTo>
                <a:lnTo>
                  <a:pt x="3019044" y="708660"/>
                </a:lnTo>
                <a:lnTo>
                  <a:pt x="2999232" y="710184"/>
                </a:lnTo>
                <a:lnTo>
                  <a:pt x="3000756" y="734568"/>
                </a:lnTo>
                <a:lnTo>
                  <a:pt x="3020568" y="734568"/>
                </a:lnTo>
                <a:lnTo>
                  <a:pt x="3102864" y="726948"/>
                </a:lnTo>
                <a:close/>
              </a:path>
              <a:path w="5145405" h="749934">
                <a:moveTo>
                  <a:pt x="3279648" y="710184"/>
                </a:moveTo>
                <a:lnTo>
                  <a:pt x="3276600" y="685800"/>
                </a:lnTo>
                <a:lnTo>
                  <a:pt x="3249168" y="688848"/>
                </a:lnTo>
                <a:lnTo>
                  <a:pt x="3176016" y="694944"/>
                </a:lnTo>
                <a:lnTo>
                  <a:pt x="3179064" y="720852"/>
                </a:lnTo>
                <a:lnTo>
                  <a:pt x="3252216" y="714756"/>
                </a:lnTo>
                <a:lnTo>
                  <a:pt x="3279648" y="710184"/>
                </a:lnTo>
                <a:close/>
              </a:path>
              <a:path w="5145405" h="749934">
                <a:moveTo>
                  <a:pt x="3456432" y="690372"/>
                </a:moveTo>
                <a:lnTo>
                  <a:pt x="3453384" y="664464"/>
                </a:lnTo>
                <a:lnTo>
                  <a:pt x="3363468" y="676656"/>
                </a:lnTo>
                <a:lnTo>
                  <a:pt x="3352800" y="676656"/>
                </a:lnTo>
                <a:lnTo>
                  <a:pt x="3355848" y="702564"/>
                </a:lnTo>
                <a:lnTo>
                  <a:pt x="3366516" y="701040"/>
                </a:lnTo>
                <a:lnTo>
                  <a:pt x="3456432" y="690372"/>
                </a:lnTo>
                <a:close/>
              </a:path>
              <a:path w="5145405" h="749934">
                <a:moveTo>
                  <a:pt x="3633216" y="664464"/>
                </a:moveTo>
                <a:lnTo>
                  <a:pt x="3628644" y="638556"/>
                </a:lnTo>
                <a:lnTo>
                  <a:pt x="3585972" y="646176"/>
                </a:lnTo>
                <a:lnTo>
                  <a:pt x="3529584" y="653796"/>
                </a:lnTo>
                <a:lnTo>
                  <a:pt x="3532632" y="679704"/>
                </a:lnTo>
                <a:lnTo>
                  <a:pt x="3589020" y="670560"/>
                </a:lnTo>
                <a:lnTo>
                  <a:pt x="3633216" y="664464"/>
                </a:lnTo>
                <a:close/>
              </a:path>
              <a:path w="5145405" h="749934">
                <a:moveTo>
                  <a:pt x="3808476" y="633984"/>
                </a:moveTo>
                <a:lnTo>
                  <a:pt x="3803904" y="609600"/>
                </a:lnTo>
                <a:lnTo>
                  <a:pt x="3799332" y="609600"/>
                </a:lnTo>
                <a:lnTo>
                  <a:pt x="3704844" y="626364"/>
                </a:lnTo>
                <a:lnTo>
                  <a:pt x="3707892" y="652272"/>
                </a:lnTo>
                <a:lnTo>
                  <a:pt x="3803904" y="635508"/>
                </a:lnTo>
                <a:lnTo>
                  <a:pt x="3808476" y="633984"/>
                </a:lnTo>
                <a:close/>
              </a:path>
              <a:path w="5145405" h="749934">
                <a:moveTo>
                  <a:pt x="3983736" y="598932"/>
                </a:moveTo>
                <a:lnTo>
                  <a:pt x="3977640" y="573024"/>
                </a:lnTo>
                <a:lnTo>
                  <a:pt x="3902964" y="589788"/>
                </a:lnTo>
                <a:lnTo>
                  <a:pt x="3878580" y="594360"/>
                </a:lnTo>
                <a:lnTo>
                  <a:pt x="3883152" y="618744"/>
                </a:lnTo>
                <a:lnTo>
                  <a:pt x="3907536" y="614172"/>
                </a:lnTo>
                <a:lnTo>
                  <a:pt x="3983736" y="598932"/>
                </a:lnTo>
                <a:close/>
              </a:path>
              <a:path w="5145405" h="749934">
                <a:moveTo>
                  <a:pt x="4155948" y="556260"/>
                </a:moveTo>
                <a:lnTo>
                  <a:pt x="4149852" y="531876"/>
                </a:lnTo>
                <a:lnTo>
                  <a:pt x="4099560" y="545592"/>
                </a:lnTo>
                <a:lnTo>
                  <a:pt x="4052316" y="556260"/>
                </a:lnTo>
                <a:lnTo>
                  <a:pt x="4058412" y="580644"/>
                </a:lnTo>
                <a:lnTo>
                  <a:pt x="4105656" y="569976"/>
                </a:lnTo>
                <a:lnTo>
                  <a:pt x="4155948" y="556260"/>
                </a:lnTo>
                <a:close/>
              </a:path>
              <a:path w="5145405" h="749934">
                <a:moveTo>
                  <a:pt x="4328160" y="509016"/>
                </a:moveTo>
                <a:lnTo>
                  <a:pt x="4320540" y="484632"/>
                </a:lnTo>
                <a:lnTo>
                  <a:pt x="4285488" y="495300"/>
                </a:lnTo>
                <a:lnTo>
                  <a:pt x="4224528" y="512064"/>
                </a:lnTo>
                <a:lnTo>
                  <a:pt x="4230624" y="537972"/>
                </a:lnTo>
                <a:lnTo>
                  <a:pt x="4291584" y="519684"/>
                </a:lnTo>
                <a:lnTo>
                  <a:pt x="4328160" y="509016"/>
                </a:lnTo>
                <a:close/>
              </a:path>
              <a:path w="5145405" h="749934">
                <a:moveTo>
                  <a:pt x="4497324" y="454152"/>
                </a:moveTo>
                <a:lnTo>
                  <a:pt x="4489704" y="429768"/>
                </a:lnTo>
                <a:lnTo>
                  <a:pt x="4454652" y="441960"/>
                </a:lnTo>
                <a:lnTo>
                  <a:pt x="4393692" y="461772"/>
                </a:lnTo>
                <a:lnTo>
                  <a:pt x="4401312" y="486156"/>
                </a:lnTo>
                <a:lnTo>
                  <a:pt x="4462272" y="466344"/>
                </a:lnTo>
                <a:lnTo>
                  <a:pt x="4497324" y="454152"/>
                </a:lnTo>
                <a:close/>
              </a:path>
              <a:path w="5145405" h="749934">
                <a:moveTo>
                  <a:pt x="4664964" y="388620"/>
                </a:moveTo>
                <a:lnTo>
                  <a:pt x="4654296" y="364236"/>
                </a:lnTo>
                <a:lnTo>
                  <a:pt x="4608576" y="385572"/>
                </a:lnTo>
                <a:lnTo>
                  <a:pt x="4561332" y="403860"/>
                </a:lnTo>
                <a:lnTo>
                  <a:pt x="4570476" y="426720"/>
                </a:lnTo>
                <a:lnTo>
                  <a:pt x="4617720" y="408432"/>
                </a:lnTo>
                <a:lnTo>
                  <a:pt x="4664964" y="388620"/>
                </a:lnTo>
                <a:close/>
              </a:path>
              <a:path w="5145405" h="749934">
                <a:moveTo>
                  <a:pt x="4824984" y="309372"/>
                </a:moveTo>
                <a:lnTo>
                  <a:pt x="4812792" y="286512"/>
                </a:lnTo>
                <a:lnTo>
                  <a:pt x="4802124" y="292608"/>
                </a:lnTo>
                <a:lnTo>
                  <a:pt x="4742688" y="324612"/>
                </a:lnTo>
                <a:lnTo>
                  <a:pt x="4722876" y="333756"/>
                </a:lnTo>
                <a:lnTo>
                  <a:pt x="4733544" y="356616"/>
                </a:lnTo>
                <a:lnTo>
                  <a:pt x="4753356" y="347472"/>
                </a:lnTo>
                <a:lnTo>
                  <a:pt x="4814316" y="315468"/>
                </a:lnTo>
                <a:lnTo>
                  <a:pt x="4824984" y="309372"/>
                </a:lnTo>
                <a:close/>
              </a:path>
              <a:path w="5145405" h="749934">
                <a:moveTo>
                  <a:pt x="4972812" y="207264"/>
                </a:moveTo>
                <a:lnTo>
                  <a:pt x="4957572" y="188976"/>
                </a:lnTo>
                <a:lnTo>
                  <a:pt x="4946904" y="196596"/>
                </a:lnTo>
                <a:lnTo>
                  <a:pt x="4904232" y="228600"/>
                </a:lnTo>
                <a:lnTo>
                  <a:pt x="4876800" y="248412"/>
                </a:lnTo>
                <a:lnTo>
                  <a:pt x="4890516" y="269748"/>
                </a:lnTo>
                <a:lnTo>
                  <a:pt x="4917948" y="249936"/>
                </a:lnTo>
                <a:lnTo>
                  <a:pt x="4962144" y="216408"/>
                </a:lnTo>
                <a:lnTo>
                  <a:pt x="4972812" y="207264"/>
                </a:lnTo>
                <a:close/>
              </a:path>
              <a:path w="5145405" h="749934">
                <a:moveTo>
                  <a:pt x="5145024" y="149352"/>
                </a:moveTo>
                <a:lnTo>
                  <a:pt x="5141976" y="143256"/>
                </a:lnTo>
                <a:lnTo>
                  <a:pt x="5079492" y="3048"/>
                </a:lnTo>
                <a:lnTo>
                  <a:pt x="4994148" y="129540"/>
                </a:lnTo>
                <a:lnTo>
                  <a:pt x="4989576" y="135636"/>
                </a:lnTo>
                <a:lnTo>
                  <a:pt x="4991100" y="143256"/>
                </a:lnTo>
                <a:lnTo>
                  <a:pt x="4997196" y="147828"/>
                </a:lnTo>
                <a:lnTo>
                  <a:pt x="5003292" y="150876"/>
                </a:lnTo>
                <a:lnTo>
                  <a:pt x="5009388" y="149656"/>
                </a:lnTo>
                <a:lnTo>
                  <a:pt x="5009388" y="135636"/>
                </a:lnTo>
                <a:lnTo>
                  <a:pt x="5013960" y="131064"/>
                </a:lnTo>
                <a:lnTo>
                  <a:pt x="5036820" y="99060"/>
                </a:lnTo>
                <a:lnTo>
                  <a:pt x="5058156" y="53340"/>
                </a:lnTo>
                <a:lnTo>
                  <a:pt x="5065776" y="56197"/>
                </a:lnTo>
                <a:lnTo>
                  <a:pt x="5065776" y="33528"/>
                </a:lnTo>
                <a:lnTo>
                  <a:pt x="5088636" y="35052"/>
                </a:lnTo>
                <a:lnTo>
                  <a:pt x="5088636" y="85126"/>
                </a:lnTo>
                <a:lnTo>
                  <a:pt x="5119116" y="153924"/>
                </a:lnTo>
                <a:lnTo>
                  <a:pt x="5122164" y="160020"/>
                </a:lnTo>
                <a:lnTo>
                  <a:pt x="5129784" y="163068"/>
                </a:lnTo>
                <a:lnTo>
                  <a:pt x="5141976" y="156972"/>
                </a:lnTo>
                <a:lnTo>
                  <a:pt x="5145024" y="149352"/>
                </a:lnTo>
                <a:close/>
              </a:path>
              <a:path w="5145405" h="749934">
                <a:moveTo>
                  <a:pt x="5072608" y="58759"/>
                </a:moveTo>
                <a:lnTo>
                  <a:pt x="5058156" y="53340"/>
                </a:lnTo>
                <a:lnTo>
                  <a:pt x="5053584" y="65532"/>
                </a:lnTo>
                <a:lnTo>
                  <a:pt x="5045964" y="82296"/>
                </a:lnTo>
                <a:lnTo>
                  <a:pt x="5036820" y="99060"/>
                </a:lnTo>
                <a:lnTo>
                  <a:pt x="5026152" y="114300"/>
                </a:lnTo>
                <a:lnTo>
                  <a:pt x="5013960" y="131064"/>
                </a:lnTo>
                <a:lnTo>
                  <a:pt x="5009388" y="135636"/>
                </a:lnTo>
                <a:lnTo>
                  <a:pt x="5016542" y="141689"/>
                </a:lnTo>
                <a:lnTo>
                  <a:pt x="5072608" y="58759"/>
                </a:lnTo>
                <a:close/>
              </a:path>
              <a:path w="5145405" h="749934">
                <a:moveTo>
                  <a:pt x="5016542" y="141689"/>
                </a:moveTo>
                <a:lnTo>
                  <a:pt x="5009388" y="135636"/>
                </a:lnTo>
                <a:lnTo>
                  <a:pt x="5009388" y="149656"/>
                </a:lnTo>
                <a:lnTo>
                  <a:pt x="5010912" y="149352"/>
                </a:lnTo>
                <a:lnTo>
                  <a:pt x="5015484" y="143256"/>
                </a:lnTo>
                <a:lnTo>
                  <a:pt x="5016542" y="141689"/>
                </a:lnTo>
                <a:close/>
              </a:path>
              <a:path w="5145405" h="749934">
                <a:moveTo>
                  <a:pt x="5080569" y="66918"/>
                </a:moveTo>
                <a:lnTo>
                  <a:pt x="5077820" y="60714"/>
                </a:lnTo>
                <a:lnTo>
                  <a:pt x="5072608" y="58759"/>
                </a:lnTo>
                <a:lnTo>
                  <a:pt x="5016542" y="141689"/>
                </a:lnTo>
                <a:lnTo>
                  <a:pt x="5029200" y="152400"/>
                </a:lnTo>
                <a:lnTo>
                  <a:pt x="5032248" y="147828"/>
                </a:lnTo>
                <a:lnTo>
                  <a:pt x="5045964" y="131064"/>
                </a:lnTo>
                <a:lnTo>
                  <a:pt x="5058156" y="112776"/>
                </a:lnTo>
                <a:lnTo>
                  <a:pt x="5068824" y="94488"/>
                </a:lnTo>
                <a:lnTo>
                  <a:pt x="5076444" y="76200"/>
                </a:lnTo>
                <a:lnTo>
                  <a:pt x="5080569" y="66918"/>
                </a:lnTo>
                <a:close/>
              </a:path>
              <a:path w="5145405" h="749934">
                <a:moveTo>
                  <a:pt x="5088636" y="35052"/>
                </a:moveTo>
                <a:lnTo>
                  <a:pt x="5065776" y="33528"/>
                </a:lnTo>
                <a:lnTo>
                  <a:pt x="5075234" y="54875"/>
                </a:lnTo>
                <a:lnTo>
                  <a:pt x="5088636" y="35052"/>
                </a:lnTo>
                <a:close/>
              </a:path>
              <a:path w="5145405" h="749934">
                <a:moveTo>
                  <a:pt x="5075234" y="54875"/>
                </a:moveTo>
                <a:lnTo>
                  <a:pt x="5065776" y="33528"/>
                </a:lnTo>
                <a:lnTo>
                  <a:pt x="5065776" y="56197"/>
                </a:lnTo>
                <a:lnTo>
                  <a:pt x="5072608" y="58759"/>
                </a:lnTo>
                <a:lnTo>
                  <a:pt x="5075234" y="54875"/>
                </a:lnTo>
                <a:close/>
              </a:path>
              <a:path w="5145405" h="749934">
                <a:moveTo>
                  <a:pt x="5088636" y="85126"/>
                </a:moveTo>
                <a:lnTo>
                  <a:pt x="5088636" y="35052"/>
                </a:lnTo>
                <a:lnTo>
                  <a:pt x="5075234" y="54875"/>
                </a:lnTo>
                <a:lnTo>
                  <a:pt x="5077820" y="60714"/>
                </a:lnTo>
                <a:lnTo>
                  <a:pt x="5082540" y="62484"/>
                </a:lnTo>
                <a:lnTo>
                  <a:pt x="5082540" y="71366"/>
                </a:lnTo>
                <a:lnTo>
                  <a:pt x="5088636" y="85126"/>
                </a:lnTo>
                <a:close/>
              </a:path>
              <a:path w="5145405" h="749934">
                <a:moveTo>
                  <a:pt x="5082540" y="62484"/>
                </a:moveTo>
                <a:lnTo>
                  <a:pt x="5077820" y="60714"/>
                </a:lnTo>
                <a:lnTo>
                  <a:pt x="5080569" y="66918"/>
                </a:lnTo>
                <a:lnTo>
                  <a:pt x="5082540" y="62484"/>
                </a:lnTo>
                <a:close/>
              </a:path>
              <a:path w="5145405" h="749934">
                <a:moveTo>
                  <a:pt x="5082540" y="71366"/>
                </a:moveTo>
                <a:lnTo>
                  <a:pt x="5082540" y="62484"/>
                </a:lnTo>
                <a:lnTo>
                  <a:pt x="5080569" y="66918"/>
                </a:lnTo>
                <a:lnTo>
                  <a:pt x="5082540" y="7136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120002" y="5924801"/>
            <a:ext cx="1543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örnekleme  </a:t>
            </a:r>
            <a:r>
              <a:rPr sz="1800" i="1" dirty="0">
                <a:solidFill>
                  <a:srgbClr val="0000FF"/>
                </a:solidFill>
                <a:latin typeface="Arial"/>
                <a:cs typeface="Arial"/>
              </a:rPr>
              <a:t>(“</a:t>
            </a: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1800" i="1" dirty="0">
                <a:solidFill>
                  <a:srgbClr val="0000FF"/>
                </a:solidFill>
                <a:latin typeface="Arial"/>
                <a:cs typeface="Arial"/>
              </a:rPr>
              <a:t>st</a:t>
            </a: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sz="1800" i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ia</a:t>
            </a:r>
            <a:r>
              <a:rPr sz="1800" i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ion</a:t>
            </a:r>
            <a:r>
              <a:rPr sz="1800" i="1" spc="-25" dirty="0">
                <a:solidFill>
                  <a:srgbClr val="0000FF"/>
                </a:solidFill>
                <a:latin typeface="Arial"/>
                <a:cs typeface="Arial"/>
              </a:rPr>
              <a:t>”</a:t>
            </a:r>
            <a:r>
              <a:rPr sz="1800" i="1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5288280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“Sınıf” ve</a:t>
            </a:r>
            <a:r>
              <a:rPr sz="3200" b="1" spc="-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“Nesne”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724" y="1601215"/>
            <a:ext cx="7904480" cy="423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Her </a:t>
            </a:r>
            <a:r>
              <a:rPr sz="2000" spc="-10" dirty="0">
                <a:latin typeface="Arial"/>
                <a:cs typeface="Arial"/>
              </a:rPr>
              <a:t>sınıfın sıfır </a:t>
            </a:r>
            <a:r>
              <a:rPr sz="2000" spc="-5" dirty="0">
                <a:latin typeface="Arial"/>
                <a:cs typeface="Arial"/>
              </a:rPr>
              <a:t>veya </a:t>
            </a:r>
            <a:r>
              <a:rPr sz="2000" dirty="0">
                <a:latin typeface="Arial"/>
                <a:cs typeface="Arial"/>
              </a:rPr>
              <a:t>daha </a:t>
            </a:r>
            <a:r>
              <a:rPr sz="2000" spc="-5" dirty="0">
                <a:latin typeface="Arial"/>
                <a:cs typeface="Arial"/>
              </a:rPr>
              <a:t>fazla </a:t>
            </a:r>
            <a:r>
              <a:rPr sz="2000" dirty="0">
                <a:latin typeface="Arial"/>
                <a:cs typeface="Arial"/>
              </a:rPr>
              <a:t>örneği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vardır.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</a:pP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9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Sınıf </a:t>
            </a:r>
            <a:r>
              <a:rPr sz="2000" spc="-5" dirty="0">
                <a:latin typeface="Arial"/>
                <a:cs typeface="Arial"/>
              </a:rPr>
              <a:t>statik, </a:t>
            </a:r>
            <a:r>
              <a:rPr sz="2000" dirty="0">
                <a:latin typeface="Arial"/>
                <a:cs typeface="Arial"/>
              </a:rPr>
              <a:t>nesne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dinamiktir.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5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Sınıfın </a:t>
            </a:r>
            <a:r>
              <a:rPr sz="1800" spc="-5" dirty="0">
                <a:latin typeface="Arial"/>
                <a:cs typeface="Arial"/>
              </a:rPr>
              <a:t>varlığı, semantiği ve ilişkileri program koşturulmadan önce sabit  olarak belirlenmiştir.</a:t>
            </a:r>
            <a:endParaRPr sz="1800">
              <a:latin typeface="Arial"/>
              <a:cs typeface="Arial"/>
            </a:endParaRPr>
          </a:p>
          <a:p>
            <a:pPr marL="756285" marR="322580" lvl="1" indent="-287020">
              <a:lnSpc>
                <a:spcPct val="100000"/>
              </a:lnSpc>
              <a:spcBef>
                <a:spcPts val="64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Nesneler program koşturulduğunda sınıf tanımından dinamik olarak  </a:t>
            </a:r>
            <a:r>
              <a:rPr sz="1800" spc="-10" dirty="0">
                <a:latin typeface="Arial"/>
                <a:cs typeface="Arial"/>
              </a:rPr>
              <a:t>yaratılırlar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(“construction”).</a:t>
            </a:r>
            <a:endParaRPr sz="1800">
              <a:latin typeface="Arial"/>
              <a:cs typeface="Arial"/>
            </a:endParaRPr>
          </a:p>
          <a:p>
            <a:pPr marL="756285" marR="644525" lvl="1" indent="-287020">
              <a:lnSpc>
                <a:spcPct val="10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Nesneler sorumluluklarını tamamladıklarında ortadan kaldırılırlar  (“destruction”).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1750">
              <a:latin typeface="Arial"/>
              <a:cs typeface="Arial"/>
            </a:endParaRPr>
          </a:p>
          <a:p>
            <a:pPr marL="355600" marR="955675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Nesnenin </a:t>
            </a:r>
            <a:r>
              <a:rPr sz="2000" spc="-10" dirty="0">
                <a:latin typeface="Arial"/>
                <a:cs typeface="Arial"/>
              </a:rPr>
              <a:t>sınıfı </a:t>
            </a:r>
            <a:r>
              <a:rPr sz="2000" spc="-5" dirty="0">
                <a:latin typeface="Arial"/>
                <a:cs typeface="Arial"/>
              </a:rPr>
              <a:t>sabittir ve </a:t>
            </a:r>
            <a:r>
              <a:rPr sz="2000" dirty="0">
                <a:latin typeface="Arial"/>
                <a:cs typeface="Arial"/>
              </a:rPr>
              <a:t>nesne </a:t>
            </a:r>
            <a:r>
              <a:rPr sz="2000" spc="-5" dirty="0">
                <a:latin typeface="Arial"/>
                <a:cs typeface="Arial"/>
              </a:rPr>
              <a:t>bir </a:t>
            </a:r>
            <a:r>
              <a:rPr sz="2000" dirty="0">
                <a:latin typeface="Arial"/>
                <a:cs typeface="Arial"/>
              </a:rPr>
              <a:t>kez </a:t>
            </a:r>
            <a:r>
              <a:rPr sz="2000" spc="-5" dirty="0">
                <a:latin typeface="Arial"/>
                <a:cs typeface="Arial"/>
              </a:rPr>
              <a:t>yaratıldıktan </a:t>
            </a:r>
            <a:r>
              <a:rPr sz="2000" dirty="0">
                <a:latin typeface="Arial"/>
                <a:cs typeface="Arial"/>
              </a:rPr>
              <a:t>sonra  </a:t>
            </a:r>
            <a:r>
              <a:rPr sz="2000" spc="-5" dirty="0">
                <a:latin typeface="Arial"/>
                <a:cs typeface="Arial"/>
              </a:rPr>
              <a:t>değiştirilemez.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52" y="348995"/>
            <a:ext cx="1332230" cy="6858000"/>
          </a:xfrm>
          <a:custGeom>
            <a:avLst/>
            <a:gdLst/>
            <a:ahLst/>
            <a:cxnLst/>
            <a:rect l="l" t="t" r="r" b="b"/>
            <a:pathLst>
              <a:path w="1332230" h="6858000">
                <a:moveTo>
                  <a:pt x="1331976" y="0"/>
                </a:moveTo>
                <a:lnTo>
                  <a:pt x="0" y="0"/>
                </a:lnTo>
                <a:lnTo>
                  <a:pt x="0" y="3429012"/>
                </a:lnTo>
                <a:lnTo>
                  <a:pt x="0" y="6858000"/>
                </a:lnTo>
                <a:lnTo>
                  <a:pt x="1331976" y="6858000"/>
                </a:lnTo>
                <a:lnTo>
                  <a:pt x="1331976" y="3429012"/>
                </a:lnTo>
                <a:lnTo>
                  <a:pt x="1331976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67303" y="3091686"/>
            <a:ext cx="6859905" cy="112268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820"/>
              </a:spcBef>
            </a:pPr>
            <a:r>
              <a:rPr sz="3000" dirty="0"/>
              <a:t>Nesneye Yönelik </a:t>
            </a:r>
            <a:r>
              <a:rPr sz="3000" spc="-5" dirty="0"/>
              <a:t>Tasarım İçin</a:t>
            </a:r>
            <a:r>
              <a:rPr sz="3000" spc="-90" dirty="0"/>
              <a:t> </a:t>
            </a:r>
            <a:r>
              <a:rPr sz="3000" spc="-5" dirty="0"/>
              <a:t>Kullanılan</a:t>
            </a:r>
            <a:endParaRPr sz="3000"/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3000" spc="-5" dirty="0"/>
              <a:t>Başlıca UML</a:t>
            </a:r>
            <a:r>
              <a:rPr sz="3000" spc="-45" dirty="0"/>
              <a:t> </a:t>
            </a:r>
            <a:r>
              <a:rPr sz="3000" spc="-5" dirty="0"/>
              <a:t>Elemanları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5425440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solidFill>
                  <a:srgbClr val="000099"/>
                </a:solidFill>
                <a:latin typeface="Arial"/>
                <a:cs typeface="Arial"/>
              </a:rPr>
              <a:t>UML</a:t>
            </a:r>
            <a:r>
              <a:rPr sz="3200" b="1" spc="-5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Diyagramları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8135" y="1472183"/>
            <a:ext cx="7918704" cy="51861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356235">
              <a:lnSpc>
                <a:spcPct val="100000"/>
              </a:lnSpc>
            </a:pPr>
            <a:r>
              <a:rPr sz="2800" b="1" spc="-5" dirty="0">
                <a:solidFill>
                  <a:srgbClr val="000099"/>
                </a:solidFill>
                <a:latin typeface="Arial"/>
                <a:cs typeface="Arial"/>
              </a:rPr>
              <a:t>Tasarım </a:t>
            </a:r>
            <a:r>
              <a:rPr sz="2800" spc="-5" dirty="0">
                <a:solidFill>
                  <a:srgbClr val="000099"/>
                </a:solidFill>
              </a:rPr>
              <a:t>İ</a:t>
            </a:r>
            <a:r>
              <a:rPr sz="2800" b="1" spc="-5" dirty="0">
                <a:solidFill>
                  <a:srgbClr val="000099"/>
                </a:solidFill>
                <a:latin typeface="Arial"/>
                <a:cs typeface="Arial"/>
              </a:rPr>
              <a:t>çin Kullanılan </a:t>
            </a:r>
            <a:r>
              <a:rPr sz="2800" b="1" spc="20" dirty="0">
                <a:solidFill>
                  <a:srgbClr val="000099"/>
                </a:solidFill>
                <a:latin typeface="Arial"/>
                <a:cs typeface="Arial"/>
              </a:rPr>
              <a:t>Ba</a:t>
            </a:r>
            <a:r>
              <a:rPr sz="2800" spc="20" dirty="0">
                <a:solidFill>
                  <a:srgbClr val="000099"/>
                </a:solidFill>
              </a:rPr>
              <a:t>ş</a:t>
            </a:r>
            <a:r>
              <a:rPr sz="2800" b="1" spc="20" dirty="0">
                <a:solidFill>
                  <a:srgbClr val="000099"/>
                </a:solidFill>
                <a:latin typeface="Arial"/>
                <a:cs typeface="Arial"/>
              </a:rPr>
              <a:t>lıca </a:t>
            </a:r>
            <a:r>
              <a:rPr sz="2800" b="1" spc="-10" dirty="0">
                <a:solidFill>
                  <a:srgbClr val="000099"/>
                </a:solidFill>
                <a:latin typeface="Arial"/>
                <a:cs typeface="Arial"/>
              </a:rPr>
              <a:t>UML </a:t>
            </a:r>
            <a:r>
              <a:rPr sz="2800" b="1" spc="-5" dirty="0">
                <a:solidFill>
                  <a:srgbClr val="000099"/>
                </a:solidFill>
                <a:latin typeface="Arial"/>
                <a:cs typeface="Arial"/>
              </a:rPr>
              <a:t>Elemanları</a:t>
            </a:r>
            <a:r>
              <a:rPr sz="2800" b="1" spc="3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Arial"/>
                <a:cs typeface="Arial"/>
              </a:rPr>
              <a:t>(1)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724" y="1508574"/>
            <a:ext cx="6136640" cy="3402329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Sınıf </a:t>
            </a:r>
            <a:r>
              <a:rPr sz="2000" spc="-5" dirty="0">
                <a:latin typeface="Arial"/>
                <a:cs typeface="Arial"/>
              </a:rPr>
              <a:t>diyagramı </a:t>
            </a:r>
            <a:r>
              <a:rPr sz="2000" dirty="0">
                <a:latin typeface="Arial"/>
                <a:cs typeface="Arial"/>
              </a:rPr>
              <a:t>(“class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diagram”)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Sistemi oluşturan sınıflar ve bunlar arasındaki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ilişkiler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B0A18C"/>
              </a:buClr>
              <a:buFont typeface="DejaVu Sans"/>
              <a:buChar char="◗"/>
            </a:pPr>
            <a:endParaRPr sz="19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Ardıl-işlem diyagramı </a:t>
            </a:r>
            <a:r>
              <a:rPr sz="2000" dirty="0">
                <a:latin typeface="Arial"/>
                <a:cs typeface="Arial"/>
              </a:rPr>
              <a:t>(“sequence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diagram”)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Nesneler arası etkileşim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(davranış)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Nesneler arası kontrolün akışı (zamana göre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sıralı)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B0A18C"/>
              </a:buClr>
              <a:buFont typeface="DejaVu Sans"/>
              <a:buChar char="◗"/>
            </a:pPr>
            <a:endParaRPr sz="19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İşbirliği diyagramı </a:t>
            </a:r>
            <a:r>
              <a:rPr sz="2000" dirty="0">
                <a:latin typeface="Arial"/>
                <a:cs typeface="Arial"/>
              </a:rPr>
              <a:t>(“collaboration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diagram”)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Nesneler arası etkileşim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(davranış)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Nesneler arası kontrolün akışı (mesaj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sıralı)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356235">
              <a:lnSpc>
                <a:spcPct val="100000"/>
              </a:lnSpc>
            </a:pPr>
            <a:r>
              <a:rPr sz="2800" b="1" spc="-5" dirty="0">
                <a:solidFill>
                  <a:srgbClr val="000099"/>
                </a:solidFill>
                <a:latin typeface="Arial"/>
                <a:cs typeface="Arial"/>
              </a:rPr>
              <a:t>Tasarım </a:t>
            </a:r>
            <a:r>
              <a:rPr sz="2800" spc="-5" dirty="0">
                <a:solidFill>
                  <a:srgbClr val="000099"/>
                </a:solidFill>
              </a:rPr>
              <a:t>İ</a:t>
            </a:r>
            <a:r>
              <a:rPr sz="2800" b="1" spc="-5" dirty="0">
                <a:solidFill>
                  <a:srgbClr val="000099"/>
                </a:solidFill>
                <a:latin typeface="Arial"/>
                <a:cs typeface="Arial"/>
              </a:rPr>
              <a:t>çin Kullanılan </a:t>
            </a:r>
            <a:r>
              <a:rPr sz="2800" b="1" spc="20" dirty="0">
                <a:solidFill>
                  <a:srgbClr val="000099"/>
                </a:solidFill>
                <a:latin typeface="Arial"/>
                <a:cs typeface="Arial"/>
              </a:rPr>
              <a:t>Ba</a:t>
            </a:r>
            <a:r>
              <a:rPr sz="2800" spc="20" dirty="0">
                <a:solidFill>
                  <a:srgbClr val="000099"/>
                </a:solidFill>
              </a:rPr>
              <a:t>ş</a:t>
            </a:r>
            <a:r>
              <a:rPr sz="2800" b="1" spc="20" dirty="0">
                <a:solidFill>
                  <a:srgbClr val="000099"/>
                </a:solidFill>
                <a:latin typeface="Arial"/>
                <a:cs typeface="Arial"/>
              </a:rPr>
              <a:t>lıca </a:t>
            </a:r>
            <a:r>
              <a:rPr sz="2800" b="1" spc="-10" dirty="0">
                <a:solidFill>
                  <a:srgbClr val="000099"/>
                </a:solidFill>
                <a:latin typeface="Arial"/>
                <a:cs typeface="Arial"/>
              </a:rPr>
              <a:t>UML </a:t>
            </a:r>
            <a:r>
              <a:rPr sz="2800" b="1" spc="-5" dirty="0">
                <a:solidFill>
                  <a:srgbClr val="000099"/>
                </a:solidFill>
                <a:latin typeface="Arial"/>
                <a:cs typeface="Arial"/>
              </a:rPr>
              <a:t>Elemanları</a:t>
            </a:r>
            <a:r>
              <a:rPr sz="2800" b="1" spc="3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Arial"/>
                <a:cs typeface="Arial"/>
              </a:rPr>
              <a:t>(2)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724" y="1508574"/>
            <a:ext cx="5781675" cy="471297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Durum </a:t>
            </a:r>
            <a:r>
              <a:rPr sz="2000" spc="-5" dirty="0">
                <a:latin typeface="Arial"/>
                <a:cs typeface="Arial"/>
              </a:rPr>
              <a:t>diyagramı </a:t>
            </a:r>
            <a:r>
              <a:rPr sz="2000" dirty="0">
                <a:latin typeface="Arial"/>
                <a:cs typeface="Arial"/>
              </a:rPr>
              <a:t>(“statechart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diagram”)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Dinamik davranış, olay (“event”)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esaslı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Bir nesnenin iç davranışı (nesne </a:t>
            </a:r>
            <a:r>
              <a:rPr sz="1800" spc="-10" dirty="0">
                <a:latin typeface="Arial"/>
                <a:cs typeface="Arial"/>
              </a:rPr>
              <a:t>yaşam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döngüsü)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B0A18C"/>
              </a:buClr>
              <a:buFont typeface="DejaVu Sans"/>
              <a:buChar char="◗"/>
            </a:pPr>
            <a:endParaRPr sz="19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Etkinlik diyagramı (“activity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diagram”):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Operasyon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akışları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B0A18C"/>
              </a:buClr>
              <a:buFont typeface="DejaVu Sans"/>
              <a:buChar char="◗"/>
            </a:pPr>
            <a:endParaRPr sz="19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Bileşen </a:t>
            </a:r>
            <a:r>
              <a:rPr sz="2000" spc="-5" dirty="0">
                <a:latin typeface="Arial"/>
                <a:cs typeface="Arial"/>
              </a:rPr>
              <a:t>diyagramı </a:t>
            </a:r>
            <a:r>
              <a:rPr sz="2000" dirty="0">
                <a:latin typeface="Arial"/>
                <a:cs typeface="Arial"/>
              </a:rPr>
              <a:t>(“component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diagram"):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Uygulamanın </a:t>
            </a:r>
            <a:r>
              <a:rPr sz="1800" spc="-5" dirty="0">
                <a:latin typeface="Arial"/>
                <a:cs typeface="Arial"/>
              </a:rPr>
              <a:t>fiziksel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yapısı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i="1" spc="-5" dirty="0">
                <a:latin typeface="Arial"/>
                <a:cs typeface="Arial"/>
              </a:rPr>
              <a:t>Gerçekle</a:t>
            </a:r>
            <a:r>
              <a:rPr sz="1800" spc="-5" dirty="0">
                <a:latin typeface="Arial"/>
                <a:cs typeface="Arial"/>
              </a:rPr>
              <a:t>ş</a:t>
            </a:r>
            <a:r>
              <a:rPr sz="1800" i="1" spc="-5" dirty="0">
                <a:latin typeface="Arial"/>
                <a:cs typeface="Arial"/>
              </a:rPr>
              <a:t>tirme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ş</a:t>
            </a:r>
            <a:r>
              <a:rPr sz="1800" i="1" spc="-5" dirty="0">
                <a:latin typeface="Arial"/>
                <a:cs typeface="Arial"/>
              </a:rPr>
              <a:t>amasında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B0A18C"/>
              </a:buClr>
              <a:buFont typeface="DejaVu Sans"/>
              <a:buChar char="◗"/>
            </a:pPr>
            <a:endParaRPr sz="19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Yayılma diyagramı </a:t>
            </a:r>
            <a:r>
              <a:rPr sz="2000" dirty="0">
                <a:latin typeface="Arial"/>
                <a:cs typeface="Arial"/>
              </a:rPr>
              <a:t>(“deployment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diagram”):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Donanım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topolojisi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i="1" spc="-5" dirty="0">
                <a:latin typeface="Arial"/>
                <a:cs typeface="Arial"/>
              </a:rPr>
              <a:t>Tasarım ve gerçekle</a:t>
            </a:r>
            <a:r>
              <a:rPr sz="1800" spc="-5" dirty="0">
                <a:latin typeface="Arial"/>
                <a:cs typeface="Arial"/>
              </a:rPr>
              <a:t>ş</a:t>
            </a:r>
            <a:r>
              <a:rPr sz="1800" i="1" spc="-5" dirty="0">
                <a:latin typeface="Arial"/>
                <a:cs typeface="Arial"/>
              </a:rPr>
              <a:t>tirme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ş</a:t>
            </a:r>
            <a:r>
              <a:rPr sz="1800" i="1" spc="-5" dirty="0">
                <a:latin typeface="Arial"/>
                <a:cs typeface="Arial"/>
              </a:rPr>
              <a:t>amalarında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0" y="348990"/>
            <a:ext cx="1332230" cy="3429000"/>
          </a:xfrm>
          <a:custGeom>
            <a:avLst/>
            <a:gdLst/>
            <a:ahLst/>
            <a:cxnLst/>
            <a:rect l="l" t="t" r="r" b="b"/>
            <a:pathLst>
              <a:path w="1332230" h="3429000">
                <a:moveTo>
                  <a:pt x="1331976" y="0"/>
                </a:moveTo>
                <a:lnTo>
                  <a:pt x="0" y="0"/>
                </a:lnTo>
                <a:lnTo>
                  <a:pt x="0" y="3429005"/>
                </a:lnTo>
                <a:lnTo>
                  <a:pt x="1331976" y="3429005"/>
                </a:lnTo>
                <a:lnTo>
                  <a:pt x="1331976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0179">
              <a:lnSpc>
                <a:spcPct val="100000"/>
              </a:lnSpc>
              <a:spcBef>
                <a:spcPts val="100"/>
              </a:spcBef>
            </a:pPr>
            <a:r>
              <a:rPr dirty="0"/>
              <a:t>Üst </a:t>
            </a:r>
            <a:r>
              <a:rPr spc="-5" dirty="0"/>
              <a:t>Düzey</a:t>
            </a:r>
            <a:r>
              <a:rPr spc="-80" dirty="0"/>
              <a:t> </a:t>
            </a:r>
            <a:r>
              <a:rPr spc="-5" dirty="0"/>
              <a:t>Tasarım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2106037" y="3777996"/>
              <a:ext cx="7812405" cy="3429000"/>
            </a:xfrm>
            <a:custGeom>
              <a:avLst/>
              <a:gdLst/>
              <a:ahLst/>
              <a:cxnLst/>
              <a:rect l="l" t="t" r="r" b="b"/>
              <a:pathLst>
                <a:path w="7812405" h="3429000">
                  <a:moveTo>
                    <a:pt x="0" y="3428993"/>
                  </a:moveTo>
                  <a:lnTo>
                    <a:pt x="7812017" y="3428993"/>
                  </a:lnTo>
                  <a:lnTo>
                    <a:pt x="7812017" y="0"/>
                  </a:lnTo>
                  <a:lnTo>
                    <a:pt x="0" y="0"/>
                  </a:lnTo>
                  <a:lnTo>
                    <a:pt x="0" y="34289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060" y="3777996"/>
              <a:ext cx="1332230" cy="3429000"/>
            </a:xfrm>
            <a:custGeom>
              <a:avLst/>
              <a:gdLst/>
              <a:ahLst/>
              <a:cxnLst/>
              <a:rect l="l" t="t" r="r" b="b"/>
              <a:pathLst>
                <a:path w="1332230" h="3428999">
                  <a:moveTo>
                    <a:pt x="1331976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1331976" y="3428993"/>
                  </a:lnTo>
                  <a:lnTo>
                    <a:pt x="1331976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R="257810" algn="r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000099"/>
                </a:solidFill>
              </a:rPr>
              <a:t>İ</a:t>
            </a:r>
            <a:r>
              <a:rPr sz="3200" b="1" spc="-10" dirty="0">
                <a:solidFill>
                  <a:srgbClr val="000099"/>
                </a:solidFill>
                <a:latin typeface="Arial"/>
                <a:cs typeface="Arial"/>
              </a:rPr>
              <a:t>çe</a:t>
            </a:r>
            <a:r>
              <a:rPr sz="3200" b="1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r>
              <a:rPr sz="3200" b="1" dirty="0">
                <a:solidFill>
                  <a:srgbClr val="000099"/>
                </a:solidFill>
                <a:latin typeface="Arial"/>
                <a:cs typeface="Arial"/>
              </a:rPr>
              <a:t>k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724" y="1508574"/>
            <a:ext cx="5894070" cy="420116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Nesneye </a:t>
            </a:r>
            <a:r>
              <a:rPr sz="2000" spc="-5" dirty="0">
                <a:latin typeface="Arial"/>
                <a:cs typeface="Arial"/>
              </a:rPr>
              <a:t>yönelik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tasarım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Nesne ve sınıf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kavramları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Tasarım için kullanılan başlıca UML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elemanları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Üst düzey tasarım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adımları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Detay tasarım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adımları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6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Örnek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çözümleme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Kütüphane destek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sistemi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B0A18C"/>
              </a:buClr>
              <a:buFont typeface="DejaVu Sans"/>
              <a:buChar char="◗"/>
            </a:pP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Ödev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  <a:tab pos="2938145" algn="l"/>
              </a:tabLst>
            </a:pPr>
            <a:r>
              <a:rPr sz="1800" spc="-5" dirty="0">
                <a:latin typeface="Arial"/>
                <a:cs typeface="Arial"/>
              </a:rPr>
              <a:t>KDS için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örnek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UML	diyagramlarının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hazırlanması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53137" y="6827009"/>
            <a:ext cx="1109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C3200"/>
                </a:solidFill>
                <a:latin typeface="Comic Sans MS"/>
                <a:cs typeface="Comic Sans MS"/>
              </a:rPr>
              <a:t>BBS-651-DN05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5186" y="6778241"/>
            <a:ext cx="283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- </a:t>
            </a:r>
            <a:r>
              <a:rPr sz="1200" spc="-5" dirty="0">
                <a:latin typeface="Arial"/>
                <a:cs typeface="Arial"/>
              </a:rPr>
              <a:t>2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5247005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Üst </a:t>
            </a:r>
            <a:r>
              <a:rPr sz="3200" b="1" dirty="0">
                <a:solidFill>
                  <a:srgbClr val="000099"/>
                </a:solidFill>
                <a:latin typeface="Arial"/>
                <a:cs typeface="Arial"/>
              </a:rPr>
              <a:t>Düzey</a:t>
            </a:r>
            <a:r>
              <a:rPr sz="3200" b="1" spc="-9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Tasarım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06724" y="1471531"/>
            <a:ext cx="7888605" cy="304355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4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Amaç: </a:t>
            </a:r>
            <a:r>
              <a:rPr sz="2000" spc="-5" dirty="0">
                <a:latin typeface="Arial"/>
                <a:cs typeface="Arial"/>
              </a:rPr>
              <a:t>Sistemi </a:t>
            </a:r>
            <a:r>
              <a:rPr sz="2000" dirty="0">
                <a:latin typeface="Arial"/>
                <a:cs typeface="Arial"/>
              </a:rPr>
              <a:t>oluşturacak </a:t>
            </a:r>
            <a:r>
              <a:rPr sz="2000" spc="-5" dirty="0">
                <a:latin typeface="Arial"/>
                <a:cs typeface="Arial"/>
              </a:rPr>
              <a:t>temel varlıkları ve ilişkilerini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tanımlamak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1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Sistemin sınıf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yapısı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80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Uygulama alanına özgü sınıflar (“domain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classes”)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77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Sınıflar arası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ilişkiler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Davranış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modeli</a:t>
            </a:r>
            <a:endParaRPr sz="1800">
              <a:latin typeface="Arial"/>
              <a:cs typeface="Arial"/>
            </a:endParaRPr>
          </a:p>
          <a:p>
            <a:pPr marL="1155700" marR="280670" lvl="2" indent="-228600">
              <a:lnSpc>
                <a:spcPct val="120000"/>
              </a:lnSpc>
              <a:spcBef>
                <a:spcPts val="41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10" dirty="0">
                <a:latin typeface="Arial"/>
                <a:cs typeface="Arial"/>
              </a:rPr>
              <a:t>Sınıfların </a:t>
            </a:r>
            <a:r>
              <a:rPr sz="1600" dirty="0">
                <a:latin typeface="Arial"/>
                <a:cs typeface="Arial"/>
              </a:rPr>
              <a:t>işlevsel </a:t>
            </a:r>
            <a:r>
              <a:rPr sz="1600" spc="-5" dirty="0">
                <a:latin typeface="Arial"/>
                <a:cs typeface="Arial"/>
              </a:rPr>
              <a:t>gereksinimleri karşılamak </a:t>
            </a:r>
            <a:r>
              <a:rPr sz="1600" dirty="0">
                <a:latin typeface="Arial"/>
                <a:cs typeface="Arial"/>
              </a:rPr>
              <a:t>için </a:t>
            </a:r>
            <a:r>
              <a:rPr sz="1600" spc="-5" dirty="0">
                <a:latin typeface="Arial"/>
                <a:cs typeface="Arial"/>
              </a:rPr>
              <a:t>birbirleri </a:t>
            </a:r>
            <a:r>
              <a:rPr sz="1600" dirty="0">
                <a:latin typeface="Arial"/>
                <a:cs typeface="Arial"/>
              </a:rPr>
              <a:t>ile </a:t>
            </a:r>
            <a:r>
              <a:rPr sz="1600" spc="-5" dirty="0">
                <a:latin typeface="Arial"/>
                <a:cs typeface="Arial"/>
              </a:rPr>
              <a:t>nasıl </a:t>
            </a:r>
            <a:r>
              <a:rPr sz="1600" dirty="0">
                <a:latin typeface="Arial"/>
                <a:cs typeface="Arial"/>
              </a:rPr>
              <a:t>işbirliği  </a:t>
            </a:r>
            <a:r>
              <a:rPr sz="1600" spc="-5" dirty="0">
                <a:latin typeface="Arial"/>
                <a:cs typeface="Arial"/>
              </a:rPr>
              <a:t>yapacakları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4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Literatürde </a:t>
            </a:r>
            <a:r>
              <a:rPr sz="1800" dirty="0">
                <a:latin typeface="Arial"/>
                <a:cs typeface="Arial"/>
              </a:rPr>
              <a:t>“OO </a:t>
            </a:r>
            <a:r>
              <a:rPr sz="1800" spc="-10" dirty="0">
                <a:latin typeface="Arial"/>
                <a:cs typeface="Arial"/>
              </a:rPr>
              <a:t>Analysis” </a:t>
            </a:r>
            <a:r>
              <a:rPr sz="1800" spc="-5" dirty="0">
                <a:latin typeface="Arial"/>
                <a:cs typeface="Arial"/>
              </a:rPr>
              <a:t>olarak da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geçiyor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368935" rIns="0" bIns="0" rtlCol="0">
            <a:spAutoFit/>
          </a:bodyPr>
          <a:lstStyle/>
          <a:p>
            <a:pPr marL="2532380">
              <a:lnSpc>
                <a:spcPct val="100000"/>
              </a:lnSpc>
              <a:spcBef>
                <a:spcPts val="2905"/>
              </a:spcBef>
            </a:pPr>
            <a:r>
              <a:rPr sz="3200" b="1" dirty="0">
                <a:solidFill>
                  <a:srgbClr val="000099"/>
                </a:solidFill>
                <a:latin typeface="Arial"/>
                <a:cs typeface="Arial"/>
              </a:rPr>
              <a:t>“Use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Case” ve Tasarım</a:t>
            </a:r>
            <a:r>
              <a:rPr sz="3200" b="1" spc="-10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Modelleri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4260" y="1745995"/>
            <a:ext cx="6478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5005" algn="l"/>
              </a:tabLst>
            </a:pPr>
            <a:r>
              <a:rPr sz="1800" i="1" spc="-5" dirty="0">
                <a:latin typeface="Times New Roman"/>
                <a:cs typeface="Times New Roman"/>
              </a:rPr>
              <a:t>USE-CASE MODEL</a:t>
            </a:r>
            <a:r>
              <a:rPr sz="1800" spc="-5" dirty="0">
                <a:latin typeface="Times New Roman"/>
                <a:cs typeface="Times New Roman"/>
              </a:rPr>
              <a:t>İ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:	</a:t>
            </a:r>
            <a:r>
              <a:rPr sz="1800" i="1" spc="-5" dirty="0">
                <a:latin typeface="Times New Roman"/>
                <a:cs typeface="Times New Roman"/>
              </a:rPr>
              <a:t>TASARIM MODEL</a:t>
            </a:r>
            <a:r>
              <a:rPr sz="1800" spc="-5" dirty="0">
                <a:latin typeface="Times New Roman"/>
                <a:cs typeface="Times New Roman"/>
              </a:rPr>
              <a:t>İ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4260" y="2405887"/>
            <a:ext cx="3895090" cy="232981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Doğal</a:t>
            </a:r>
            <a:r>
              <a:rPr sz="1800" spc="-5" dirty="0">
                <a:latin typeface="Arial"/>
                <a:cs typeface="Arial"/>
              </a:rPr>
              <a:t> dil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Dış bakış açısı (“black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box”)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“Use case” ile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yapılandırılır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Müşteriler esaslı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Tekrar </a:t>
            </a:r>
            <a:r>
              <a:rPr sz="1800" spc="-5" dirty="0">
                <a:latin typeface="Arial"/>
                <a:cs typeface="Arial"/>
              </a:rPr>
              <a:t>ve tutarsızlıklar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olabilir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İşlevselliğin “ne” </a:t>
            </a:r>
            <a:r>
              <a:rPr sz="1800" spc="-10" dirty="0">
                <a:latin typeface="Arial"/>
                <a:cs typeface="Arial"/>
              </a:rPr>
              <a:t>olduğunu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tanımlar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7202" y="2405887"/>
            <a:ext cx="3680460" cy="260413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Yazılım modelleme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dili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İç </a:t>
            </a:r>
            <a:r>
              <a:rPr sz="1800" spc="-5" dirty="0">
                <a:latin typeface="Arial"/>
                <a:cs typeface="Arial"/>
              </a:rPr>
              <a:t>bakış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açısı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Sınıflar ile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yapılandırılır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Geliştiriciler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esaslı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Tekrarlar ve tutarsızlıklar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olamaz</a:t>
            </a:r>
            <a:endParaRPr sz="1800">
              <a:latin typeface="Arial"/>
              <a:cs typeface="Arial"/>
            </a:endParaRPr>
          </a:p>
          <a:p>
            <a:pPr marL="354965" marR="437515" indent="-342900">
              <a:lnSpc>
                <a:spcPct val="100000"/>
              </a:lnSpc>
              <a:spcBef>
                <a:spcPts val="86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İşlevselliğin sistemde “nasıl”  gerçekleştirileceğini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tanımlar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3507740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Üst </a:t>
            </a:r>
            <a:r>
              <a:rPr sz="3200" b="1" dirty="0">
                <a:solidFill>
                  <a:srgbClr val="000099"/>
                </a:solidFill>
                <a:latin typeface="Arial"/>
                <a:cs typeface="Arial"/>
              </a:rPr>
              <a:t>Düzey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Tasarım</a:t>
            </a:r>
            <a:r>
              <a:rPr sz="3200" b="1" spc="-9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Adımları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06724" y="1508574"/>
            <a:ext cx="8542020" cy="434213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830"/>
              </a:spcBef>
              <a:buClr>
                <a:srgbClr val="B0A18C"/>
              </a:buClr>
              <a:buAutoNum type="arabicPeriod"/>
              <a:tabLst>
                <a:tab pos="393065" algn="l"/>
                <a:tab pos="393700" algn="l"/>
              </a:tabLst>
            </a:pPr>
            <a:r>
              <a:rPr sz="2000" spc="-10" dirty="0">
                <a:latin typeface="Arial"/>
                <a:cs typeface="Arial"/>
              </a:rPr>
              <a:t>Sınıfları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belirle</a:t>
            </a:r>
            <a:endParaRPr sz="2000">
              <a:latin typeface="Arial"/>
              <a:cs typeface="Arial"/>
            </a:endParaRPr>
          </a:p>
          <a:p>
            <a:pPr marL="812800" marR="534670" lvl="1" indent="-34290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Amaç: “Use case” tanımlarından analiz sınıflarını (“domain classes”) ve  sorumluluklarını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belirlemek</a:t>
            </a:r>
            <a:endParaRPr sz="1800">
              <a:latin typeface="Arial"/>
              <a:cs typeface="Arial"/>
            </a:endParaRPr>
          </a:p>
          <a:p>
            <a:pPr marL="1231900" lvl="2" indent="-304800">
              <a:lnSpc>
                <a:spcPct val="100000"/>
              </a:lnSpc>
              <a:spcBef>
                <a:spcPts val="390"/>
              </a:spcBef>
              <a:buClr>
                <a:srgbClr val="B0A18C"/>
              </a:buClr>
              <a:buFont typeface="IPAexGothic"/>
              <a:buChar char="◆"/>
              <a:tabLst>
                <a:tab pos="1231265" algn="l"/>
                <a:tab pos="1231900" algn="l"/>
              </a:tabLst>
            </a:pPr>
            <a:r>
              <a:rPr sz="1600" spc="-5" dirty="0">
                <a:latin typeface="Arial"/>
                <a:cs typeface="Arial"/>
              </a:rPr>
              <a:t>Odak noktası sınıfları belirlemektir (detaylı tanımların sonra yapılması</a:t>
            </a:r>
            <a:r>
              <a:rPr sz="1600" spc="2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önerilir)</a:t>
            </a:r>
            <a:endParaRPr sz="16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4"/>
              </a:spcBef>
              <a:buClr>
                <a:srgbClr val="B0A18C"/>
              </a:buClr>
              <a:buAutoNum type="arabicPeriod"/>
              <a:tabLst>
                <a:tab pos="393065" algn="l"/>
                <a:tab pos="393700" algn="l"/>
              </a:tabLst>
            </a:pPr>
            <a:r>
              <a:rPr sz="2000" spc="-10" dirty="0">
                <a:latin typeface="Arial"/>
                <a:cs typeface="Arial"/>
              </a:rPr>
              <a:t>Sınıf </a:t>
            </a:r>
            <a:r>
              <a:rPr sz="2000" spc="-5" dirty="0">
                <a:latin typeface="Arial"/>
                <a:cs typeface="Arial"/>
              </a:rPr>
              <a:t>yapısını belirle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655"/>
              </a:spcBef>
              <a:buClr>
                <a:srgbClr val="B0A18C"/>
              </a:buClr>
              <a:buFont typeface="DejaVu Sans"/>
              <a:buChar char="◗"/>
              <a:tabLst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Amaç: Belirlenen sınıfların “use case”lerde tanımlanan iş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adımlarını</a:t>
            </a:r>
            <a:endParaRPr sz="1800">
              <a:latin typeface="Arial"/>
              <a:cs typeface="Arial"/>
            </a:endParaRPr>
          </a:p>
          <a:p>
            <a:pPr marL="1673860">
              <a:lnSpc>
                <a:spcPct val="100000"/>
              </a:lnSpc>
              <a:tabLst>
                <a:tab pos="3959225" algn="l"/>
                <a:tab pos="5556885" algn="l"/>
              </a:tabLst>
            </a:pPr>
            <a:r>
              <a:rPr sz="1800" dirty="0">
                <a:latin typeface="Arial"/>
                <a:cs typeface="Arial"/>
              </a:rPr>
              <a:t>ş	ş	ğ</a:t>
            </a:r>
            <a:endParaRPr sz="1800">
              <a:latin typeface="Arial"/>
              <a:cs typeface="Arial"/>
            </a:endParaRPr>
          </a:p>
          <a:p>
            <a:pPr marL="1231900" lvl="2" indent="-304800">
              <a:lnSpc>
                <a:spcPct val="100000"/>
              </a:lnSpc>
              <a:spcBef>
                <a:spcPts val="390"/>
              </a:spcBef>
              <a:buClr>
                <a:srgbClr val="B0A18C"/>
              </a:buClr>
              <a:buFont typeface="IPAexGothic"/>
              <a:buChar char="◆"/>
              <a:tabLst>
                <a:tab pos="1231265" algn="l"/>
                <a:tab pos="1231900" algn="l"/>
              </a:tabLst>
            </a:pPr>
            <a:r>
              <a:rPr sz="1600" spc="-5" dirty="0">
                <a:latin typeface="Arial"/>
                <a:cs typeface="Arial"/>
              </a:rPr>
              <a:t>“Use case”ler gözden geçirilerek belirlenen sınıfların arasındaki </a:t>
            </a:r>
            <a:r>
              <a:rPr sz="1600" dirty="0">
                <a:latin typeface="Arial"/>
                <a:cs typeface="Arial"/>
              </a:rPr>
              <a:t>ilişkiler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tanımlanır</a:t>
            </a:r>
            <a:endParaRPr sz="16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4"/>
              </a:spcBef>
              <a:buClr>
                <a:srgbClr val="B0A18C"/>
              </a:buClr>
              <a:buAutoNum type="arabicPeriod"/>
              <a:tabLst>
                <a:tab pos="393065" algn="l"/>
                <a:tab pos="393700" algn="l"/>
              </a:tabLst>
            </a:pPr>
            <a:r>
              <a:rPr sz="2000" spc="-5" dirty="0">
                <a:latin typeface="Arial"/>
                <a:cs typeface="Arial"/>
              </a:rPr>
              <a:t>Davranışı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modelle</a:t>
            </a:r>
            <a:endParaRPr sz="2000">
              <a:latin typeface="Arial"/>
              <a:cs typeface="Arial"/>
            </a:endParaRPr>
          </a:p>
          <a:p>
            <a:pPr marL="812800" marR="158115" lvl="1" indent="-342900">
              <a:lnSpc>
                <a:spcPct val="100000"/>
              </a:lnSpc>
              <a:spcBef>
                <a:spcPts val="655"/>
              </a:spcBef>
              <a:buClr>
                <a:srgbClr val="B0A18C"/>
              </a:buClr>
              <a:buFont typeface="DejaVu Sans"/>
              <a:buChar char="◗"/>
              <a:tabLst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Amaç: “Use case”lerin içerdiği işlevselliğin, belirlenen sınıfların davranışları  </a:t>
            </a:r>
            <a:r>
              <a:rPr sz="1800" spc="-10" dirty="0">
                <a:latin typeface="Arial"/>
                <a:cs typeface="Arial"/>
              </a:rPr>
              <a:t>aracılığıyla </a:t>
            </a:r>
            <a:r>
              <a:rPr sz="1800" spc="-5" dirty="0">
                <a:latin typeface="Arial"/>
                <a:cs typeface="Arial"/>
              </a:rPr>
              <a:t>nasıl gerçekleştirileceğini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tanımlamak</a:t>
            </a:r>
            <a:endParaRPr sz="1800">
              <a:latin typeface="Arial"/>
              <a:cs typeface="Arial"/>
            </a:endParaRPr>
          </a:p>
          <a:p>
            <a:pPr marL="1231900" lvl="2" indent="-304800">
              <a:lnSpc>
                <a:spcPct val="100000"/>
              </a:lnSpc>
              <a:spcBef>
                <a:spcPts val="395"/>
              </a:spcBef>
              <a:buClr>
                <a:srgbClr val="B0A18C"/>
              </a:buClr>
              <a:buFont typeface="IPAexGothic"/>
              <a:buChar char="◆"/>
              <a:tabLst>
                <a:tab pos="1231265" algn="l"/>
                <a:tab pos="1231900" algn="l"/>
              </a:tabLst>
            </a:pPr>
            <a:r>
              <a:rPr sz="1600" spc="-5" dirty="0">
                <a:latin typeface="Arial"/>
                <a:cs typeface="Arial"/>
              </a:rPr>
              <a:t>Nesnelerin belirlenen </a:t>
            </a:r>
            <a:r>
              <a:rPr sz="1600" dirty="0">
                <a:latin typeface="Arial"/>
                <a:cs typeface="Arial"/>
              </a:rPr>
              <a:t>işi </a:t>
            </a:r>
            <a:r>
              <a:rPr sz="1600" spc="-10" dirty="0">
                <a:latin typeface="Arial"/>
                <a:cs typeface="Arial"/>
              </a:rPr>
              <a:t>yerine </a:t>
            </a:r>
            <a:r>
              <a:rPr sz="1600" spc="-5" dirty="0">
                <a:latin typeface="Arial"/>
                <a:cs typeface="Arial"/>
              </a:rPr>
              <a:t>getirmek </a:t>
            </a:r>
            <a:r>
              <a:rPr sz="1600" dirty="0">
                <a:latin typeface="Arial"/>
                <a:cs typeface="Arial"/>
              </a:rPr>
              <a:t>için </a:t>
            </a:r>
            <a:r>
              <a:rPr sz="1600" spc="-5" dirty="0">
                <a:latin typeface="Arial"/>
                <a:cs typeface="Arial"/>
              </a:rPr>
              <a:t>nasıl mesajlaşacakları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belirlenir</a:t>
            </a:r>
            <a:endParaRPr sz="1600">
              <a:latin typeface="Arial"/>
              <a:cs typeface="Arial"/>
            </a:endParaRPr>
          </a:p>
          <a:p>
            <a:pPr marL="1231900" lvl="2" indent="-304800">
              <a:lnSpc>
                <a:spcPct val="100000"/>
              </a:lnSpc>
              <a:spcBef>
                <a:spcPts val="384"/>
              </a:spcBef>
              <a:buClr>
                <a:srgbClr val="B0A18C"/>
              </a:buClr>
              <a:buFont typeface="IPAexGothic"/>
              <a:buChar char="◆"/>
              <a:tabLst>
                <a:tab pos="1231265" algn="l"/>
                <a:tab pos="1231900" algn="l"/>
              </a:tabLst>
            </a:pPr>
            <a:r>
              <a:rPr sz="1600" spc="-5" dirty="0">
                <a:latin typeface="Arial"/>
                <a:cs typeface="Arial"/>
              </a:rPr>
              <a:t>Nesneler arası kontrol akışı dinamik olarak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gösterilir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3823335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Adım-1. Sınıfları Belirle</a:t>
            </a:r>
            <a:r>
              <a:rPr sz="3200" b="1" spc="-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(1)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4260" y="1465434"/>
            <a:ext cx="7718425" cy="241363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4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5" dirty="0">
                <a:latin typeface="Arial"/>
                <a:cs typeface="Arial"/>
              </a:rPr>
              <a:t>Use </a:t>
            </a:r>
            <a:r>
              <a:rPr sz="2000" dirty="0">
                <a:latin typeface="Arial"/>
                <a:cs typeface="Arial"/>
              </a:rPr>
              <a:t>case modelinde </a:t>
            </a:r>
            <a:r>
              <a:rPr sz="2000" spc="-5" dirty="0">
                <a:latin typeface="Arial"/>
                <a:cs typeface="Arial"/>
              </a:rPr>
              <a:t>yer </a:t>
            </a:r>
            <a:r>
              <a:rPr sz="2000" dirty="0">
                <a:latin typeface="Arial"/>
                <a:cs typeface="Arial"/>
              </a:rPr>
              <a:t>alan her use case </a:t>
            </a:r>
            <a:r>
              <a:rPr sz="2000" spc="-5" dirty="0">
                <a:latin typeface="Arial"/>
                <a:cs typeface="Arial"/>
              </a:rPr>
              <a:t>tanımı </a:t>
            </a:r>
            <a:r>
              <a:rPr sz="2000" dirty="0">
                <a:latin typeface="Arial"/>
                <a:cs typeface="Arial"/>
              </a:rPr>
              <a:t>gözden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geçirilir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1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Analiz sınıfı (“domain class”) özelliklerini </a:t>
            </a:r>
            <a:r>
              <a:rPr sz="1800" spc="-10" dirty="0">
                <a:latin typeface="Arial"/>
                <a:cs typeface="Arial"/>
              </a:rPr>
              <a:t>taşıyan </a:t>
            </a:r>
            <a:r>
              <a:rPr sz="1800" spc="-5" dirty="0">
                <a:latin typeface="Arial"/>
                <a:cs typeface="Arial"/>
              </a:rPr>
              <a:t>varlıklar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belirlenir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Belirlenen sınıflara sorumluluk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atanır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80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Use </a:t>
            </a:r>
            <a:r>
              <a:rPr sz="1600" dirty="0">
                <a:latin typeface="Arial"/>
                <a:cs typeface="Arial"/>
              </a:rPr>
              <a:t>case </a:t>
            </a:r>
            <a:r>
              <a:rPr sz="1600" spc="-5" dirty="0">
                <a:latin typeface="Arial"/>
                <a:cs typeface="Arial"/>
              </a:rPr>
              <a:t>tanımlarındaki </a:t>
            </a:r>
            <a:r>
              <a:rPr sz="1600" dirty="0">
                <a:latin typeface="Arial"/>
                <a:cs typeface="Arial"/>
              </a:rPr>
              <a:t>işler </a:t>
            </a:r>
            <a:r>
              <a:rPr sz="1600" spc="-5" dirty="0">
                <a:latin typeface="Arial"/>
                <a:cs typeface="Arial"/>
              </a:rPr>
              <a:t>esas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alınır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Önceki use case’lerde belirlenmiş sınıfları kullanmaya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çalışırız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80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Analiz sınıfları </a:t>
            </a:r>
            <a:r>
              <a:rPr sz="1600" spc="-10" dirty="0">
                <a:latin typeface="Arial"/>
                <a:cs typeface="Arial"/>
              </a:rPr>
              <a:t>büyük </a:t>
            </a:r>
            <a:r>
              <a:rPr sz="1600" spc="-5" dirty="0">
                <a:latin typeface="Arial"/>
                <a:cs typeface="Arial"/>
              </a:rPr>
              <a:t>olasılıkla birçok use case’de karşımıza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çıkacaktır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3823335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Adım-1. Sınıfları Belirle</a:t>
            </a:r>
            <a:r>
              <a:rPr sz="3200" b="1" spc="-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(2)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724" y="1471531"/>
            <a:ext cx="8333105" cy="287909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4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5" dirty="0">
                <a:latin typeface="Arial"/>
                <a:cs typeface="Arial"/>
              </a:rPr>
              <a:t>Use </a:t>
            </a:r>
            <a:r>
              <a:rPr sz="2000" dirty="0">
                <a:latin typeface="Arial"/>
                <a:cs typeface="Arial"/>
              </a:rPr>
              <a:t>case </a:t>
            </a:r>
            <a:r>
              <a:rPr sz="2000" spc="-5" dirty="0">
                <a:latin typeface="Arial"/>
                <a:cs typeface="Arial"/>
              </a:rPr>
              <a:t>tanımlarının </a:t>
            </a:r>
            <a:r>
              <a:rPr sz="2000" dirty="0">
                <a:latin typeface="Arial"/>
                <a:cs typeface="Arial"/>
              </a:rPr>
              <a:t>üzerinden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geçerken: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1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Kullanılan </a:t>
            </a:r>
            <a:r>
              <a:rPr sz="1800" spc="-5" dirty="0">
                <a:latin typeface="Arial"/>
                <a:cs typeface="Arial"/>
              </a:rPr>
              <a:t>“isimler” aday sınıf olarak ele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alınır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Aday sınıflar belirli kurallar ve gereksinimler doğrultusunda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elenir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Elemeler sonucunda oluşan “isim” kümesi sistemin sınıfları olarak ele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alınır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Elemelerden </a:t>
            </a:r>
            <a:r>
              <a:rPr sz="1800" spc="-10" dirty="0">
                <a:latin typeface="Arial"/>
                <a:cs typeface="Arial"/>
              </a:rPr>
              <a:t>geçemeyen </a:t>
            </a:r>
            <a:r>
              <a:rPr sz="1800" spc="-5" dirty="0">
                <a:latin typeface="Arial"/>
                <a:cs typeface="Arial"/>
              </a:rPr>
              <a:t>“isim”ler belirlenen sınıfların özellikleri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olabilirler</a:t>
            </a:r>
            <a:endParaRPr sz="1800">
              <a:latin typeface="Arial"/>
              <a:cs typeface="Arial"/>
            </a:endParaRPr>
          </a:p>
          <a:p>
            <a:pPr marL="756285" marR="194945" lvl="1" indent="-287020">
              <a:lnSpc>
                <a:spcPct val="12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İşi </a:t>
            </a:r>
            <a:r>
              <a:rPr sz="1800" spc="-10" dirty="0">
                <a:latin typeface="Arial"/>
                <a:cs typeface="Arial"/>
              </a:rPr>
              <a:t>tanımlayan </a:t>
            </a:r>
            <a:r>
              <a:rPr sz="1800" spc="-5" dirty="0">
                <a:latin typeface="Arial"/>
                <a:cs typeface="Arial"/>
              </a:rPr>
              <a:t>“fiil”ler sınıfların sorumluluklarını </a:t>
            </a:r>
            <a:r>
              <a:rPr sz="1800" spc="-10" dirty="0">
                <a:latin typeface="Arial"/>
                <a:cs typeface="Arial"/>
              </a:rPr>
              <a:t>veya </a:t>
            </a:r>
            <a:r>
              <a:rPr sz="1800" spc="-5" dirty="0">
                <a:latin typeface="Arial"/>
                <a:cs typeface="Arial"/>
              </a:rPr>
              <a:t>sınıflar arası ilişkileri  tanımlar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3823335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Adım-1. Sınıfları Belirle</a:t>
            </a:r>
            <a:r>
              <a:rPr sz="3200" b="1" spc="-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(3)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724" y="1508574"/>
            <a:ext cx="8039734" cy="430784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Belirlenen </a:t>
            </a:r>
            <a:r>
              <a:rPr sz="2000" dirty="0">
                <a:latin typeface="Arial"/>
                <a:cs typeface="Arial"/>
              </a:rPr>
              <a:t>her </a:t>
            </a:r>
            <a:r>
              <a:rPr sz="2000" spc="-10" dirty="0">
                <a:latin typeface="Arial"/>
                <a:cs typeface="Arial"/>
              </a:rPr>
              <a:t>sınıf </a:t>
            </a:r>
            <a:r>
              <a:rPr sz="2000" dirty="0">
                <a:latin typeface="Arial"/>
                <a:cs typeface="Arial"/>
              </a:rPr>
              <a:t>için, </a:t>
            </a:r>
            <a:r>
              <a:rPr sz="2000" spc="-10" dirty="0">
                <a:latin typeface="Arial"/>
                <a:cs typeface="Arial"/>
              </a:rPr>
              <a:t>sınıfın </a:t>
            </a:r>
            <a:r>
              <a:rPr sz="2000" dirty="0">
                <a:latin typeface="Arial"/>
                <a:cs typeface="Arial"/>
              </a:rPr>
              <a:t>özellikleri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tanımlanır: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Özellikler “use case” tanımlarında doğrudan </a:t>
            </a:r>
            <a:r>
              <a:rPr sz="1800" spc="-15" dirty="0">
                <a:latin typeface="Arial"/>
                <a:cs typeface="Arial"/>
              </a:rPr>
              <a:t>yer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alabilir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Özellikler sınıfın sorumluluklarından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çıkarılabilir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Bu aşamada özellikler ile ilgili </a:t>
            </a:r>
            <a:r>
              <a:rPr sz="1800" spc="-10" dirty="0">
                <a:latin typeface="Arial"/>
                <a:cs typeface="Arial"/>
              </a:rPr>
              <a:t>detaylı </a:t>
            </a:r>
            <a:r>
              <a:rPr sz="1800" spc="-5" dirty="0">
                <a:latin typeface="Arial"/>
                <a:cs typeface="Arial"/>
              </a:rPr>
              <a:t>bir tanımlamaya gerek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yoktur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Veri </a:t>
            </a:r>
            <a:r>
              <a:rPr sz="1600" spc="-10" dirty="0">
                <a:latin typeface="Arial"/>
                <a:cs typeface="Arial"/>
              </a:rPr>
              <a:t>yapılarına </a:t>
            </a:r>
            <a:r>
              <a:rPr sz="1600" spc="-5" dirty="0">
                <a:latin typeface="Arial"/>
                <a:cs typeface="Arial"/>
              </a:rPr>
              <a:t>girilmeden sadece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isimlendirilir</a:t>
            </a:r>
            <a:endParaRPr sz="1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B0A18C"/>
              </a:buClr>
              <a:buFont typeface="IPAexGothic"/>
              <a:buChar char="◆"/>
            </a:pP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Clr>
                <a:srgbClr val="B0A18C"/>
              </a:buClr>
              <a:buFont typeface="IPAexGothic"/>
              <a:buChar char="◆"/>
            </a:pPr>
            <a:endParaRPr sz="19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Belirlenen </a:t>
            </a:r>
            <a:r>
              <a:rPr sz="2000" dirty="0">
                <a:latin typeface="Arial"/>
                <a:cs typeface="Arial"/>
              </a:rPr>
              <a:t>her </a:t>
            </a:r>
            <a:r>
              <a:rPr sz="2000" spc="-10" dirty="0">
                <a:latin typeface="Arial"/>
                <a:cs typeface="Arial"/>
              </a:rPr>
              <a:t>sınıf </a:t>
            </a:r>
            <a:r>
              <a:rPr sz="2000" dirty="0">
                <a:latin typeface="Arial"/>
                <a:cs typeface="Arial"/>
              </a:rPr>
              <a:t>için </a:t>
            </a:r>
            <a:r>
              <a:rPr sz="2000" spc="-10" dirty="0">
                <a:latin typeface="Arial"/>
                <a:cs typeface="Arial"/>
              </a:rPr>
              <a:t>sınıfın </a:t>
            </a:r>
            <a:r>
              <a:rPr sz="2000" spc="-5" dirty="0">
                <a:latin typeface="Arial"/>
                <a:cs typeface="Arial"/>
              </a:rPr>
              <a:t>davranışı, </a:t>
            </a:r>
            <a:r>
              <a:rPr sz="2000" dirty="0">
                <a:latin typeface="Arial"/>
                <a:cs typeface="Arial"/>
              </a:rPr>
              <a:t>sorumluluklar esas </a:t>
            </a:r>
            <a:r>
              <a:rPr sz="2000" spc="-5" dirty="0">
                <a:latin typeface="Arial"/>
                <a:cs typeface="Arial"/>
              </a:rPr>
              <a:t>alınarak  </a:t>
            </a:r>
            <a:r>
              <a:rPr sz="2000" dirty="0">
                <a:latin typeface="Arial"/>
                <a:cs typeface="Arial"/>
              </a:rPr>
              <a:t>operasyon halinde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tanımlanır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“Use case”de tanımlanan işlevsellik, sınıflar arasında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paylaştırılır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Sorumluluk, sınıfın farklı “use case”lerde </a:t>
            </a:r>
            <a:r>
              <a:rPr sz="1800" spc="-10" dirty="0">
                <a:latin typeface="Arial"/>
                <a:cs typeface="Arial"/>
              </a:rPr>
              <a:t>aldığı </a:t>
            </a:r>
            <a:r>
              <a:rPr sz="1800" spc="-5" dirty="0">
                <a:latin typeface="Arial"/>
                <a:cs typeface="Arial"/>
              </a:rPr>
              <a:t>rollerin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birleşimidir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Her rol </a:t>
            </a:r>
            <a:r>
              <a:rPr sz="1600" dirty="0">
                <a:latin typeface="Arial"/>
                <a:cs typeface="Arial"/>
              </a:rPr>
              <a:t>bir </a:t>
            </a:r>
            <a:r>
              <a:rPr sz="1600" spc="-5" dirty="0">
                <a:latin typeface="Arial"/>
                <a:cs typeface="Arial"/>
              </a:rPr>
              <a:t>operasyon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olabilir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Bu aşamada “class methods”, “signatures” </a:t>
            </a:r>
            <a:r>
              <a:rPr sz="1800" spc="-10" dirty="0">
                <a:latin typeface="Arial"/>
                <a:cs typeface="Arial"/>
              </a:rPr>
              <a:t>detaylarına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girilmez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537845">
              <a:lnSpc>
                <a:spcPct val="100000"/>
              </a:lnSpc>
            </a:pPr>
            <a:r>
              <a:rPr sz="2800" b="1" spc="-5" dirty="0">
                <a:solidFill>
                  <a:srgbClr val="000099"/>
                </a:solidFill>
                <a:latin typeface="Arial"/>
                <a:cs typeface="Arial"/>
              </a:rPr>
              <a:t>Tasarım Boyunca Sınıf Tanımının </a:t>
            </a:r>
            <a:r>
              <a:rPr sz="2800" b="1" spc="15" dirty="0">
                <a:solidFill>
                  <a:srgbClr val="000099"/>
                </a:solidFill>
                <a:latin typeface="Arial"/>
                <a:cs typeface="Arial"/>
              </a:rPr>
              <a:t>Geli</a:t>
            </a:r>
            <a:r>
              <a:rPr sz="2800" spc="15" dirty="0">
                <a:solidFill>
                  <a:srgbClr val="000099"/>
                </a:solidFill>
              </a:rPr>
              <a:t>ş</a:t>
            </a:r>
            <a:r>
              <a:rPr sz="2800" b="1" spc="15" dirty="0">
                <a:solidFill>
                  <a:srgbClr val="000099"/>
                </a:solidFill>
                <a:latin typeface="Arial"/>
                <a:cs typeface="Arial"/>
              </a:rPr>
              <a:t>imi:</a:t>
            </a:r>
            <a:r>
              <a:rPr sz="2800" b="1" spc="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Arial"/>
                <a:cs typeface="Arial"/>
              </a:rPr>
              <a:t>Örnek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21854" y="1978151"/>
            <a:ext cx="1144905" cy="1099185"/>
            <a:chOff x="2221854" y="1978151"/>
            <a:chExt cx="1144905" cy="1099185"/>
          </a:xfrm>
        </p:grpSpPr>
        <p:sp>
          <p:nvSpPr>
            <p:cNvPr id="4" name="object 4"/>
            <p:cNvSpPr/>
            <p:nvPr/>
          </p:nvSpPr>
          <p:spPr>
            <a:xfrm>
              <a:off x="2221854" y="1978151"/>
              <a:ext cx="1143000" cy="1097280"/>
            </a:xfrm>
            <a:custGeom>
              <a:avLst/>
              <a:gdLst/>
              <a:ahLst/>
              <a:cxnLst/>
              <a:rect l="l" t="t" r="r" b="b"/>
              <a:pathLst>
                <a:path w="1143000" h="1097280">
                  <a:moveTo>
                    <a:pt x="1142999" y="1097279"/>
                  </a:moveTo>
                  <a:lnTo>
                    <a:pt x="1142999" y="0"/>
                  </a:lnTo>
                  <a:lnTo>
                    <a:pt x="0" y="0"/>
                  </a:lnTo>
                  <a:lnTo>
                    <a:pt x="0" y="1097279"/>
                  </a:lnTo>
                  <a:lnTo>
                    <a:pt x="1142999" y="109727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21855" y="1978152"/>
              <a:ext cx="1144905" cy="1099185"/>
            </a:xfrm>
            <a:custGeom>
              <a:avLst/>
              <a:gdLst/>
              <a:ahLst/>
              <a:cxnLst/>
              <a:rect l="l" t="t" r="r" b="b"/>
              <a:pathLst>
                <a:path w="1144904" h="1099185">
                  <a:moveTo>
                    <a:pt x="1524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1524" y="0"/>
                  </a:lnTo>
                  <a:close/>
                </a:path>
                <a:path w="1144904" h="1099185">
                  <a:moveTo>
                    <a:pt x="1144524" y="1098804"/>
                  </a:moveTo>
                  <a:lnTo>
                    <a:pt x="1144524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1143000" y="1524"/>
                  </a:lnTo>
                  <a:lnTo>
                    <a:pt x="1143000" y="1098804"/>
                  </a:lnTo>
                  <a:lnTo>
                    <a:pt x="1144524" y="1098804"/>
                  </a:lnTo>
                  <a:close/>
                </a:path>
                <a:path w="1144904" h="1099185">
                  <a:moveTo>
                    <a:pt x="1524" y="1097280"/>
                  </a:moveTo>
                  <a:lnTo>
                    <a:pt x="1524" y="1524"/>
                  </a:lnTo>
                  <a:lnTo>
                    <a:pt x="0" y="1524"/>
                  </a:lnTo>
                  <a:lnTo>
                    <a:pt x="0" y="1097280"/>
                  </a:lnTo>
                  <a:lnTo>
                    <a:pt x="1524" y="1097280"/>
                  </a:lnTo>
                  <a:close/>
                </a:path>
                <a:path w="1144904" h="1099185">
                  <a:moveTo>
                    <a:pt x="1143000" y="1098804"/>
                  </a:moveTo>
                  <a:lnTo>
                    <a:pt x="1143000" y="1097280"/>
                  </a:lnTo>
                  <a:lnTo>
                    <a:pt x="0" y="1097280"/>
                  </a:lnTo>
                  <a:lnTo>
                    <a:pt x="0" y="1098804"/>
                  </a:lnTo>
                  <a:lnTo>
                    <a:pt x="1143000" y="109880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21854" y="1978151"/>
            <a:ext cx="1143000" cy="109728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259"/>
              </a:spcBef>
            </a:pPr>
            <a:r>
              <a:rPr sz="1600" spc="-5" dirty="0">
                <a:latin typeface="Arial"/>
                <a:cs typeface="Arial"/>
              </a:rPr>
              <a:t>Fatura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21854" y="2282952"/>
            <a:ext cx="1144905" cy="803275"/>
          </a:xfrm>
          <a:custGeom>
            <a:avLst/>
            <a:gdLst/>
            <a:ahLst/>
            <a:cxnLst/>
            <a:rect l="l" t="t" r="r" b="b"/>
            <a:pathLst>
              <a:path w="1144904" h="803275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1144904" h="803275">
                <a:moveTo>
                  <a:pt x="1144524" y="803148"/>
                </a:moveTo>
                <a:lnTo>
                  <a:pt x="1144524" y="0"/>
                </a:lnTo>
                <a:lnTo>
                  <a:pt x="1524" y="0"/>
                </a:lnTo>
                <a:lnTo>
                  <a:pt x="0" y="1524"/>
                </a:lnTo>
                <a:lnTo>
                  <a:pt x="1143000" y="1524"/>
                </a:lnTo>
                <a:lnTo>
                  <a:pt x="1143000" y="803148"/>
                </a:lnTo>
                <a:lnTo>
                  <a:pt x="1144524" y="803148"/>
                </a:lnTo>
                <a:close/>
              </a:path>
              <a:path w="1144904" h="803275">
                <a:moveTo>
                  <a:pt x="1524" y="801624"/>
                </a:moveTo>
                <a:lnTo>
                  <a:pt x="1524" y="1524"/>
                </a:lnTo>
                <a:lnTo>
                  <a:pt x="0" y="1524"/>
                </a:lnTo>
                <a:lnTo>
                  <a:pt x="0" y="801624"/>
                </a:lnTo>
                <a:lnTo>
                  <a:pt x="1524" y="801624"/>
                </a:lnTo>
                <a:close/>
              </a:path>
              <a:path w="1144904" h="803275">
                <a:moveTo>
                  <a:pt x="1143000" y="803148"/>
                </a:moveTo>
                <a:lnTo>
                  <a:pt x="1143000" y="801624"/>
                </a:lnTo>
                <a:lnTo>
                  <a:pt x="0" y="801624"/>
                </a:lnTo>
                <a:lnTo>
                  <a:pt x="0" y="803148"/>
                </a:lnTo>
                <a:lnTo>
                  <a:pt x="1143000" y="803148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75650" y="3177030"/>
            <a:ext cx="2369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810" marR="5080" indent="-2457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Üst Düzey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Tasarım  </a:t>
            </a:r>
            <a:r>
              <a:rPr sz="2400" dirty="0">
                <a:latin typeface="Times New Roman"/>
                <a:cs typeface="Times New Roman"/>
              </a:rPr>
              <a:t>(ileri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aşamalar)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10" name="object 10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08708" y="3219702"/>
            <a:ext cx="2369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Üst Düzey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Tasarım  </a:t>
            </a:r>
            <a:r>
              <a:rPr sz="2400" dirty="0">
                <a:latin typeface="Times New Roman"/>
                <a:cs typeface="Times New Roman"/>
              </a:rPr>
              <a:t>(ön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aşamalar)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55254" y="4847844"/>
            <a:ext cx="3352800" cy="1704339"/>
            <a:chOff x="2755254" y="4847844"/>
            <a:chExt cx="3352800" cy="1704339"/>
          </a:xfrm>
        </p:grpSpPr>
        <p:sp>
          <p:nvSpPr>
            <p:cNvPr id="14" name="object 14"/>
            <p:cNvSpPr/>
            <p:nvPr/>
          </p:nvSpPr>
          <p:spPr>
            <a:xfrm>
              <a:off x="2755254" y="4847844"/>
              <a:ext cx="3351529" cy="1702435"/>
            </a:xfrm>
            <a:custGeom>
              <a:avLst/>
              <a:gdLst/>
              <a:ahLst/>
              <a:cxnLst/>
              <a:rect l="l" t="t" r="r" b="b"/>
              <a:pathLst>
                <a:path w="3351529" h="1702434">
                  <a:moveTo>
                    <a:pt x="3351275" y="1702307"/>
                  </a:moveTo>
                  <a:lnTo>
                    <a:pt x="3351275" y="0"/>
                  </a:lnTo>
                  <a:lnTo>
                    <a:pt x="0" y="0"/>
                  </a:lnTo>
                  <a:lnTo>
                    <a:pt x="0" y="1702307"/>
                  </a:lnTo>
                  <a:lnTo>
                    <a:pt x="3351275" y="170230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55252" y="5106936"/>
              <a:ext cx="3352800" cy="1445260"/>
            </a:xfrm>
            <a:custGeom>
              <a:avLst/>
              <a:gdLst/>
              <a:ahLst/>
              <a:cxnLst/>
              <a:rect l="l" t="t" r="r" b="b"/>
              <a:pathLst>
                <a:path w="3352800" h="1445259">
                  <a:moveTo>
                    <a:pt x="3352800" y="0"/>
                  </a:moveTo>
                  <a:lnTo>
                    <a:pt x="3351276" y="0"/>
                  </a:lnTo>
                  <a:lnTo>
                    <a:pt x="3351276" y="1524"/>
                  </a:lnTo>
                  <a:lnTo>
                    <a:pt x="3351276" y="641604"/>
                  </a:lnTo>
                  <a:lnTo>
                    <a:pt x="3351276" y="643128"/>
                  </a:lnTo>
                  <a:lnTo>
                    <a:pt x="3351276" y="1443228"/>
                  </a:lnTo>
                  <a:lnTo>
                    <a:pt x="1524" y="1443228"/>
                  </a:lnTo>
                  <a:lnTo>
                    <a:pt x="1524" y="643128"/>
                  </a:lnTo>
                  <a:lnTo>
                    <a:pt x="3351276" y="643128"/>
                  </a:lnTo>
                  <a:lnTo>
                    <a:pt x="3351276" y="641604"/>
                  </a:lnTo>
                  <a:lnTo>
                    <a:pt x="1524" y="641604"/>
                  </a:lnTo>
                  <a:lnTo>
                    <a:pt x="1524" y="1524"/>
                  </a:lnTo>
                  <a:lnTo>
                    <a:pt x="3351276" y="1524"/>
                  </a:lnTo>
                  <a:lnTo>
                    <a:pt x="3351276" y="0"/>
                  </a:lnTo>
                  <a:lnTo>
                    <a:pt x="1524" y="0"/>
                  </a:lnTo>
                  <a:lnTo>
                    <a:pt x="0" y="0"/>
                  </a:lnTo>
                  <a:lnTo>
                    <a:pt x="0" y="1524"/>
                  </a:lnTo>
                  <a:lnTo>
                    <a:pt x="0" y="641604"/>
                  </a:lnTo>
                  <a:lnTo>
                    <a:pt x="0" y="643128"/>
                  </a:lnTo>
                  <a:lnTo>
                    <a:pt x="0" y="1443228"/>
                  </a:lnTo>
                  <a:lnTo>
                    <a:pt x="0" y="1444752"/>
                  </a:lnTo>
                  <a:lnTo>
                    <a:pt x="3351276" y="1444752"/>
                  </a:lnTo>
                  <a:lnTo>
                    <a:pt x="3352800" y="1444752"/>
                  </a:lnTo>
                  <a:lnTo>
                    <a:pt x="3352800" y="641604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91845" y="5131308"/>
              <a:ext cx="198104" cy="3581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91845" y="5317236"/>
              <a:ext cx="198104" cy="1722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91845" y="5501640"/>
              <a:ext cx="198104" cy="1722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91845" y="5870448"/>
              <a:ext cx="198104" cy="1737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91845" y="6056376"/>
              <a:ext cx="198104" cy="1737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91845" y="6242304"/>
              <a:ext cx="198104" cy="1722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756016" y="4847082"/>
            <a:ext cx="3350895" cy="1704339"/>
          </a:xfrm>
          <a:prstGeom prst="rect">
            <a:avLst/>
          </a:prstGeom>
          <a:ln w="3175">
            <a:solidFill>
              <a:srgbClr val="980032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484630">
              <a:lnSpc>
                <a:spcPct val="100000"/>
              </a:lnSpc>
              <a:spcBef>
                <a:spcPts val="254"/>
              </a:spcBef>
            </a:pPr>
            <a:r>
              <a:rPr sz="1200" spc="-5" dirty="0">
                <a:latin typeface="Arial"/>
                <a:cs typeface="Arial"/>
              </a:rPr>
              <a:t>Fatura</a:t>
            </a:r>
            <a:endParaRPr sz="1200">
              <a:latin typeface="Arial"/>
              <a:cs typeface="Arial"/>
            </a:endParaRPr>
          </a:p>
          <a:p>
            <a:pPr marL="303530" marR="1716405">
              <a:lnSpc>
                <a:spcPct val="100800"/>
              </a:lnSpc>
              <a:spcBef>
                <a:spcPts val="495"/>
              </a:spcBef>
            </a:pPr>
            <a:r>
              <a:rPr sz="1200" spc="-5" dirty="0">
                <a:latin typeface="Arial"/>
                <a:cs typeface="Arial"/>
              </a:rPr>
              <a:t>faturaNo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String  </a:t>
            </a:r>
            <a:r>
              <a:rPr sz="1200" dirty="0">
                <a:latin typeface="Arial"/>
                <a:cs typeface="Arial"/>
              </a:rPr>
              <a:t>tutar : </a:t>
            </a:r>
            <a:r>
              <a:rPr sz="1200" spc="-5" dirty="0">
                <a:latin typeface="Arial"/>
                <a:cs typeface="Arial"/>
              </a:rPr>
              <a:t>Double </a:t>
            </a:r>
            <a:r>
              <a:rPr sz="1200" dirty="0">
                <a:latin typeface="Arial"/>
                <a:cs typeface="Arial"/>
              </a:rPr>
              <a:t>= </a:t>
            </a:r>
            <a:r>
              <a:rPr sz="1200" spc="-5" dirty="0">
                <a:latin typeface="Arial"/>
                <a:cs typeface="Arial"/>
              </a:rPr>
              <a:t>0.0  </a:t>
            </a:r>
            <a:r>
              <a:rPr sz="1200" spc="-10" dirty="0">
                <a:latin typeface="Arial"/>
                <a:cs typeface="Arial"/>
              </a:rPr>
              <a:t>vergi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Double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"/>
              <a:cs typeface="Arial"/>
            </a:endParaRPr>
          </a:p>
          <a:p>
            <a:pPr marL="309880" marR="85725" indent="-6350">
              <a:lnSpc>
                <a:spcPct val="101699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tutarHesapla(faturaTutari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Double)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Double  vergiHesapla()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Double</a:t>
            </a:r>
            <a:endParaRPr sz="120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20"/>
              </a:spcBef>
            </a:pPr>
            <a:r>
              <a:rPr sz="1200" spc="-5" dirty="0">
                <a:latin typeface="Arial"/>
                <a:cs typeface="Arial"/>
              </a:rPr>
              <a:t>faturaBas()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45882" y="6087869"/>
            <a:ext cx="1800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Detay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Tasarım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965055" y="1690116"/>
          <a:ext cx="1677670" cy="2345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76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0812"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Fatura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980032"/>
                      </a:solidFill>
                      <a:prstDash val="solid"/>
                    </a:lnT>
                    <a:lnB w="3175">
                      <a:solidFill>
                        <a:srgbClr val="980032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402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faturaNo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37795" marR="1092200" indent="5715">
                        <a:lnSpc>
                          <a:spcPct val="125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tutar 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gi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980032"/>
                      </a:solidFill>
                      <a:prstDash val="solid"/>
                    </a:lnT>
                    <a:lnB w="3175">
                      <a:solidFill>
                        <a:srgbClr val="980032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2282">
                <a:tc>
                  <a:txBody>
                    <a:bodyPr/>
                    <a:lstStyle/>
                    <a:p>
                      <a:pPr marL="107314" marR="242570" indent="16510">
                        <a:lnSpc>
                          <a:spcPct val="125000"/>
                        </a:lnSpc>
                        <a:spcBef>
                          <a:spcPts val="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tutarHesapla() 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ap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980032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8317">
                <a:tc>
                  <a:txBody>
                    <a:bodyPr/>
                    <a:lstStyle/>
                    <a:p>
                      <a:pPr marL="104139">
                        <a:lnSpc>
                          <a:spcPts val="136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faturaBas()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B w="3175">
                      <a:solidFill>
                        <a:srgbClr val="980032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3373754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Adım-2. Sınıf Yapısını</a:t>
            </a:r>
            <a:r>
              <a:rPr sz="3200" b="1" spc="-7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Belirle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204" y="1494390"/>
            <a:ext cx="7960359" cy="318960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4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Belirlenen ilişkiler davranış </a:t>
            </a:r>
            <a:r>
              <a:rPr sz="2000" dirty="0">
                <a:latin typeface="Arial"/>
                <a:cs typeface="Arial"/>
              </a:rPr>
              <a:t>modellemesine esas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oluşturur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1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“Fiil”ler ilişkilerin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göstergesidir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1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Sınıflar </a:t>
            </a:r>
            <a:r>
              <a:rPr sz="2000" dirty="0">
                <a:latin typeface="Arial"/>
                <a:cs typeface="Arial"/>
              </a:rPr>
              <a:t>arası </a:t>
            </a:r>
            <a:r>
              <a:rPr sz="2000" spc="-5" dirty="0">
                <a:latin typeface="Arial"/>
                <a:cs typeface="Arial"/>
              </a:rPr>
              <a:t>ilişkiler </a:t>
            </a:r>
            <a:r>
              <a:rPr sz="2000" dirty="0">
                <a:latin typeface="Arial"/>
                <a:cs typeface="Arial"/>
              </a:rPr>
              <a:t>kavramsal olarak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tanımlanır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1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İlişkinin türlerine ve detay özelliklerine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girilmez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1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Sınıflar </a:t>
            </a:r>
            <a:r>
              <a:rPr sz="2000" dirty="0">
                <a:latin typeface="Arial"/>
                <a:cs typeface="Arial"/>
              </a:rPr>
              <a:t>arası </a:t>
            </a:r>
            <a:r>
              <a:rPr sz="2000" spc="-5" dirty="0">
                <a:latin typeface="Arial"/>
                <a:cs typeface="Arial"/>
              </a:rPr>
              <a:t>ilişkiler </a:t>
            </a:r>
            <a:r>
              <a:rPr sz="2000" dirty="0">
                <a:latin typeface="Arial"/>
                <a:cs typeface="Arial"/>
              </a:rPr>
              <a:t>en az </a:t>
            </a:r>
            <a:r>
              <a:rPr sz="2000" spc="-5" dirty="0">
                <a:latin typeface="Arial"/>
                <a:cs typeface="Arial"/>
              </a:rPr>
              <a:t>sayıda tutulmaya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çalışılır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Tasarım </a:t>
            </a:r>
            <a:r>
              <a:rPr sz="2000" dirty="0">
                <a:latin typeface="Arial"/>
                <a:cs typeface="Arial"/>
              </a:rPr>
              <a:t>süreci devam </a:t>
            </a:r>
            <a:r>
              <a:rPr sz="2000" spc="-5" dirty="0">
                <a:latin typeface="Arial"/>
                <a:cs typeface="Arial"/>
              </a:rPr>
              <a:t>ettikçe </a:t>
            </a:r>
            <a:r>
              <a:rPr sz="2000" dirty="0">
                <a:latin typeface="Arial"/>
                <a:cs typeface="Arial"/>
              </a:rPr>
              <a:t>basit </a:t>
            </a:r>
            <a:r>
              <a:rPr sz="2000" spc="-5" dirty="0">
                <a:latin typeface="Arial"/>
                <a:cs typeface="Arial"/>
              </a:rPr>
              <a:t>ilişkiler </a:t>
            </a:r>
            <a:r>
              <a:rPr sz="2000" dirty="0">
                <a:latin typeface="Arial"/>
                <a:cs typeface="Arial"/>
              </a:rPr>
              <a:t>özel </a:t>
            </a:r>
            <a:r>
              <a:rPr sz="2000" spc="-5" dirty="0">
                <a:latin typeface="Arial"/>
                <a:cs typeface="Arial"/>
              </a:rPr>
              <a:t>formlara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dönüşebilir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1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“association”, “aggregation”, “composition”, “generalization”,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vb.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77800" rIns="0" bIns="0" rtlCol="0">
            <a:spAutoFit/>
          </a:bodyPr>
          <a:lstStyle/>
          <a:p>
            <a:pPr marL="5387340" marR="258445" indent="1574165">
              <a:lnSpc>
                <a:spcPct val="100000"/>
              </a:lnSpc>
              <a:spcBef>
                <a:spcPts val="1400"/>
              </a:spcBef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“Static</a:t>
            </a:r>
            <a:r>
              <a:rPr sz="2400" b="1" spc="-8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View” 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“Class Diagram”:</a:t>
            </a:r>
            <a:r>
              <a:rPr sz="2400" b="1" spc="-3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Örnek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01702" y="1408175"/>
            <a:ext cx="5800328" cy="5202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5922010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Sınıf</a:t>
            </a:r>
            <a:r>
              <a:rPr sz="3200" b="1" spc="-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Diyagramı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724" y="1508635"/>
            <a:ext cx="7614920" cy="470217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Sınıf </a:t>
            </a:r>
            <a:r>
              <a:rPr sz="2000" spc="-5" dirty="0">
                <a:latin typeface="Arial"/>
                <a:cs typeface="Arial"/>
              </a:rPr>
              <a:t>diyagramı “statik” bakış açısı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sunar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Yol haritası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gibi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0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Nesneler şehirleri, </a:t>
            </a:r>
            <a:r>
              <a:rPr sz="1600" dirty="0">
                <a:latin typeface="Arial"/>
                <a:cs typeface="Arial"/>
              </a:rPr>
              <a:t>ilişkiler </a:t>
            </a:r>
            <a:r>
              <a:rPr sz="1600" spc="-5" dirty="0">
                <a:latin typeface="Arial"/>
                <a:cs typeface="Arial"/>
              </a:rPr>
              <a:t>şehirler arasındaki yolları gösterir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19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Hedefe ulaşmak </a:t>
            </a:r>
            <a:r>
              <a:rPr sz="1600" dirty="0">
                <a:latin typeface="Arial"/>
                <a:cs typeface="Arial"/>
              </a:rPr>
              <a:t>için </a:t>
            </a:r>
            <a:r>
              <a:rPr sz="1600" spc="-5" dirty="0">
                <a:latin typeface="Arial"/>
                <a:cs typeface="Arial"/>
              </a:rPr>
              <a:t>hangi </a:t>
            </a:r>
            <a:r>
              <a:rPr sz="1600" spc="-10" dirty="0">
                <a:latin typeface="Arial"/>
                <a:cs typeface="Arial"/>
              </a:rPr>
              <a:t>yolun </a:t>
            </a:r>
            <a:r>
              <a:rPr sz="1600" dirty="0">
                <a:latin typeface="Arial"/>
                <a:cs typeface="Arial"/>
              </a:rPr>
              <a:t>takip </a:t>
            </a:r>
            <a:r>
              <a:rPr sz="1600" spc="-5" dirty="0">
                <a:latin typeface="Arial"/>
                <a:cs typeface="Arial"/>
              </a:rPr>
              <a:t>edilmesi gerektiğini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söylemez</a:t>
            </a:r>
            <a:endParaRPr sz="1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B0A18C"/>
              </a:buClr>
              <a:buFont typeface="IPAexGothic"/>
              <a:buChar char="◆"/>
            </a:pPr>
            <a:endParaRPr sz="1900">
              <a:latin typeface="Arial"/>
              <a:cs typeface="Arial"/>
            </a:endParaRPr>
          </a:p>
          <a:p>
            <a:pPr marL="355600" marR="165100" indent="-342900">
              <a:lnSpc>
                <a:spcPts val="2160"/>
              </a:lnSpc>
              <a:spcBef>
                <a:spcPts val="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Sınıf </a:t>
            </a:r>
            <a:r>
              <a:rPr sz="2000" spc="-5" dirty="0">
                <a:latin typeface="Arial"/>
                <a:cs typeface="Arial"/>
              </a:rPr>
              <a:t>diyagramında </a:t>
            </a:r>
            <a:r>
              <a:rPr sz="2000" dirty="0">
                <a:latin typeface="Arial"/>
                <a:cs typeface="Arial"/>
              </a:rPr>
              <a:t>hangi nesnelerin </a:t>
            </a:r>
            <a:r>
              <a:rPr sz="2000" spc="-5" dirty="0">
                <a:latin typeface="Arial"/>
                <a:cs typeface="Arial"/>
              </a:rPr>
              <a:t>işbirliği yaptığı belli, </a:t>
            </a:r>
            <a:r>
              <a:rPr sz="2000" dirty="0">
                <a:latin typeface="Arial"/>
                <a:cs typeface="Arial"/>
              </a:rPr>
              <a:t>ancak  nesnelerin </a:t>
            </a:r>
            <a:r>
              <a:rPr sz="2000" spc="-5" dirty="0">
                <a:latin typeface="Arial"/>
                <a:cs typeface="Arial"/>
              </a:rPr>
              <a:t>nasıl işbirliği </a:t>
            </a:r>
            <a:r>
              <a:rPr sz="2000" dirty="0">
                <a:latin typeface="Arial"/>
                <a:cs typeface="Arial"/>
              </a:rPr>
              <a:t>yapacakları </a:t>
            </a:r>
            <a:r>
              <a:rPr sz="2000" spc="-5" dirty="0">
                <a:latin typeface="Arial"/>
                <a:cs typeface="Arial"/>
              </a:rPr>
              <a:t>belli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değildir</a:t>
            </a:r>
            <a:endParaRPr sz="2000">
              <a:latin typeface="Arial"/>
              <a:cs typeface="Arial"/>
            </a:endParaRPr>
          </a:p>
          <a:p>
            <a:pPr marL="756285" marR="1205230" lvl="1" indent="-287020">
              <a:lnSpc>
                <a:spcPts val="1939"/>
              </a:lnSpc>
              <a:spcBef>
                <a:spcPts val="65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Nasıl sorusunun cevabı “sequence” </a:t>
            </a:r>
            <a:r>
              <a:rPr sz="1800" spc="-10" dirty="0">
                <a:latin typeface="Arial"/>
                <a:cs typeface="Arial"/>
              </a:rPr>
              <a:t>veya </a:t>
            </a:r>
            <a:r>
              <a:rPr sz="1800" spc="-5" dirty="0">
                <a:latin typeface="Arial"/>
                <a:cs typeface="Arial"/>
              </a:rPr>
              <a:t>“collaboration”  diyagramlarında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tanımlanır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B0A18C"/>
              </a:buClr>
              <a:buFont typeface="DejaVu Sans"/>
              <a:buChar char="◗"/>
            </a:pPr>
            <a:endParaRPr sz="16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Sınıf </a:t>
            </a:r>
            <a:r>
              <a:rPr sz="2000" spc="-5" dirty="0">
                <a:latin typeface="Arial"/>
                <a:cs typeface="Arial"/>
              </a:rPr>
              <a:t>diyagramları geliştirme </a:t>
            </a:r>
            <a:r>
              <a:rPr sz="2000" dirty="0">
                <a:latin typeface="Arial"/>
                <a:cs typeface="Arial"/>
              </a:rPr>
              <a:t>boyunca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kullanılır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7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Sınıf </a:t>
            </a:r>
            <a:r>
              <a:rPr sz="2000" spc="-5" dirty="0">
                <a:latin typeface="Arial"/>
                <a:cs typeface="Arial"/>
              </a:rPr>
              <a:t>diyagramı, </a:t>
            </a:r>
            <a:r>
              <a:rPr sz="2000" dirty="0">
                <a:latin typeface="Arial"/>
                <a:cs typeface="Arial"/>
              </a:rPr>
              <a:t>sistem için </a:t>
            </a:r>
            <a:r>
              <a:rPr sz="2000" spc="-5" dirty="0">
                <a:latin typeface="Arial"/>
                <a:cs typeface="Arial"/>
              </a:rPr>
              <a:t>tanımlanan tüm sınıfları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içermeyebilir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Sistem modeli farklı sınıf diyagramlarından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oluşabilir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Her sınıf diyagramının bir görevi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vardır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0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“Collaboration”, “generalization”,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vb.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0" y="348990"/>
            <a:ext cx="1332230" cy="3429000"/>
          </a:xfrm>
          <a:custGeom>
            <a:avLst/>
            <a:gdLst/>
            <a:ahLst/>
            <a:cxnLst/>
            <a:rect l="l" t="t" r="r" b="b"/>
            <a:pathLst>
              <a:path w="1332230" h="3429000">
                <a:moveTo>
                  <a:pt x="1331976" y="0"/>
                </a:moveTo>
                <a:lnTo>
                  <a:pt x="0" y="0"/>
                </a:lnTo>
                <a:lnTo>
                  <a:pt x="0" y="3429005"/>
                </a:lnTo>
                <a:lnTo>
                  <a:pt x="1331976" y="3429005"/>
                </a:lnTo>
                <a:lnTo>
                  <a:pt x="1331976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4271" y="3457446"/>
            <a:ext cx="5969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“Nesne” ve “Sınıf”</a:t>
            </a:r>
            <a:r>
              <a:rPr spc="-20" dirty="0"/>
              <a:t> </a:t>
            </a:r>
            <a:r>
              <a:rPr spc="-5" dirty="0"/>
              <a:t>Kavramları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2106037" y="3777996"/>
              <a:ext cx="7812405" cy="3429000"/>
            </a:xfrm>
            <a:custGeom>
              <a:avLst/>
              <a:gdLst/>
              <a:ahLst/>
              <a:cxnLst/>
              <a:rect l="l" t="t" r="r" b="b"/>
              <a:pathLst>
                <a:path w="7812405" h="3429000">
                  <a:moveTo>
                    <a:pt x="0" y="3428993"/>
                  </a:moveTo>
                  <a:lnTo>
                    <a:pt x="7812017" y="3428993"/>
                  </a:lnTo>
                  <a:lnTo>
                    <a:pt x="7812017" y="0"/>
                  </a:lnTo>
                  <a:lnTo>
                    <a:pt x="0" y="0"/>
                  </a:lnTo>
                  <a:lnTo>
                    <a:pt x="0" y="34289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060" y="3777996"/>
              <a:ext cx="1332230" cy="3429000"/>
            </a:xfrm>
            <a:custGeom>
              <a:avLst/>
              <a:gdLst/>
              <a:ahLst/>
              <a:cxnLst/>
              <a:rect l="l" t="t" r="r" b="b"/>
              <a:pathLst>
                <a:path w="1332230" h="3428999">
                  <a:moveTo>
                    <a:pt x="1331976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1331976" y="3428993"/>
                  </a:lnTo>
                  <a:lnTo>
                    <a:pt x="1331976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0" y="348989"/>
            <a:ext cx="9144000" cy="1000125"/>
          </a:xfrm>
          <a:custGeom>
            <a:avLst/>
            <a:gdLst/>
            <a:ahLst/>
            <a:cxnLst/>
            <a:rect l="l" t="t" r="r" b="b"/>
            <a:pathLst>
              <a:path w="9144000" h="1000125">
                <a:moveTo>
                  <a:pt x="9143999" y="999743"/>
                </a:moveTo>
                <a:lnTo>
                  <a:pt x="9143999" y="0"/>
                </a:lnTo>
                <a:lnTo>
                  <a:pt x="0" y="0"/>
                </a:lnTo>
                <a:lnTo>
                  <a:pt x="0" y="999743"/>
                </a:lnTo>
                <a:lnTo>
                  <a:pt x="9143999" y="999743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5563870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“Association”</a:t>
            </a:r>
            <a:r>
              <a:rPr sz="3200" b="1" spc="-8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(1)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2167" y="394709"/>
            <a:ext cx="5181587" cy="3567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45654" y="3317238"/>
            <a:ext cx="20612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CC3200"/>
                </a:solidFill>
                <a:latin typeface="Arial"/>
                <a:cs typeface="Arial"/>
              </a:rPr>
              <a:t>“design</a:t>
            </a:r>
            <a:r>
              <a:rPr sz="2000" i="1" spc="-12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C3200"/>
                </a:solidFill>
                <a:latin typeface="Arial"/>
                <a:cs typeface="Arial"/>
              </a:rPr>
              <a:t>properties  of an</a:t>
            </a:r>
            <a:r>
              <a:rPr sz="2000" i="1" spc="-10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C3200"/>
                </a:solidFill>
                <a:latin typeface="Arial"/>
                <a:cs typeface="Arial"/>
              </a:rPr>
              <a:t>association”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44443" y="4163058"/>
            <a:ext cx="14712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CC3200"/>
                </a:solidFill>
                <a:latin typeface="Arial"/>
                <a:cs typeface="Arial"/>
              </a:rPr>
              <a:t>“association”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46070" y="4149852"/>
            <a:ext cx="4465304" cy="2436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5563870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“Association”</a:t>
            </a:r>
            <a:r>
              <a:rPr sz="3200" b="1" spc="-8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(2)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6985" y="2111755"/>
            <a:ext cx="2115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CC3200"/>
                </a:solidFill>
                <a:latin typeface="Arial"/>
                <a:cs typeface="Arial"/>
              </a:rPr>
              <a:t>“association</a:t>
            </a:r>
            <a:r>
              <a:rPr sz="2000" i="1" spc="-12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C3200"/>
                </a:solidFill>
                <a:latin typeface="Arial"/>
                <a:cs typeface="Arial"/>
              </a:rPr>
              <a:t>class”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6843" y="1792223"/>
            <a:ext cx="6044171" cy="2141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93354" y="4650738"/>
            <a:ext cx="2552700" cy="1821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solidFill>
                  <a:srgbClr val="CC3200"/>
                </a:solidFill>
                <a:latin typeface="Arial"/>
                <a:cs typeface="Arial"/>
              </a:rPr>
              <a:t>“qualified</a:t>
            </a:r>
            <a:r>
              <a:rPr sz="2000" i="1" spc="-5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C3200"/>
                </a:solidFill>
                <a:latin typeface="Arial"/>
                <a:cs typeface="Arial"/>
              </a:rPr>
              <a:t>association”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“A </a:t>
            </a:r>
            <a:r>
              <a:rPr sz="1600" i="1" spc="-5" dirty="0">
                <a:solidFill>
                  <a:srgbClr val="0000FF"/>
                </a:solidFill>
                <a:latin typeface="Arial"/>
                <a:cs typeface="Arial"/>
              </a:rPr>
              <a:t>qualifier </a:t>
            </a:r>
            <a:r>
              <a:rPr sz="1600" i="1" dirty="0">
                <a:latin typeface="Arial"/>
                <a:cs typeface="Arial"/>
              </a:rPr>
              <a:t>is </a:t>
            </a:r>
            <a:r>
              <a:rPr sz="1600" i="1" spc="-5" dirty="0">
                <a:latin typeface="Arial"/>
                <a:cs typeface="Arial"/>
              </a:rPr>
              <a:t>a value that  </a:t>
            </a:r>
            <a:r>
              <a:rPr sz="1600" i="1" dirty="0">
                <a:latin typeface="Arial"/>
                <a:cs typeface="Arial"/>
              </a:rPr>
              <a:t>selects </a:t>
            </a:r>
            <a:r>
              <a:rPr sz="1600" i="1" spc="-5" dirty="0">
                <a:latin typeface="Arial"/>
                <a:cs typeface="Arial"/>
              </a:rPr>
              <a:t>a unique object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from  the set of related objects  across an </a:t>
            </a:r>
            <a:r>
              <a:rPr sz="1600" i="1" dirty="0">
                <a:latin typeface="Arial"/>
                <a:cs typeface="Arial"/>
              </a:rPr>
              <a:t>association.</a:t>
            </a:r>
            <a:r>
              <a:rPr sz="1600" i="1" spc="-7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(e.g.,  lookup tables and</a:t>
            </a:r>
            <a:r>
              <a:rPr sz="1600" i="1" spc="-2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arrays)”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4839" y="4890515"/>
            <a:ext cx="5716511" cy="1493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2514600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“Aggregation” ve</a:t>
            </a:r>
            <a:r>
              <a:rPr sz="3200" b="1" spc="-7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“Composition”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724" y="1601215"/>
            <a:ext cx="2485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Bütün-parça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ilişkisi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8135" y="2340863"/>
            <a:ext cx="7124687" cy="2305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92300" y="5228333"/>
            <a:ext cx="722503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“An </a:t>
            </a:r>
            <a:r>
              <a:rPr sz="1600" i="1" spc="-5" dirty="0">
                <a:solidFill>
                  <a:srgbClr val="0000FF"/>
                </a:solidFill>
                <a:latin typeface="Arial"/>
                <a:cs typeface="Arial"/>
              </a:rPr>
              <a:t>aggregation </a:t>
            </a:r>
            <a:r>
              <a:rPr sz="1600" i="1" dirty="0">
                <a:latin typeface="Arial"/>
                <a:cs typeface="Arial"/>
              </a:rPr>
              <a:t>is </a:t>
            </a:r>
            <a:r>
              <a:rPr sz="1600" i="1" spc="-5" dirty="0">
                <a:latin typeface="Arial"/>
                <a:cs typeface="Arial"/>
              </a:rPr>
              <a:t>an </a:t>
            </a:r>
            <a:r>
              <a:rPr sz="1600" i="1" dirty="0">
                <a:latin typeface="Arial"/>
                <a:cs typeface="Arial"/>
              </a:rPr>
              <a:t>association </a:t>
            </a:r>
            <a:r>
              <a:rPr sz="1600" i="1" spc="-5" dirty="0">
                <a:latin typeface="Arial"/>
                <a:cs typeface="Arial"/>
              </a:rPr>
              <a:t>that represents a part-whole</a:t>
            </a:r>
            <a:r>
              <a:rPr sz="1600" i="1" spc="10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relationship.”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“A </a:t>
            </a:r>
            <a:r>
              <a:rPr sz="1600" i="1" spc="-5" dirty="0">
                <a:solidFill>
                  <a:srgbClr val="0000FF"/>
                </a:solidFill>
                <a:latin typeface="Arial"/>
                <a:cs typeface="Arial"/>
              </a:rPr>
              <a:t>composition </a:t>
            </a:r>
            <a:r>
              <a:rPr sz="1600" i="1" dirty="0">
                <a:latin typeface="Arial"/>
                <a:cs typeface="Arial"/>
              </a:rPr>
              <a:t>is </a:t>
            </a:r>
            <a:r>
              <a:rPr sz="1600" i="1" spc="-5" dirty="0">
                <a:latin typeface="Arial"/>
                <a:cs typeface="Arial"/>
              </a:rPr>
              <a:t>a stronger form of </a:t>
            </a:r>
            <a:r>
              <a:rPr sz="1600" i="1" dirty="0">
                <a:latin typeface="Arial"/>
                <a:cs typeface="Arial"/>
              </a:rPr>
              <a:t>association in </a:t>
            </a:r>
            <a:r>
              <a:rPr sz="1600" i="1" spc="-5" dirty="0">
                <a:latin typeface="Arial"/>
                <a:cs typeface="Arial"/>
              </a:rPr>
              <a:t>which the composite has </a:t>
            </a:r>
            <a:r>
              <a:rPr sz="1600" i="1" dirty="0">
                <a:latin typeface="Arial"/>
                <a:cs typeface="Arial"/>
              </a:rPr>
              <a:t>sole  responsibility </a:t>
            </a:r>
            <a:r>
              <a:rPr sz="1600" i="1" spc="-5" dirty="0">
                <a:latin typeface="Arial"/>
                <a:cs typeface="Arial"/>
              </a:rPr>
              <a:t>for managing </a:t>
            </a:r>
            <a:r>
              <a:rPr sz="1600" i="1" dirty="0">
                <a:latin typeface="Arial"/>
                <a:cs typeface="Arial"/>
              </a:rPr>
              <a:t>its </a:t>
            </a:r>
            <a:r>
              <a:rPr sz="1600" i="1" spc="-5" dirty="0">
                <a:latin typeface="Arial"/>
                <a:cs typeface="Arial"/>
              </a:rPr>
              <a:t>parts—</a:t>
            </a:r>
            <a:r>
              <a:rPr sz="16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such as their </a:t>
            </a:r>
            <a:r>
              <a:rPr sz="16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allocation </a:t>
            </a:r>
            <a:r>
              <a:rPr sz="16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1600" i="1" u="heavy" spc="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deallocation</a:t>
            </a:r>
            <a:r>
              <a:rPr sz="1600" i="1" spc="-5" dirty="0">
                <a:latin typeface="Arial"/>
                <a:cs typeface="Arial"/>
              </a:rPr>
              <a:t>.”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5670550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“Generalization”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4983" y="1621536"/>
            <a:ext cx="6333731" cy="3608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3825240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Adım-3. </a:t>
            </a:r>
            <a:r>
              <a:rPr sz="3200" b="1" spc="15" dirty="0">
                <a:solidFill>
                  <a:srgbClr val="000099"/>
                </a:solidFill>
                <a:latin typeface="Arial"/>
                <a:cs typeface="Arial"/>
              </a:rPr>
              <a:t>Davranı</a:t>
            </a:r>
            <a:r>
              <a:rPr sz="3200" spc="15" dirty="0">
                <a:solidFill>
                  <a:srgbClr val="000099"/>
                </a:solidFill>
              </a:rPr>
              <a:t>ş</a:t>
            </a:r>
            <a:r>
              <a:rPr sz="3200" b="1" spc="15" dirty="0">
                <a:solidFill>
                  <a:srgbClr val="000099"/>
                </a:solidFill>
                <a:latin typeface="Arial"/>
                <a:cs typeface="Arial"/>
              </a:rPr>
              <a:t>ı</a:t>
            </a:r>
            <a:r>
              <a:rPr sz="3200" b="1" spc="-7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Modelle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724" y="1508574"/>
            <a:ext cx="8298815" cy="42132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Davranışları </a:t>
            </a:r>
            <a:r>
              <a:rPr sz="2000" dirty="0">
                <a:latin typeface="Arial"/>
                <a:cs typeface="Arial"/>
              </a:rPr>
              <a:t>iki şekilde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tanımlanabilir: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Ardıl-işlem (“sequence”) diyagramları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ile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Nesneler arası </a:t>
            </a:r>
            <a:r>
              <a:rPr sz="1600" dirty="0">
                <a:latin typeface="Arial"/>
                <a:cs typeface="Arial"/>
              </a:rPr>
              <a:t>iletişimin </a:t>
            </a:r>
            <a:r>
              <a:rPr sz="1600" spc="-5" dirty="0">
                <a:latin typeface="Arial"/>
                <a:cs typeface="Arial"/>
              </a:rPr>
              <a:t>zamana göre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sıralaması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İşbirliği (“collaboration”) diyagramları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ile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Nesnelerin </a:t>
            </a:r>
            <a:r>
              <a:rPr sz="1600" dirty="0">
                <a:latin typeface="Arial"/>
                <a:cs typeface="Arial"/>
              </a:rPr>
              <a:t>etkileşimde </a:t>
            </a:r>
            <a:r>
              <a:rPr sz="1600" spc="-5" dirty="0">
                <a:latin typeface="Arial"/>
                <a:cs typeface="Arial"/>
              </a:rPr>
              <a:t>aldığı roller </a:t>
            </a:r>
            <a:r>
              <a:rPr sz="1600" dirty="0">
                <a:latin typeface="Arial"/>
                <a:cs typeface="Arial"/>
              </a:rPr>
              <a:t>ve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ilişkiler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Nesneler arası </a:t>
            </a:r>
            <a:r>
              <a:rPr sz="1600" dirty="0">
                <a:latin typeface="Arial"/>
                <a:cs typeface="Arial"/>
              </a:rPr>
              <a:t>iletişimin etkileşime </a:t>
            </a:r>
            <a:r>
              <a:rPr sz="1600" spc="-5" dirty="0">
                <a:latin typeface="Arial"/>
                <a:cs typeface="Arial"/>
              </a:rPr>
              <a:t>göre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sıralaması</a:t>
            </a:r>
            <a:endParaRPr sz="1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B0A18C"/>
              </a:buClr>
              <a:buFont typeface="IPAexGothic"/>
              <a:buChar char="◆"/>
            </a:pP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Clr>
                <a:srgbClr val="B0A18C"/>
              </a:buClr>
              <a:buFont typeface="IPAexGothic"/>
              <a:buChar char="◆"/>
            </a:pPr>
            <a:endParaRPr sz="1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Önerilen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yöntem: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Bir “use case” </a:t>
            </a:r>
            <a:r>
              <a:rPr sz="1800" spc="-10" dirty="0">
                <a:latin typeface="Arial"/>
                <a:cs typeface="Arial"/>
              </a:rPr>
              <a:t>veya senaryo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seçilir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Hangi nesnelerin rol alacağı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belirlenir</a:t>
            </a:r>
            <a:endParaRPr sz="1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4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Bir nesneden diğerine gönderilecek mesajlar zamana </a:t>
            </a:r>
            <a:r>
              <a:rPr sz="1800" spc="-10" dirty="0">
                <a:latin typeface="Arial"/>
                <a:cs typeface="Arial"/>
              </a:rPr>
              <a:t>veya </a:t>
            </a:r>
            <a:r>
              <a:rPr sz="1800" spc="-5" dirty="0">
                <a:latin typeface="Arial"/>
                <a:cs typeface="Arial"/>
              </a:rPr>
              <a:t>etkileşime göre  sıralanarak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gösterilir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1997710">
              <a:lnSpc>
                <a:spcPct val="100000"/>
              </a:lnSpc>
              <a:spcBef>
                <a:spcPts val="5"/>
              </a:spcBef>
            </a:pPr>
            <a:r>
              <a:rPr sz="3200" b="1" spc="10" dirty="0">
                <a:solidFill>
                  <a:srgbClr val="000099"/>
                </a:solidFill>
                <a:latin typeface="Arial"/>
                <a:cs typeface="Arial"/>
              </a:rPr>
              <a:t>Ardıl-</a:t>
            </a:r>
            <a:r>
              <a:rPr sz="3200" spc="10" dirty="0">
                <a:solidFill>
                  <a:srgbClr val="000099"/>
                </a:solidFill>
              </a:rPr>
              <a:t>İş</a:t>
            </a:r>
            <a:r>
              <a:rPr sz="3200" b="1" spc="10" dirty="0">
                <a:solidFill>
                  <a:srgbClr val="000099"/>
                </a:solidFill>
                <a:latin typeface="Arial"/>
                <a:cs typeface="Arial"/>
              </a:rPr>
              <a:t>lem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(“Sequence”)</a:t>
            </a:r>
            <a:r>
              <a:rPr sz="3200" b="1" spc="-9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Diyagramı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724" y="1601215"/>
            <a:ext cx="8466455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1115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Nesneler arasındaki </a:t>
            </a:r>
            <a:r>
              <a:rPr sz="2000" spc="-5" dirty="0">
                <a:latin typeface="Arial"/>
                <a:cs typeface="Arial"/>
              </a:rPr>
              <a:t>ilişkileri </a:t>
            </a:r>
            <a:r>
              <a:rPr sz="2000" dirty="0">
                <a:latin typeface="Arial"/>
                <a:cs typeface="Arial"/>
              </a:rPr>
              <a:t>zaman </a:t>
            </a:r>
            <a:r>
              <a:rPr sz="2000" spc="-5" dirty="0">
                <a:latin typeface="Arial"/>
                <a:cs typeface="Arial"/>
              </a:rPr>
              <a:t>sırasına </a:t>
            </a:r>
            <a:r>
              <a:rPr sz="2000" dirty="0">
                <a:latin typeface="Arial"/>
                <a:cs typeface="Arial"/>
              </a:rPr>
              <a:t>göre düzenlenmiş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olarak  göstermeye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yarar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B0A18C"/>
              </a:buClr>
              <a:buFont typeface="DejaVu Sans"/>
              <a:buChar char="■"/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Bir etkileşimde yer </a:t>
            </a:r>
            <a:r>
              <a:rPr sz="2000" dirty="0">
                <a:latin typeface="Arial"/>
                <a:cs typeface="Arial"/>
              </a:rPr>
              <a:t>alan nesneleri </a:t>
            </a:r>
            <a:r>
              <a:rPr sz="2000" spc="-5" dirty="0">
                <a:latin typeface="Arial"/>
                <a:cs typeface="Arial"/>
              </a:rPr>
              <a:t>ve çağrılan mesajların sırasını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gösterir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B0A18C"/>
              </a:buClr>
              <a:buFont typeface="DejaVu Sans"/>
              <a:buChar char="■"/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İşbirliği diyagramı ile </a:t>
            </a:r>
            <a:r>
              <a:rPr sz="2000" dirty="0">
                <a:latin typeface="Arial"/>
                <a:cs typeface="Arial"/>
              </a:rPr>
              <a:t>benzer </a:t>
            </a:r>
            <a:r>
              <a:rPr sz="2000" spc="-5" dirty="0">
                <a:latin typeface="Arial"/>
                <a:cs typeface="Arial"/>
              </a:rPr>
              <a:t>bilgileri farklı </a:t>
            </a:r>
            <a:r>
              <a:rPr sz="2000" dirty="0">
                <a:latin typeface="Arial"/>
                <a:cs typeface="Arial"/>
              </a:rPr>
              <a:t>biçimde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gösterir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B0A18C"/>
              </a:buClr>
              <a:buFont typeface="DejaVu Sans"/>
              <a:buChar char="■"/>
            </a:pPr>
            <a:endParaRPr sz="2000">
              <a:latin typeface="Arial"/>
              <a:cs typeface="Arial"/>
            </a:endParaRPr>
          </a:p>
          <a:p>
            <a:pPr marL="355600" marR="224154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İşbirliği diyagramında </a:t>
            </a:r>
            <a:r>
              <a:rPr sz="2000" dirty="0">
                <a:latin typeface="Arial"/>
                <a:cs typeface="Arial"/>
              </a:rPr>
              <a:t>bulunan nesne </a:t>
            </a:r>
            <a:r>
              <a:rPr sz="2000" spc="-5" dirty="0">
                <a:latin typeface="Arial"/>
                <a:cs typeface="Arial"/>
              </a:rPr>
              <a:t>ilişkileri ardıl-işlem diyagramında  </a:t>
            </a:r>
            <a:r>
              <a:rPr sz="2000" dirty="0">
                <a:latin typeface="Arial"/>
                <a:cs typeface="Arial"/>
              </a:rPr>
              <a:t>açıkça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görülmez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77800" rIns="0" bIns="0" rtlCol="0">
            <a:spAutoFit/>
          </a:bodyPr>
          <a:lstStyle/>
          <a:p>
            <a:pPr marL="4760595" marR="258445" indent="1473200">
              <a:lnSpc>
                <a:spcPct val="100000"/>
              </a:lnSpc>
              <a:spcBef>
                <a:spcPts val="1400"/>
              </a:spcBef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“Interaction</a:t>
            </a:r>
            <a:r>
              <a:rPr sz="2400" b="1" spc="-8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View” 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“Sequence Diagram”:</a:t>
            </a:r>
            <a:r>
              <a:rPr sz="2400" b="1" spc="-2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Örnek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27025" y="1621536"/>
            <a:ext cx="6147800" cy="4834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R="257810" algn="r">
              <a:lnSpc>
                <a:spcPct val="100000"/>
              </a:lnSpc>
              <a:spcBef>
                <a:spcPts val="5"/>
              </a:spcBef>
            </a:pPr>
            <a:r>
              <a:rPr sz="3200" b="1" spc="5" dirty="0">
                <a:solidFill>
                  <a:srgbClr val="000099"/>
                </a:solidFill>
                <a:latin typeface="Arial"/>
                <a:cs typeface="Arial"/>
              </a:rPr>
              <a:t>“</a:t>
            </a:r>
            <a:r>
              <a:rPr sz="3200" b="1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3200" b="1" spc="-10" dirty="0">
                <a:solidFill>
                  <a:srgbClr val="000099"/>
                </a:solidFill>
                <a:latin typeface="Arial"/>
                <a:cs typeface="Arial"/>
              </a:rPr>
              <a:t>c</a:t>
            </a:r>
            <a:r>
              <a:rPr sz="3200" b="1" dirty="0">
                <a:solidFill>
                  <a:srgbClr val="000099"/>
                </a:solidFill>
                <a:latin typeface="Arial"/>
                <a:cs typeface="Arial"/>
              </a:rPr>
              <a:t>t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r>
              <a:rPr sz="3200" b="1" spc="-10" dirty="0">
                <a:solidFill>
                  <a:srgbClr val="000099"/>
                </a:solidFill>
                <a:latin typeface="Arial"/>
                <a:cs typeface="Arial"/>
              </a:rPr>
              <a:t>va</a:t>
            </a:r>
            <a:r>
              <a:rPr sz="3200" b="1" dirty="0">
                <a:solidFill>
                  <a:srgbClr val="000099"/>
                </a:solidFill>
                <a:latin typeface="Arial"/>
                <a:cs typeface="Arial"/>
              </a:rPr>
              <a:t>t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ion</a:t>
            </a:r>
            <a:r>
              <a:rPr sz="3200" b="1" dirty="0">
                <a:solidFill>
                  <a:srgbClr val="000099"/>
                </a:solidFill>
                <a:latin typeface="Arial"/>
                <a:cs typeface="Arial"/>
              </a:rPr>
              <a:t>”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01702" y="1770888"/>
            <a:ext cx="6018260" cy="4596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1955164">
              <a:lnSpc>
                <a:spcPct val="100000"/>
              </a:lnSpc>
              <a:spcBef>
                <a:spcPts val="5"/>
              </a:spcBef>
            </a:pPr>
            <a:r>
              <a:rPr sz="3200" spc="35" dirty="0">
                <a:solidFill>
                  <a:srgbClr val="000099"/>
                </a:solidFill>
              </a:rPr>
              <a:t>İş</a:t>
            </a:r>
            <a:r>
              <a:rPr sz="3200" b="1" spc="35" dirty="0">
                <a:solidFill>
                  <a:srgbClr val="000099"/>
                </a:solidFill>
                <a:latin typeface="Arial"/>
                <a:cs typeface="Arial"/>
              </a:rPr>
              <a:t>birli</a:t>
            </a:r>
            <a:r>
              <a:rPr sz="3200" spc="35" dirty="0">
                <a:solidFill>
                  <a:srgbClr val="000099"/>
                </a:solidFill>
              </a:rPr>
              <a:t>ğ</a:t>
            </a:r>
            <a:r>
              <a:rPr sz="3200" b="1" spc="35" dirty="0">
                <a:solidFill>
                  <a:srgbClr val="000099"/>
                </a:solidFill>
                <a:latin typeface="Arial"/>
                <a:cs typeface="Arial"/>
              </a:rPr>
              <a:t>i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(“Collaboration”)</a:t>
            </a:r>
            <a:r>
              <a:rPr sz="3200" b="1" spc="-13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Diyagramı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724" y="1601215"/>
            <a:ext cx="8669020" cy="215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İşbirliği ve ardıl-işlem diyagramları </a:t>
            </a:r>
            <a:r>
              <a:rPr sz="2000" dirty="0">
                <a:latin typeface="Arial"/>
                <a:cs typeface="Arial"/>
              </a:rPr>
              <a:t>nesneleri </a:t>
            </a:r>
            <a:r>
              <a:rPr sz="2000" spc="-5" dirty="0">
                <a:latin typeface="Arial"/>
                <a:cs typeface="Arial"/>
              </a:rPr>
              <a:t>ve aralarındaki </a:t>
            </a:r>
            <a:r>
              <a:rPr sz="2000" dirty="0">
                <a:latin typeface="Arial"/>
                <a:cs typeface="Arial"/>
              </a:rPr>
              <a:t>mesajlaşmayı  </a:t>
            </a:r>
            <a:r>
              <a:rPr sz="2000" spc="-5" dirty="0">
                <a:latin typeface="Arial"/>
                <a:cs typeface="Arial"/>
              </a:rPr>
              <a:t>dinamik </a:t>
            </a:r>
            <a:r>
              <a:rPr sz="2000" dirty="0">
                <a:latin typeface="Arial"/>
                <a:cs typeface="Arial"/>
              </a:rPr>
              <a:t>olarak </a:t>
            </a:r>
            <a:r>
              <a:rPr sz="2000" spc="-5" dirty="0">
                <a:latin typeface="Arial"/>
                <a:cs typeface="Arial"/>
              </a:rPr>
              <a:t>modellemeye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yarar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</a:pPr>
            <a:endParaRPr sz="2200">
              <a:latin typeface="Arial"/>
              <a:cs typeface="Arial"/>
            </a:endParaRPr>
          </a:p>
          <a:p>
            <a:pPr marL="355600" marR="988694" indent="-342900">
              <a:lnSpc>
                <a:spcPct val="100000"/>
              </a:lnSpc>
              <a:spcBef>
                <a:spcPts val="179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İşbirliği diyagramı, ardıl-işlem diyagramından farklı </a:t>
            </a:r>
            <a:r>
              <a:rPr sz="2000" dirty="0">
                <a:latin typeface="Arial"/>
                <a:cs typeface="Arial"/>
              </a:rPr>
              <a:t>olarak, </a:t>
            </a:r>
            <a:r>
              <a:rPr sz="2000" spc="-5" dirty="0">
                <a:latin typeface="Arial"/>
                <a:cs typeface="Arial"/>
              </a:rPr>
              <a:t>sınıflar  </a:t>
            </a:r>
            <a:r>
              <a:rPr sz="2000" dirty="0">
                <a:latin typeface="Arial"/>
                <a:cs typeface="Arial"/>
              </a:rPr>
              <a:t>arasındaki </a:t>
            </a:r>
            <a:r>
              <a:rPr sz="2000" spc="-5" dirty="0">
                <a:latin typeface="Arial"/>
                <a:cs typeface="Arial"/>
              </a:rPr>
              <a:t>ilişkileri </a:t>
            </a:r>
            <a:r>
              <a:rPr sz="2000" dirty="0">
                <a:latin typeface="Arial"/>
                <a:cs typeface="Arial"/>
              </a:rPr>
              <a:t>doğrulamada </a:t>
            </a:r>
            <a:r>
              <a:rPr sz="2000" spc="-5" dirty="0">
                <a:latin typeface="Arial"/>
                <a:cs typeface="Arial"/>
              </a:rPr>
              <a:t>yardımcı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olur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Fazla </a:t>
            </a:r>
            <a:r>
              <a:rPr sz="1800" spc="-15" dirty="0">
                <a:latin typeface="Arial"/>
                <a:cs typeface="Arial"/>
              </a:rPr>
              <a:t>ya </a:t>
            </a:r>
            <a:r>
              <a:rPr sz="1800" spc="-5" dirty="0">
                <a:latin typeface="Arial"/>
                <a:cs typeface="Arial"/>
              </a:rPr>
              <a:t>da eksik ilişkileri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bulabilirsiniz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77800" rIns="0" bIns="0" rtlCol="0">
            <a:spAutoFit/>
          </a:bodyPr>
          <a:lstStyle/>
          <a:p>
            <a:pPr marL="4239260" marR="258445" indent="1994535">
              <a:lnSpc>
                <a:spcPct val="100000"/>
              </a:lnSpc>
              <a:spcBef>
                <a:spcPts val="1400"/>
              </a:spcBef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“Interaction</a:t>
            </a:r>
            <a:r>
              <a:rPr sz="2400" b="1" spc="-8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View” 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“Collaboration Diagram”:</a:t>
            </a:r>
            <a:r>
              <a:rPr sz="2400" b="1" spc="-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Örnek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0490" y="1546860"/>
            <a:ext cx="5329428" cy="5010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5853430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“Nesne”</a:t>
            </a:r>
            <a:r>
              <a:rPr sz="3200" b="1" spc="-5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Nedir?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4422" y="2202179"/>
            <a:ext cx="1976755" cy="18415"/>
          </a:xfrm>
          <a:custGeom>
            <a:avLst/>
            <a:gdLst/>
            <a:ahLst/>
            <a:cxnLst/>
            <a:rect l="l" t="t" r="r" b="b"/>
            <a:pathLst>
              <a:path w="1976754" h="18414">
                <a:moveTo>
                  <a:pt x="1976627" y="18287"/>
                </a:moveTo>
                <a:lnTo>
                  <a:pt x="1976627" y="0"/>
                </a:lnTo>
                <a:lnTo>
                  <a:pt x="0" y="0"/>
                </a:lnTo>
                <a:lnTo>
                  <a:pt x="0" y="18287"/>
                </a:lnTo>
                <a:lnTo>
                  <a:pt x="1976627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89338" y="2918459"/>
            <a:ext cx="2231390" cy="17145"/>
          </a:xfrm>
          <a:custGeom>
            <a:avLst/>
            <a:gdLst/>
            <a:ahLst/>
            <a:cxnLst/>
            <a:rect l="l" t="t" r="r" b="b"/>
            <a:pathLst>
              <a:path w="2231390" h="17144">
                <a:moveTo>
                  <a:pt x="2231135" y="16763"/>
                </a:moveTo>
                <a:lnTo>
                  <a:pt x="2231135" y="0"/>
                </a:lnTo>
                <a:lnTo>
                  <a:pt x="0" y="0"/>
                </a:lnTo>
                <a:lnTo>
                  <a:pt x="0" y="16763"/>
                </a:lnTo>
                <a:lnTo>
                  <a:pt x="2231135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06724" y="1601215"/>
            <a:ext cx="7829550" cy="3637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İyi tanımlı bir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kapsamı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ve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kimliği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olan, </a:t>
            </a:r>
            <a:r>
              <a:rPr sz="2000" spc="-5" dirty="0">
                <a:latin typeface="Arial"/>
                <a:cs typeface="Arial"/>
              </a:rPr>
              <a:t>belirli bir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durum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ve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davranışı 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içeren, soyut </a:t>
            </a:r>
            <a:r>
              <a:rPr sz="2000" spc="-5" dirty="0">
                <a:latin typeface="Arial"/>
                <a:cs typeface="Arial"/>
              </a:rPr>
              <a:t>veya </a:t>
            </a:r>
            <a:r>
              <a:rPr sz="2000" dirty="0">
                <a:latin typeface="Arial"/>
                <a:cs typeface="Arial"/>
              </a:rPr>
              <a:t>somut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varlıktır.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0A18C"/>
              </a:buClr>
              <a:buFont typeface="DejaVu Sans"/>
              <a:buChar char="■"/>
            </a:pPr>
            <a:endParaRPr sz="3000">
              <a:latin typeface="Arial"/>
              <a:cs typeface="Arial"/>
            </a:endParaRPr>
          </a:p>
          <a:p>
            <a:pPr marL="756285" marR="729615" lvl="1" indent="-287020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i="1" dirty="0">
                <a:latin typeface="Arial"/>
                <a:cs typeface="Arial"/>
              </a:rPr>
              <a:t>“A </a:t>
            </a:r>
            <a:r>
              <a:rPr sz="1800" i="1" spc="-5" dirty="0">
                <a:latin typeface="Arial"/>
                <a:cs typeface="Arial"/>
              </a:rPr>
              <a:t>discrete entity with a well-defined boundary and </a:t>
            </a:r>
            <a:r>
              <a:rPr sz="1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identity</a:t>
            </a:r>
            <a:r>
              <a:rPr sz="1800" i="1" spc="-5" dirty="0">
                <a:latin typeface="Arial"/>
                <a:cs typeface="Arial"/>
              </a:rPr>
              <a:t> that  encapsulates </a:t>
            </a:r>
            <a:r>
              <a:rPr sz="1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state</a:t>
            </a:r>
            <a:r>
              <a:rPr sz="1800" i="1" spc="-5" dirty="0">
                <a:latin typeface="Arial"/>
                <a:cs typeface="Arial"/>
              </a:rPr>
              <a:t> and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behavior</a:t>
            </a:r>
            <a:r>
              <a:rPr sz="1800" i="1" spc="-5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39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Nesne gerçek </a:t>
            </a:r>
            <a:r>
              <a:rPr sz="1800" spc="-10" dirty="0">
                <a:latin typeface="Arial"/>
                <a:cs typeface="Arial"/>
              </a:rPr>
              <a:t>dünyadaki </a:t>
            </a:r>
            <a:r>
              <a:rPr sz="1800" spc="-5" dirty="0">
                <a:latin typeface="Arial"/>
                <a:cs typeface="Arial"/>
              </a:rPr>
              <a:t>somut bir varlığı temsil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edebilir.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Televizyon, motor,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vb.</a:t>
            </a:r>
            <a:endParaRPr sz="1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B0A18C"/>
              </a:buClr>
              <a:buFont typeface="IPAexGothic"/>
              <a:buChar char="◆"/>
            </a:pP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38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Nesne tamamen kavramsal bir varlığı temsil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edebilir.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Banka hesabı,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vb.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53975" rIns="0" bIns="0" rtlCol="0">
            <a:spAutoFit/>
          </a:bodyPr>
          <a:lstStyle/>
          <a:p>
            <a:pPr marL="4385945" marR="259079" indent="1252220">
              <a:lnSpc>
                <a:spcPct val="100000"/>
              </a:lnSpc>
              <a:spcBef>
                <a:spcPts val="425"/>
              </a:spcBef>
            </a:pPr>
            <a:r>
              <a:rPr sz="2800" b="1" spc="-5" dirty="0">
                <a:solidFill>
                  <a:srgbClr val="000099"/>
                </a:solidFill>
                <a:latin typeface="Arial"/>
                <a:cs typeface="Arial"/>
              </a:rPr>
              <a:t>Örnek</a:t>
            </a:r>
            <a:r>
              <a:rPr sz="2800" b="1" spc="-7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Arial"/>
                <a:cs typeface="Arial"/>
              </a:rPr>
              <a:t>Çözümleme:  Kütüphane Destek</a:t>
            </a:r>
            <a:r>
              <a:rPr sz="2800" b="1" spc="2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Arial"/>
                <a:cs typeface="Arial"/>
              </a:rPr>
              <a:t>Sistemi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2632" y="1475638"/>
            <a:ext cx="8284845" cy="495109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B0A18C"/>
              </a:buClr>
              <a:buFont typeface="DejaVu Sans"/>
              <a:buChar char="■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Kütüphane </a:t>
            </a:r>
            <a:r>
              <a:rPr sz="1600" dirty="0">
                <a:latin typeface="Arial"/>
                <a:cs typeface="Arial"/>
              </a:rPr>
              <a:t>işlemlerini </a:t>
            </a:r>
            <a:r>
              <a:rPr sz="1600" spc="-5" dirty="0">
                <a:latin typeface="Arial"/>
                <a:cs typeface="Arial"/>
              </a:rPr>
              <a:t>desteklemek </a:t>
            </a:r>
            <a:r>
              <a:rPr sz="1600" spc="-10" dirty="0">
                <a:latin typeface="Arial"/>
                <a:cs typeface="Arial"/>
              </a:rPr>
              <a:t>amacıyla </a:t>
            </a:r>
            <a:r>
              <a:rPr sz="1600" dirty="0">
                <a:latin typeface="Arial"/>
                <a:cs typeface="Arial"/>
              </a:rPr>
              <a:t>bir </a:t>
            </a:r>
            <a:r>
              <a:rPr sz="1600" spc="-10" dirty="0">
                <a:latin typeface="Arial"/>
                <a:cs typeface="Arial"/>
              </a:rPr>
              <a:t>yazılım </a:t>
            </a:r>
            <a:r>
              <a:rPr sz="1600" dirty="0">
                <a:latin typeface="Arial"/>
                <a:cs typeface="Arial"/>
              </a:rPr>
              <a:t>sistemi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oluşturulacaktır.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B0A18C"/>
              </a:buClr>
              <a:buFont typeface="DejaVu Sans"/>
              <a:buChar char="■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Sistem; kayıtlı müşterilere, </a:t>
            </a:r>
            <a:r>
              <a:rPr sz="1600" spc="-10" dirty="0">
                <a:latin typeface="Arial"/>
                <a:cs typeface="Arial"/>
              </a:rPr>
              <a:t>yine </a:t>
            </a:r>
            <a:r>
              <a:rPr sz="1600" spc="-5" dirty="0">
                <a:latin typeface="Arial"/>
                <a:cs typeface="Arial"/>
              </a:rPr>
              <a:t>kayıtlı </a:t>
            </a:r>
            <a:r>
              <a:rPr sz="1600" dirty="0">
                <a:latin typeface="Arial"/>
                <a:cs typeface="Arial"/>
              </a:rPr>
              <a:t>kitap ve </a:t>
            </a:r>
            <a:r>
              <a:rPr sz="1600" spc="-5" dirty="0">
                <a:latin typeface="Arial"/>
                <a:cs typeface="Arial"/>
              </a:rPr>
              <a:t>dergileri ödünç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verecektir.</a:t>
            </a:r>
            <a:endParaRPr sz="1600">
              <a:latin typeface="Arial"/>
              <a:cs typeface="Arial"/>
            </a:endParaRPr>
          </a:p>
          <a:p>
            <a:pPr marL="355600" marR="49530" indent="-342900">
              <a:lnSpc>
                <a:spcPct val="100000"/>
              </a:lnSpc>
              <a:spcBef>
                <a:spcPts val="770"/>
              </a:spcBef>
              <a:buClr>
                <a:srgbClr val="B0A18C"/>
              </a:buClr>
              <a:buFont typeface="DejaVu Sans"/>
              <a:buChar char="■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Kütüphane, </a:t>
            </a:r>
            <a:r>
              <a:rPr sz="1600" spc="-10" dirty="0">
                <a:latin typeface="Arial"/>
                <a:cs typeface="Arial"/>
              </a:rPr>
              <a:t>yeni </a:t>
            </a:r>
            <a:r>
              <a:rPr sz="1600" spc="-5" dirty="0">
                <a:latin typeface="Arial"/>
                <a:cs typeface="Arial"/>
              </a:rPr>
              <a:t>başlıklı </a:t>
            </a:r>
            <a:r>
              <a:rPr sz="1600" dirty="0">
                <a:latin typeface="Arial"/>
                <a:cs typeface="Arial"/>
              </a:rPr>
              <a:t>kitap ve </a:t>
            </a:r>
            <a:r>
              <a:rPr sz="1600" spc="-5" dirty="0">
                <a:latin typeface="Arial"/>
                <a:cs typeface="Arial"/>
              </a:rPr>
              <a:t>dergilerin satın almasını yapacaktır. Popüler başlıklar,  birden çok </a:t>
            </a:r>
            <a:r>
              <a:rPr sz="1600" spc="-10" dirty="0">
                <a:latin typeface="Arial"/>
                <a:cs typeface="Arial"/>
              </a:rPr>
              <a:t>kopya </a:t>
            </a:r>
            <a:r>
              <a:rPr sz="1600" spc="-5" dirty="0">
                <a:latin typeface="Arial"/>
                <a:cs typeface="Arial"/>
              </a:rPr>
              <a:t>satın alınacaktır. </a:t>
            </a:r>
            <a:r>
              <a:rPr sz="1600" dirty="0">
                <a:latin typeface="Arial"/>
                <a:cs typeface="Arial"/>
              </a:rPr>
              <a:t>Eski kitap ve </a:t>
            </a:r>
            <a:r>
              <a:rPr sz="1600" spc="-5" dirty="0">
                <a:latin typeface="Arial"/>
                <a:cs typeface="Arial"/>
              </a:rPr>
              <a:t>dergiler, zaman </a:t>
            </a:r>
            <a:r>
              <a:rPr sz="1600" spc="-10" dirty="0">
                <a:latin typeface="Arial"/>
                <a:cs typeface="Arial"/>
              </a:rPr>
              <a:t>aşımına </a:t>
            </a:r>
            <a:r>
              <a:rPr sz="1600" spc="-5" dirty="0">
                <a:latin typeface="Arial"/>
                <a:cs typeface="Arial"/>
              </a:rPr>
              <a:t>uğradıklarında  </a:t>
            </a:r>
            <a:r>
              <a:rPr sz="1600" spc="-10" dirty="0">
                <a:latin typeface="Arial"/>
                <a:cs typeface="Arial"/>
              </a:rPr>
              <a:t>veya </a:t>
            </a:r>
            <a:r>
              <a:rPr sz="1600" spc="-5" dirty="0">
                <a:latin typeface="Arial"/>
                <a:cs typeface="Arial"/>
              </a:rPr>
              <a:t>çok yıprandıklarında </a:t>
            </a:r>
            <a:r>
              <a:rPr sz="1600" spc="-10" dirty="0">
                <a:latin typeface="Arial"/>
                <a:cs typeface="Arial"/>
              </a:rPr>
              <a:t>yok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edilecektir.</a:t>
            </a:r>
            <a:endParaRPr sz="1600">
              <a:latin typeface="Arial"/>
              <a:cs typeface="Arial"/>
            </a:endParaRPr>
          </a:p>
          <a:p>
            <a:pPr marL="355600" marR="778510" indent="-342900">
              <a:lnSpc>
                <a:spcPct val="100000"/>
              </a:lnSpc>
              <a:spcBef>
                <a:spcPts val="765"/>
              </a:spcBef>
              <a:buClr>
                <a:srgbClr val="B0A18C"/>
              </a:buClr>
              <a:buFont typeface="DejaVu Sans"/>
              <a:buChar char="■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Kütüphanede, müşterilerle </a:t>
            </a:r>
            <a:r>
              <a:rPr sz="1600" dirty="0">
                <a:latin typeface="Arial"/>
                <a:cs typeface="Arial"/>
              </a:rPr>
              <a:t>iletişimi </a:t>
            </a:r>
            <a:r>
              <a:rPr sz="1600" spc="-5" dirty="0">
                <a:latin typeface="Arial"/>
                <a:cs typeface="Arial"/>
              </a:rPr>
              <a:t>sağlayacak </a:t>
            </a:r>
            <a:r>
              <a:rPr sz="1600" dirty="0">
                <a:latin typeface="Arial"/>
                <a:cs typeface="Arial"/>
              </a:rPr>
              <a:t>ve </a:t>
            </a:r>
            <a:r>
              <a:rPr sz="1600" spc="-10" dirty="0">
                <a:latin typeface="Arial"/>
                <a:cs typeface="Arial"/>
              </a:rPr>
              <a:t>yaptığı </a:t>
            </a:r>
            <a:r>
              <a:rPr sz="1600" dirty="0">
                <a:latin typeface="Arial"/>
                <a:cs typeface="Arial"/>
              </a:rPr>
              <a:t>işler sistem </a:t>
            </a:r>
            <a:r>
              <a:rPr sz="1600" spc="-5" dirty="0">
                <a:latin typeface="Arial"/>
                <a:cs typeface="Arial"/>
              </a:rPr>
              <a:t>tarafından  desteklenecek </a:t>
            </a:r>
            <a:r>
              <a:rPr sz="1600" dirty="0">
                <a:latin typeface="Arial"/>
                <a:cs typeface="Arial"/>
              </a:rPr>
              <a:t>bir </a:t>
            </a:r>
            <a:r>
              <a:rPr sz="1600" spc="-5" dirty="0">
                <a:latin typeface="Arial"/>
                <a:cs typeface="Arial"/>
              </a:rPr>
              <a:t>kütüphane görevlisi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bulunacaktır.</a:t>
            </a:r>
            <a:endParaRPr sz="1600">
              <a:latin typeface="Arial"/>
              <a:cs typeface="Arial"/>
            </a:endParaRPr>
          </a:p>
          <a:p>
            <a:pPr marL="355600" marR="231140" indent="-342900">
              <a:lnSpc>
                <a:spcPct val="100000"/>
              </a:lnSpc>
              <a:spcBef>
                <a:spcPts val="770"/>
              </a:spcBef>
              <a:buClr>
                <a:srgbClr val="B0A18C"/>
              </a:buClr>
              <a:buFont typeface="DejaVu Sans"/>
              <a:buChar char="■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Müşteri, kütüphanede o anda bulunmayan </a:t>
            </a:r>
            <a:r>
              <a:rPr sz="1600" dirty="0">
                <a:latin typeface="Arial"/>
                <a:cs typeface="Arial"/>
              </a:rPr>
              <a:t>bir kitap </a:t>
            </a:r>
            <a:r>
              <a:rPr sz="1600" spc="-10" dirty="0">
                <a:latin typeface="Arial"/>
                <a:cs typeface="Arial"/>
              </a:rPr>
              <a:t>veya </a:t>
            </a:r>
            <a:r>
              <a:rPr sz="1600" spc="-5" dirty="0">
                <a:latin typeface="Arial"/>
                <a:cs typeface="Arial"/>
              </a:rPr>
              <a:t>dergiyi rezerve edebilecektir.  Kitap </a:t>
            </a:r>
            <a:r>
              <a:rPr sz="1600" spc="-10" dirty="0">
                <a:latin typeface="Arial"/>
                <a:cs typeface="Arial"/>
              </a:rPr>
              <a:t>veya </a:t>
            </a:r>
            <a:r>
              <a:rPr sz="1600" spc="-5" dirty="0">
                <a:latin typeface="Arial"/>
                <a:cs typeface="Arial"/>
              </a:rPr>
              <a:t>dergi kütüphaneye geri döndürüldüğünde, rezervasyonu </a:t>
            </a:r>
            <a:r>
              <a:rPr sz="1600" spc="-10" dirty="0">
                <a:latin typeface="Arial"/>
                <a:cs typeface="Arial"/>
              </a:rPr>
              <a:t>yapan </a:t>
            </a:r>
            <a:r>
              <a:rPr sz="1600" spc="-5" dirty="0">
                <a:latin typeface="Arial"/>
                <a:cs typeface="Arial"/>
              </a:rPr>
              <a:t>müşteri  haberdar </a:t>
            </a:r>
            <a:r>
              <a:rPr sz="1600" dirty="0">
                <a:latin typeface="Arial"/>
                <a:cs typeface="Arial"/>
              </a:rPr>
              <a:t>edilecektir. </a:t>
            </a:r>
            <a:r>
              <a:rPr sz="1600" spc="-5" dirty="0">
                <a:latin typeface="Arial"/>
                <a:cs typeface="Arial"/>
              </a:rPr>
              <a:t>Rezervasyon, müşteri </a:t>
            </a:r>
            <a:r>
              <a:rPr sz="1600" dirty="0">
                <a:latin typeface="Arial"/>
                <a:cs typeface="Arial"/>
              </a:rPr>
              <a:t>kitap </a:t>
            </a:r>
            <a:r>
              <a:rPr sz="1600" spc="-10" dirty="0">
                <a:latin typeface="Arial"/>
                <a:cs typeface="Arial"/>
              </a:rPr>
              <a:t>veya </a:t>
            </a:r>
            <a:r>
              <a:rPr sz="1600" spc="-5" dirty="0">
                <a:latin typeface="Arial"/>
                <a:cs typeface="Arial"/>
              </a:rPr>
              <a:t>dergiyi ödünç aldığında </a:t>
            </a:r>
            <a:r>
              <a:rPr sz="1600" spc="-10" dirty="0">
                <a:latin typeface="Arial"/>
                <a:cs typeface="Arial"/>
              </a:rPr>
              <a:t>veya  </a:t>
            </a:r>
            <a:r>
              <a:rPr sz="1600" spc="-5" dirty="0">
                <a:latin typeface="Arial"/>
                <a:cs typeface="Arial"/>
              </a:rPr>
              <a:t>müşterinin özel </a:t>
            </a:r>
            <a:r>
              <a:rPr sz="1600" dirty="0">
                <a:latin typeface="Arial"/>
                <a:cs typeface="Arial"/>
              </a:rPr>
              <a:t>isteği </a:t>
            </a:r>
            <a:r>
              <a:rPr sz="1600" spc="-5" dirty="0">
                <a:latin typeface="Arial"/>
                <a:cs typeface="Arial"/>
              </a:rPr>
              <a:t>üzerine iptal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edilecektir.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lr>
                <a:srgbClr val="B0A18C"/>
              </a:buClr>
              <a:buFont typeface="DejaVu Sans"/>
              <a:buChar char="■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Sistem; </a:t>
            </a:r>
            <a:r>
              <a:rPr sz="1600" dirty="0">
                <a:latin typeface="Arial"/>
                <a:cs typeface="Arial"/>
              </a:rPr>
              <a:t>kitap ve </a:t>
            </a:r>
            <a:r>
              <a:rPr sz="1600" spc="-5" dirty="0">
                <a:latin typeface="Arial"/>
                <a:cs typeface="Arial"/>
              </a:rPr>
              <a:t>dergi başlıklarının, </a:t>
            </a:r>
            <a:r>
              <a:rPr sz="1600" dirty="0">
                <a:latin typeface="Arial"/>
                <a:cs typeface="Arial"/>
              </a:rPr>
              <a:t>kitap ve </a:t>
            </a:r>
            <a:r>
              <a:rPr sz="1600" spc="-5" dirty="0">
                <a:latin typeface="Arial"/>
                <a:cs typeface="Arial"/>
              </a:rPr>
              <a:t>dergi kopyalarının, müşterilerin, ödünç  </a:t>
            </a:r>
            <a:r>
              <a:rPr sz="1600" dirty="0">
                <a:latin typeface="Arial"/>
                <a:cs typeface="Arial"/>
              </a:rPr>
              <a:t>işlemlerinin ve </a:t>
            </a:r>
            <a:r>
              <a:rPr sz="1600" spc="-5" dirty="0">
                <a:latin typeface="Arial"/>
                <a:cs typeface="Arial"/>
              </a:rPr>
              <a:t>rezervasyonların kaydedilmesine, güncellenmesine </a:t>
            </a:r>
            <a:r>
              <a:rPr sz="1600" dirty="0">
                <a:latin typeface="Arial"/>
                <a:cs typeface="Arial"/>
              </a:rPr>
              <a:t>ve silinmesine </a:t>
            </a:r>
            <a:r>
              <a:rPr sz="1600" spc="-5" dirty="0">
                <a:latin typeface="Arial"/>
                <a:cs typeface="Arial"/>
              </a:rPr>
              <a:t>olanak  sağlayacaktır.</a:t>
            </a:r>
            <a:endParaRPr sz="1600">
              <a:latin typeface="Arial"/>
              <a:cs typeface="Arial"/>
            </a:endParaRPr>
          </a:p>
          <a:p>
            <a:pPr marL="355600" marR="307340" indent="-342900">
              <a:lnSpc>
                <a:spcPct val="100000"/>
              </a:lnSpc>
              <a:spcBef>
                <a:spcPts val="770"/>
              </a:spcBef>
              <a:buClr>
                <a:srgbClr val="B0A18C"/>
              </a:buClr>
              <a:buFont typeface="DejaVu Sans"/>
              <a:buChar char="■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Sistem tüm popüler bilgisayar ortamlarında (UNIX, Windows, OS/2, vb.) çalışacak </a:t>
            </a:r>
            <a:r>
              <a:rPr sz="1600" dirty="0">
                <a:latin typeface="Arial"/>
                <a:cs typeface="Arial"/>
              </a:rPr>
              <a:t>ve  </a:t>
            </a:r>
            <a:r>
              <a:rPr sz="1600" spc="-5" dirty="0">
                <a:latin typeface="Arial"/>
                <a:cs typeface="Arial"/>
              </a:rPr>
              <a:t>modern </a:t>
            </a:r>
            <a:r>
              <a:rPr sz="1600" dirty="0">
                <a:latin typeface="Arial"/>
                <a:cs typeface="Arial"/>
              </a:rPr>
              <a:t>bir </a:t>
            </a:r>
            <a:r>
              <a:rPr sz="1600" spc="-5" dirty="0">
                <a:latin typeface="Arial"/>
                <a:cs typeface="Arial"/>
              </a:rPr>
              <a:t>kullanıcı ara yüzüne sahip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olacaktır.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B0A18C"/>
              </a:buClr>
              <a:buFont typeface="DejaVu Sans"/>
              <a:buChar char="■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Sistem </a:t>
            </a:r>
            <a:r>
              <a:rPr sz="1600" spc="-10" dirty="0">
                <a:latin typeface="Arial"/>
                <a:cs typeface="Arial"/>
              </a:rPr>
              <a:t>yeni </a:t>
            </a:r>
            <a:r>
              <a:rPr sz="1600" dirty="0">
                <a:latin typeface="Arial"/>
                <a:cs typeface="Arial"/>
              </a:rPr>
              <a:t>işlevler </a:t>
            </a:r>
            <a:r>
              <a:rPr sz="1600" spc="-5" dirty="0">
                <a:latin typeface="Arial"/>
                <a:cs typeface="Arial"/>
              </a:rPr>
              <a:t>eklemek suretiyle genişletilebilir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olacaktır.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4206240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Örnek Çözümleme:</a:t>
            </a:r>
            <a:r>
              <a:rPr sz="3200" b="1" spc="-7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99"/>
                </a:solidFill>
                <a:latin typeface="Arial"/>
                <a:cs typeface="Arial"/>
              </a:rPr>
              <a:t>KDS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0" y="348990"/>
            <a:ext cx="1332230" cy="3429000"/>
          </a:xfrm>
          <a:custGeom>
            <a:avLst/>
            <a:gdLst/>
            <a:ahLst/>
            <a:cxnLst/>
            <a:rect l="l" t="t" r="r" b="b"/>
            <a:pathLst>
              <a:path w="1332230" h="3429000">
                <a:moveTo>
                  <a:pt x="1331976" y="0"/>
                </a:moveTo>
                <a:lnTo>
                  <a:pt x="0" y="0"/>
                </a:lnTo>
                <a:lnTo>
                  <a:pt x="0" y="3429005"/>
                </a:lnTo>
                <a:lnTo>
                  <a:pt x="1331976" y="3429005"/>
                </a:lnTo>
                <a:lnTo>
                  <a:pt x="1331976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59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Detaylı</a:t>
            </a:r>
            <a:r>
              <a:rPr spc="-70" dirty="0"/>
              <a:t> </a:t>
            </a:r>
            <a:r>
              <a:rPr spc="-5" dirty="0"/>
              <a:t>Tasarım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2106037" y="3777996"/>
              <a:ext cx="7812405" cy="3429000"/>
            </a:xfrm>
            <a:custGeom>
              <a:avLst/>
              <a:gdLst/>
              <a:ahLst/>
              <a:cxnLst/>
              <a:rect l="l" t="t" r="r" b="b"/>
              <a:pathLst>
                <a:path w="7812405" h="3429000">
                  <a:moveTo>
                    <a:pt x="0" y="3428993"/>
                  </a:moveTo>
                  <a:lnTo>
                    <a:pt x="7812017" y="3428993"/>
                  </a:lnTo>
                  <a:lnTo>
                    <a:pt x="7812017" y="0"/>
                  </a:lnTo>
                  <a:lnTo>
                    <a:pt x="0" y="0"/>
                  </a:lnTo>
                  <a:lnTo>
                    <a:pt x="0" y="34289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060" y="3777996"/>
              <a:ext cx="1332230" cy="3429000"/>
            </a:xfrm>
            <a:custGeom>
              <a:avLst/>
              <a:gdLst/>
              <a:ahLst/>
              <a:cxnLst/>
              <a:rect l="l" t="t" r="r" b="b"/>
              <a:pathLst>
                <a:path w="1332230" h="3428999">
                  <a:moveTo>
                    <a:pt x="1331976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1331976" y="3428993"/>
                  </a:lnTo>
                  <a:lnTo>
                    <a:pt x="1331976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5877560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Detaylı</a:t>
            </a:r>
            <a:r>
              <a:rPr sz="3200" b="1" spc="-5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Tasarım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06724" y="1568296"/>
            <a:ext cx="7609840" cy="26543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Amaç: </a:t>
            </a:r>
            <a:r>
              <a:rPr sz="2000" spc="-5" dirty="0">
                <a:latin typeface="Arial"/>
                <a:cs typeface="Arial"/>
              </a:rPr>
              <a:t>Tasarım modellerini, gerçekleştirmeye </a:t>
            </a:r>
            <a:r>
              <a:rPr sz="2000" dirty="0">
                <a:latin typeface="Arial"/>
                <a:cs typeface="Arial"/>
              </a:rPr>
              <a:t>olanak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sağlayacak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şekilde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detaylandırmak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1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Odak gerçekleştirme </a:t>
            </a:r>
            <a:r>
              <a:rPr sz="1800" spc="-10" dirty="0">
                <a:latin typeface="Arial"/>
                <a:cs typeface="Arial"/>
              </a:rPr>
              <a:t>detaylarına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kayar</a:t>
            </a:r>
            <a:endParaRPr sz="1800">
              <a:latin typeface="Arial"/>
              <a:cs typeface="Arial"/>
            </a:endParaRPr>
          </a:p>
          <a:p>
            <a:pPr marL="756285" marR="31115" lvl="1" indent="-287020">
              <a:lnSpc>
                <a:spcPct val="12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Üst </a:t>
            </a:r>
            <a:r>
              <a:rPr sz="1800" spc="-10" dirty="0">
                <a:latin typeface="Arial"/>
                <a:cs typeface="Arial"/>
              </a:rPr>
              <a:t>düzeyde </a:t>
            </a:r>
            <a:r>
              <a:rPr sz="1800" spc="-5" dirty="0">
                <a:latin typeface="Arial"/>
                <a:cs typeface="Arial"/>
              </a:rPr>
              <a:t>oluşturulan UML diyagramları somut kararlar alındıkça  zenginleştirilir</a:t>
            </a:r>
            <a:endParaRPr sz="1800">
              <a:latin typeface="Arial"/>
              <a:cs typeface="Arial"/>
            </a:endParaRPr>
          </a:p>
          <a:p>
            <a:pPr marL="756285" marR="318770" lvl="1" indent="-287020">
              <a:lnSpc>
                <a:spcPct val="120000"/>
              </a:lnSpc>
              <a:spcBef>
                <a:spcPts val="64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Sistem mimarisini ve detay davranışı modellemek için farklı UML  </a:t>
            </a:r>
            <a:r>
              <a:rPr sz="1800" spc="-10" dirty="0">
                <a:latin typeface="Arial"/>
                <a:cs typeface="Arial"/>
              </a:rPr>
              <a:t>diyagramları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oluşturulur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329565" rIns="0" bIns="0" rtlCol="0">
            <a:spAutoFit/>
          </a:bodyPr>
          <a:lstStyle/>
          <a:p>
            <a:pPr marL="4631055">
              <a:lnSpc>
                <a:spcPct val="100000"/>
              </a:lnSpc>
              <a:spcBef>
                <a:spcPts val="2595"/>
              </a:spcBef>
            </a:pP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Ele Alınacak</a:t>
            </a:r>
            <a:r>
              <a:rPr sz="3200" b="1" spc="-6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Hususlar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724" y="1627123"/>
            <a:ext cx="7781290" cy="4104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Gereksinimlerde tanımlanan işi gerçekleştirmek için gereken </a:t>
            </a:r>
            <a:r>
              <a:rPr sz="1800" spc="-10" dirty="0">
                <a:latin typeface="Arial"/>
                <a:cs typeface="Arial"/>
              </a:rPr>
              <a:t>diğer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sınıflar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Gerçekleştirmede kullanılacak algoritmalar ve veri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yapıları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Kullanılacak tasarım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örüntüleri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Kullanılacak hazır parçalar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(“component”)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Veri saklama </a:t>
            </a:r>
            <a:r>
              <a:rPr sz="1800" spc="-10" dirty="0">
                <a:latin typeface="Arial"/>
                <a:cs typeface="Arial"/>
              </a:rPr>
              <a:t>yöntemleri </a:t>
            </a:r>
            <a:r>
              <a:rPr sz="1800" spc="-5" dirty="0">
                <a:latin typeface="Arial"/>
                <a:cs typeface="Arial"/>
              </a:rPr>
              <a:t>(ilişkisel veri tabanı,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vb.)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Uygulamanın </a:t>
            </a:r>
            <a:r>
              <a:rPr sz="1800" spc="-5" dirty="0">
                <a:latin typeface="Arial"/>
                <a:cs typeface="Arial"/>
              </a:rPr>
              <a:t>üzerinde çalışacağı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platform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9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10" dirty="0">
                <a:latin typeface="Arial"/>
                <a:cs typeface="Arial"/>
              </a:rPr>
              <a:t>Ortam dağıtık </a:t>
            </a:r>
            <a:r>
              <a:rPr sz="1600" spc="-5" dirty="0">
                <a:latin typeface="Arial"/>
                <a:cs typeface="Arial"/>
              </a:rPr>
              <a:t>olacak mı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Uygulama nasıl parçalanacak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6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Performans kısıtları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4138929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Detaylı Tasarım</a:t>
            </a:r>
            <a:r>
              <a:rPr sz="3200" b="1" spc="-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Adımları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724" y="1508574"/>
            <a:ext cx="8597265" cy="46716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830"/>
              </a:spcBef>
              <a:buClr>
                <a:srgbClr val="B0A18C"/>
              </a:buClr>
              <a:buAutoNum type="arabicPeriod"/>
              <a:tabLst>
                <a:tab pos="393065" algn="l"/>
                <a:tab pos="393700" algn="l"/>
              </a:tabLst>
            </a:pPr>
            <a:r>
              <a:rPr sz="2000" spc="-10" dirty="0">
                <a:latin typeface="Arial"/>
                <a:cs typeface="Arial"/>
              </a:rPr>
              <a:t>Sınıf </a:t>
            </a:r>
            <a:r>
              <a:rPr sz="2000" spc="-5" dirty="0">
                <a:latin typeface="Arial"/>
                <a:cs typeface="Arial"/>
              </a:rPr>
              <a:t>yapısını detaylandır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Amaç: </a:t>
            </a:r>
            <a:r>
              <a:rPr sz="1800" spc="-10" dirty="0">
                <a:latin typeface="Arial"/>
                <a:cs typeface="Arial"/>
              </a:rPr>
              <a:t>Sınıf </a:t>
            </a:r>
            <a:r>
              <a:rPr sz="1800" spc="-5" dirty="0">
                <a:latin typeface="Arial"/>
                <a:cs typeface="Arial"/>
              </a:rPr>
              <a:t>diyagramlarını, gerçekleştirmeye </a:t>
            </a:r>
            <a:r>
              <a:rPr sz="1800" spc="-10" dirty="0">
                <a:latin typeface="Arial"/>
                <a:cs typeface="Arial"/>
              </a:rPr>
              <a:t>yönelik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zenginleştirmek</a:t>
            </a:r>
            <a:endParaRPr sz="1800">
              <a:latin typeface="Arial"/>
              <a:cs typeface="Arial"/>
            </a:endParaRPr>
          </a:p>
          <a:p>
            <a:pPr marL="1231900" lvl="2" indent="-304800">
              <a:lnSpc>
                <a:spcPct val="100000"/>
              </a:lnSpc>
              <a:spcBef>
                <a:spcPts val="390"/>
              </a:spcBef>
              <a:buClr>
                <a:srgbClr val="B0A18C"/>
              </a:buClr>
              <a:buFont typeface="IPAexGothic"/>
              <a:buChar char="◆"/>
              <a:tabLst>
                <a:tab pos="1231265" algn="l"/>
                <a:tab pos="1231900" algn="l"/>
              </a:tabLst>
            </a:pPr>
            <a:r>
              <a:rPr sz="1600" spc="-10" dirty="0">
                <a:latin typeface="Arial"/>
                <a:cs typeface="Arial"/>
              </a:rPr>
              <a:t>Sınıf </a:t>
            </a:r>
            <a:r>
              <a:rPr sz="1600" spc="-5" dirty="0">
                <a:latin typeface="Arial"/>
                <a:cs typeface="Arial"/>
              </a:rPr>
              <a:t>tanımlarını </a:t>
            </a:r>
            <a:r>
              <a:rPr sz="1600" dirty="0">
                <a:latin typeface="Arial"/>
                <a:cs typeface="Arial"/>
              </a:rPr>
              <a:t>ve ilişkileri </a:t>
            </a:r>
            <a:r>
              <a:rPr sz="1600" spc="-5" dirty="0">
                <a:latin typeface="Arial"/>
                <a:cs typeface="Arial"/>
              </a:rPr>
              <a:t>detaylandırmak ve/veya kısıtları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belirlemek</a:t>
            </a:r>
            <a:endParaRPr sz="1600">
              <a:latin typeface="Arial"/>
              <a:cs typeface="Arial"/>
            </a:endParaRPr>
          </a:p>
          <a:p>
            <a:pPr marL="1651000" lvl="3" indent="-266700">
              <a:lnSpc>
                <a:spcPct val="100000"/>
              </a:lnSpc>
              <a:spcBef>
                <a:spcPts val="165"/>
              </a:spcBef>
              <a:buClr>
                <a:srgbClr val="B0A18C"/>
              </a:buClr>
              <a:buChar char="–"/>
              <a:tabLst>
                <a:tab pos="1650364" algn="l"/>
                <a:tab pos="1651000" algn="l"/>
              </a:tabLst>
            </a:pPr>
            <a:r>
              <a:rPr sz="1400" spc="-5" dirty="0">
                <a:latin typeface="Arial"/>
                <a:cs typeface="Arial"/>
              </a:rPr>
              <a:t>Tasarım sınıflarını </a:t>
            </a:r>
            <a:r>
              <a:rPr sz="1400" spc="-10" dirty="0">
                <a:latin typeface="Arial"/>
                <a:cs typeface="Arial"/>
              </a:rPr>
              <a:t>ve </a:t>
            </a:r>
            <a:r>
              <a:rPr sz="1400" spc="-5" dirty="0">
                <a:latin typeface="Arial"/>
                <a:cs typeface="Arial"/>
              </a:rPr>
              <a:t>aralarındaki </a:t>
            </a:r>
            <a:r>
              <a:rPr sz="1400" dirty="0">
                <a:latin typeface="Arial"/>
                <a:cs typeface="Arial"/>
              </a:rPr>
              <a:t>ilişkileri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belirlemek</a:t>
            </a:r>
            <a:endParaRPr sz="1400">
              <a:latin typeface="Arial"/>
              <a:cs typeface="Arial"/>
            </a:endParaRPr>
          </a:p>
          <a:p>
            <a:pPr marL="1651000" lvl="3" indent="-266700">
              <a:lnSpc>
                <a:spcPct val="100000"/>
              </a:lnSpc>
              <a:spcBef>
                <a:spcPts val="165"/>
              </a:spcBef>
              <a:buClr>
                <a:srgbClr val="B0A18C"/>
              </a:buClr>
              <a:buChar char="–"/>
              <a:tabLst>
                <a:tab pos="1650364" algn="l"/>
                <a:tab pos="1651000" algn="l"/>
              </a:tabLst>
            </a:pPr>
            <a:r>
              <a:rPr sz="1400" spc="-5" dirty="0">
                <a:latin typeface="Arial"/>
                <a:cs typeface="Arial"/>
              </a:rPr>
              <a:t>Tasarım sınıflarının diğer sınıflarla </a:t>
            </a:r>
            <a:r>
              <a:rPr sz="1400" dirty="0">
                <a:latin typeface="Arial"/>
                <a:cs typeface="Arial"/>
              </a:rPr>
              <a:t>ilişkilerini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belirlemek</a:t>
            </a:r>
            <a:endParaRPr sz="140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buClr>
                <a:srgbClr val="B0A18C"/>
              </a:buClr>
              <a:buFont typeface="Arial"/>
              <a:buChar char="–"/>
            </a:pPr>
            <a:endParaRPr sz="145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Clr>
                <a:srgbClr val="B0A18C"/>
              </a:buClr>
              <a:buAutoNum type="arabicPeriod"/>
              <a:tabLst>
                <a:tab pos="393065" algn="l"/>
                <a:tab pos="393700" algn="l"/>
              </a:tabLst>
            </a:pPr>
            <a:r>
              <a:rPr sz="2100" spc="-10" dirty="0">
                <a:latin typeface="Arial"/>
                <a:cs typeface="Arial"/>
              </a:rPr>
              <a:t>Davranış </a:t>
            </a:r>
            <a:r>
              <a:rPr sz="2100" spc="-5" dirty="0">
                <a:latin typeface="Arial"/>
                <a:cs typeface="Arial"/>
              </a:rPr>
              <a:t>modelini</a:t>
            </a:r>
            <a:r>
              <a:rPr sz="2100" spc="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detaylandır</a:t>
            </a:r>
            <a:endParaRPr sz="21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Amaç: Sınıfların ve sistemin davranışını daha </a:t>
            </a:r>
            <a:r>
              <a:rPr sz="1800" spc="-10" dirty="0">
                <a:latin typeface="Arial"/>
                <a:cs typeface="Arial"/>
              </a:rPr>
              <a:t>detaylı </a:t>
            </a:r>
            <a:r>
              <a:rPr sz="1800" spc="-5" dirty="0">
                <a:latin typeface="Arial"/>
                <a:cs typeface="Arial"/>
              </a:rPr>
              <a:t>olarak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modellemek</a:t>
            </a:r>
            <a:endParaRPr sz="1800">
              <a:latin typeface="Arial"/>
              <a:cs typeface="Arial"/>
            </a:endParaRPr>
          </a:p>
          <a:p>
            <a:pPr marL="1231900" lvl="2" indent="-304800">
              <a:lnSpc>
                <a:spcPct val="100000"/>
              </a:lnSpc>
              <a:spcBef>
                <a:spcPts val="390"/>
              </a:spcBef>
              <a:buClr>
                <a:srgbClr val="B0A18C"/>
              </a:buClr>
              <a:buFont typeface="IPAexGothic"/>
              <a:buChar char="◆"/>
              <a:tabLst>
                <a:tab pos="1231265" algn="l"/>
                <a:tab pos="1231900" algn="l"/>
              </a:tabLst>
            </a:pPr>
            <a:r>
              <a:rPr sz="1600" spc="-5" dirty="0">
                <a:latin typeface="Arial"/>
                <a:cs typeface="Arial"/>
              </a:rPr>
              <a:t>Nesneler arası </a:t>
            </a:r>
            <a:r>
              <a:rPr sz="1600" dirty="0">
                <a:latin typeface="Arial"/>
                <a:cs typeface="Arial"/>
              </a:rPr>
              <a:t>işbirliği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kapsamında</a:t>
            </a:r>
            <a:endParaRPr sz="1600">
              <a:latin typeface="Arial"/>
              <a:cs typeface="Arial"/>
            </a:endParaRPr>
          </a:p>
          <a:p>
            <a:pPr marL="1651000" lvl="3" indent="-266700">
              <a:lnSpc>
                <a:spcPct val="100000"/>
              </a:lnSpc>
              <a:spcBef>
                <a:spcPts val="165"/>
              </a:spcBef>
              <a:buClr>
                <a:srgbClr val="B0A18C"/>
              </a:buClr>
              <a:buChar char="–"/>
              <a:tabLst>
                <a:tab pos="1650364" algn="l"/>
                <a:tab pos="1651000" algn="l"/>
              </a:tabLst>
            </a:pPr>
            <a:r>
              <a:rPr sz="1400" spc="-5" dirty="0">
                <a:latin typeface="Arial"/>
                <a:cs typeface="Arial"/>
              </a:rPr>
              <a:t>Ardıl-işlem (“sequence”) diyagramı; </a:t>
            </a:r>
            <a:r>
              <a:rPr sz="1400" dirty="0">
                <a:latin typeface="Arial"/>
                <a:cs typeface="Arial"/>
              </a:rPr>
              <a:t>İşbirliği </a:t>
            </a:r>
            <a:r>
              <a:rPr sz="1400" spc="-5" dirty="0">
                <a:latin typeface="Arial"/>
                <a:cs typeface="Arial"/>
              </a:rPr>
              <a:t>(“collaboration”)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diyagramı</a:t>
            </a:r>
            <a:endParaRPr sz="1400">
              <a:latin typeface="Arial"/>
              <a:cs typeface="Arial"/>
            </a:endParaRPr>
          </a:p>
          <a:p>
            <a:pPr marL="1231900" lvl="2" indent="-304800">
              <a:lnSpc>
                <a:spcPct val="100000"/>
              </a:lnSpc>
              <a:spcBef>
                <a:spcPts val="390"/>
              </a:spcBef>
              <a:buClr>
                <a:srgbClr val="B0A18C"/>
              </a:buClr>
              <a:buFont typeface="IPAexGothic"/>
              <a:buChar char="◆"/>
              <a:tabLst>
                <a:tab pos="1231265" algn="l"/>
                <a:tab pos="1231900" algn="l"/>
              </a:tabLst>
            </a:pPr>
            <a:r>
              <a:rPr sz="1600" spc="-5" dirty="0">
                <a:latin typeface="Arial"/>
                <a:cs typeface="Arial"/>
              </a:rPr>
              <a:t>Bir nesne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kapsamında</a:t>
            </a:r>
            <a:endParaRPr sz="1600">
              <a:latin typeface="Arial"/>
              <a:cs typeface="Arial"/>
            </a:endParaRPr>
          </a:p>
          <a:p>
            <a:pPr marL="1651000" lvl="3" indent="-266700">
              <a:lnSpc>
                <a:spcPct val="100000"/>
              </a:lnSpc>
              <a:spcBef>
                <a:spcPts val="160"/>
              </a:spcBef>
              <a:buClr>
                <a:srgbClr val="B0A18C"/>
              </a:buClr>
              <a:buChar char="–"/>
              <a:tabLst>
                <a:tab pos="1650364" algn="l"/>
                <a:tab pos="1651000" algn="l"/>
              </a:tabLst>
            </a:pPr>
            <a:r>
              <a:rPr sz="1400" spc="-5" dirty="0">
                <a:latin typeface="Arial"/>
                <a:cs typeface="Arial"/>
              </a:rPr>
              <a:t>Durum (“statechart”) diyagramı; </a:t>
            </a:r>
            <a:r>
              <a:rPr sz="1400" dirty="0">
                <a:latin typeface="Arial"/>
                <a:cs typeface="Arial"/>
              </a:rPr>
              <a:t>Etkinlik </a:t>
            </a:r>
            <a:r>
              <a:rPr sz="1400" spc="-5" dirty="0">
                <a:latin typeface="Arial"/>
                <a:cs typeface="Arial"/>
              </a:rPr>
              <a:t>(“activity”)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diyagramı</a:t>
            </a:r>
            <a:endParaRPr sz="140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55"/>
              </a:spcBef>
              <a:buClr>
                <a:srgbClr val="B0A18C"/>
              </a:buClr>
              <a:buFont typeface="Arial"/>
              <a:buChar char="–"/>
            </a:pPr>
            <a:endParaRPr sz="1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Clr>
                <a:srgbClr val="B0A18C"/>
              </a:buClr>
              <a:buAutoNum type="arabicPeriod"/>
              <a:tabLst>
                <a:tab pos="393065" algn="l"/>
                <a:tab pos="393700" algn="l"/>
              </a:tabLst>
            </a:pPr>
            <a:r>
              <a:rPr sz="2100" spc="-5" dirty="0">
                <a:latin typeface="Arial"/>
                <a:cs typeface="Arial"/>
              </a:rPr>
              <a:t>Mimariyi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modelle</a:t>
            </a:r>
            <a:endParaRPr sz="21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Amaç: Yazılım sistemini parçaları (“components”) cinsinden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tanımlamak</a:t>
            </a:r>
            <a:endParaRPr sz="1800">
              <a:latin typeface="Arial"/>
              <a:cs typeface="Arial"/>
            </a:endParaRPr>
          </a:p>
          <a:p>
            <a:pPr marL="1231900" lvl="2" indent="-304800">
              <a:lnSpc>
                <a:spcPct val="100000"/>
              </a:lnSpc>
              <a:spcBef>
                <a:spcPts val="395"/>
              </a:spcBef>
              <a:buClr>
                <a:srgbClr val="B0A18C"/>
              </a:buClr>
              <a:buFont typeface="IPAexGothic"/>
              <a:buChar char="◆"/>
              <a:tabLst>
                <a:tab pos="1231265" algn="l"/>
                <a:tab pos="1231900" algn="l"/>
              </a:tabLst>
            </a:pPr>
            <a:r>
              <a:rPr sz="1600" spc="-5" dirty="0">
                <a:latin typeface="Arial"/>
                <a:cs typeface="Arial"/>
              </a:rPr>
              <a:t>Diyagramları </a:t>
            </a:r>
            <a:r>
              <a:rPr sz="1600" dirty="0">
                <a:latin typeface="Arial"/>
                <a:cs typeface="Arial"/>
              </a:rPr>
              <a:t>ve </a:t>
            </a:r>
            <a:r>
              <a:rPr sz="1600" spc="-5" dirty="0">
                <a:latin typeface="Arial"/>
                <a:cs typeface="Arial"/>
              </a:rPr>
              <a:t>model varlıklarını, paket (“package”) </a:t>
            </a:r>
            <a:r>
              <a:rPr sz="1600" spc="-10" dirty="0">
                <a:latin typeface="Arial"/>
                <a:cs typeface="Arial"/>
              </a:rPr>
              <a:t>yapısı </a:t>
            </a:r>
            <a:r>
              <a:rPr sz="1600" spc="-5" dirty="0">
                <a:latin typeface="Arial"/>
                <a:cs typeface="Arial"/>
              </a:rPr>
              <a:t>altında</a:t>
            </a:r>
            <a:r>
              <a:rPr sz="1600" spc="229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gruplandırmak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77800" rIns="0" bIns="0" rtlCol="0">
            <a:spAutoFit/>
          </a:bodyPr>
          <a:lstStyle/>
          <a:p>
            <a:pPr marL="1738630" marR="258445" indent="2082800">
              <a:lnSpc>
                <a:spcPct val="100000"/>
              </a:lnSpc>
              <a:spcBef>
                <a:spcPts val="1400"/>
              </a:spcBef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(Adım-1. Sınıf Yapısını </a:t>
            </a:r>
            <a:r>
              <a:rPr sz="2400" b="1" spc="-10" dirty="0">
                <a:solidFill>
                  <a:srgbClr val="000099"/>
                </a:solidFill>
                <a:latin typeface="Arial"/>
                <a:cs typeface="Arial"/>
              </a:rPr>
              <a:t>Detaylandır) 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Tasarım </a:t>
            </a:r>
            <a:r>
              <a:rPr sz="2400" b="1" spc="-10" dirty="0">
                <a:solidFill>
                  <a:srgbClr val="000099"/>
                </a:solidFill>
                <a:latin typeface="Arial"/>
                <a:cs typeface="Arial"/>
              </a:rPr>
              <a:t>Boyunca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Sınıf Tanımının </a:t>
            </a:r>
            <a:r>
              <a:rPr sz="2400" b="1" spc="10" dirty="0">
                <a:solidFill>
                  <a:srgbClr val="000099"/>
                </a:solidFill>
                <a:latin typeface="Arial"/>
                <a:cs typeface="Arial"/>
              </a:rPr>
              <a:t>Geli</a:t>
            </a:r>
            <a:r>
              <a:rPr sz="2400" spc="10" dirty="0">
                <a:solidFill>
                  <a:srgbClr val="000099"/>
                </a:solidFill>
              </a:rPr>
              <a:t>ş</a:t>
            </a:r>
            <a:r>
              <a:rPr sz="2400" b="1" spc="10" dirty="0">
                <a:solidFill>
                  <a:srgbClr val="000099"/>
                </a:solidFill>
                <a:latin typeface="Arial"/>
                <a:cs typeface="Arial"/>
              </a:rPr>
              <a:t>imi:</a:t>
            </a:r>
            <a:r>
              <a:rPr sz="2400" b="1" spc="-3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Örnek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21854" y="1978151"/>
            <a:ext cx="1144905" cy="1099185"/>
            <a:chOff x="2221854" y="1978151"/>
            <a:chExt cx="1144905" cy="1099185"/>
          </a:xfrm>
        </p:grpSpPr>
        <p:sp>
          <p:nvSpPr>
            <p:cNvPr id="4" name="object 4"/>
            <p:cNvSpPr/>
            <p:nvPr/>
          </p:nvSpPr>
          <p:spPr>
            <a:xfrm>
              <a:off x="2221854" y="1978151"/>
              <a:ext cx="1143000" cy="1097280"/>
            </a:xfrm>
            <a:custGeom>
              <a:avLst/>
              <a:gdLst/>
              <a:ahLst/>
              <a:cxnLst/>
              <a:rect l="l" t="t" r="r" b="b"/>
              <a:pathLst>
                <a:path w="1143000" h="1097280">
                  <a:moveTo>
                    <a:pt x="1142999" y="1097279"/>
                  </a:moveTo>
                  <a:lnTo>
                    <a:pt x="1142999" y="0"/>
                  </a:lnTo>
                  <a:lnTo>
                    <a:pt x="0" y="0"/>
                  </a:lnTo>
                  <a:lnTo>
                    <a:pt x="0" y="1097279"/>
                  </a:lnTo>
                  <a:lnTo>
                    <a:pt x="1142999" y="109727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21855" y="1978152"/>
              <a:ext cx="1144905" cy="1099185"/>
            </a:xfrm>
            <a:custGeom>
              <a:avLst/>
              <a:gdLst/>
              <a:ahLst/>
              <a:cxnLst/>
              <a:rect l="l" t="t" r="r" b="b"/>
              <a:pathLst>
                <a:path w="1144904" h="1099185">
                  <a:moveTo>
                    <a:pt x="1524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1524" y="0"/>
                  </a:lnTo>
                  <a:close/>
                </a:path>
                <a:path w="1144904" h="1099185">
                  <a:moveTo>
                    <a:pt x="1144524" y="1098804"/>
                  </a:moveTo>
                  <a:lnTo>
                    <a:pt x="1144524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1143000" y="1524"/>
                  </a:lnTo>
                  <a:lnTo>
                    <a:pt x="1143000" y="1098804"/>
                  </a:lnTo>
                  <a:lnTo>
                    <a:pt x="1144524" y="1098804"/>
                  </a:lnTo>
                  <a:close/>
                </a:path>
                <a:path w="1144904" h="1099185">
                  <a:moveTo>
                    <a:pt x="1524" y="1097280"/>
                  </a:moveTo>
                  <a:lnTo>
                    <a:pt x="1524" y="1524"/>
                  </a:lnTo>
                  <a:lnTo>
                    <a:pt x="0" y="1524"/>
                  </a:lnTo>
                  <a:lnTo>
                    <a:pt x="0" y="1097280"/>
                  </a:lnTo>
                  <a:lnTo>
                    <a:pt x="1524" y="1097280"/>
                  </a:lnTo>
                  <a:close/>
                </a:path>
                <a:path w="1144904" h="1099185">
                  <a:moveTo>
                    <a:pt x="1143000" y="1098804"/>
                  </a:moveTo>
                  <a:lnTo>
                    <a:pt x="1143000" y="1097280"/>
                  </a:lnTo>
                  <a:lnTo>
                    <a:pt x="0" y="1097280"/>
                  </a:lnTo>
                  <a:lnTo>
                    <a:pt x="0" y="1098804"/>
                  </a:lnTo>
                  <a:lnTo>
                    <a:pt x="1143000" y="109880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21854" y="1978151"/>
            <a:ext cx="1143000" cy="109728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259"/>
              </a:spcBef>
            </a:pPr>
            <a:r>
              <a:rPr sz="1600" spc="-5" dirty="0">
                <a:latin typeface="Arial"/>
                <a:cs typeface="Arial"/>
              </a:rPr>
              <a:t>Fatura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21854" y="2282952"/>
            <a:ext cx="1144905" cy="803275"/>
          </a:xfrm>
          <a:custGeom>
            <a:avLst/>
            <a:gdLst/>
            <a:ahLst/>
            <a:cxnLst/>
            <a:rect l="l" t="t" r="r" b="b"/>
            <a:pathLst>
              <a:path w="1144904" h="803275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1144904" h="803275">
                <a:moveTo>
                  <a:pt x="1144524" y="803148"/>
                </a:moveTo>
                <a:lnTo>
                  <a:pt x="1144524" y="0"/>
                </a:lnTo>
                <a:lnTo>
                  <a:pt x="1524" y="0"/>
                </a:lnTo>
                <a:lnTo>
                  <a:pt x="0" y="1524"/>
                </a:lnTo>
                <a:lnTo>
                  <a:pt x="1143000" y="1524"/>
                </a:lnTo>
                <a:lnTo>
                  <a:pt x="1143000" y="803148"/>
                </a:lnTo>
                <a:lnTo>
                  <a:pt x="1144524" y="803148"/>
                </a:lnTo>
                <a:close/>
              </a:path>
              <a:path w="1144904" h="803275">
                <a:moveTo>
                  <a:pt x="1524" y="801624"/>
                </a:moveTo>
                <a:lnTo>
                  <a:pt x="1524" y="1524"/>
                </a:lnTo>
                <a:lnTo>
                  <a:pt x="0" y="1524"/>
                </a:lnTo>
                <a:lnTo>
                  <a:pt x="0" y="801624"/>
                </a:lnTo>
                <a:lnTo>
                  <a:pt x="1524" y="801624"/>
                </a:lnTo>
                <a:close/>
              </a:path>
              <a:path w="1144904" h="803275">
                <a:moveTo>
                  <a:pt x="1143000" y="803148"/>
                </a:moveTo>
                <a:lnTo>
                  <a:pt x="1143000" y="801624"/>
                </a:lnTo>
                <a:lnTo>
                  <a:pt x="0" y="801624"/>
                </a:lnTo>
                <a:lnTo>
                  <a:pt x="0" y="803148"/>
                </a:lnTo>
                <a:lnTo>
                  <a:pt x="1143000" y="803148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75650" y="3177030"/>
            <a:ext cx="2369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810" marR="5080" indent="-2457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Üst Düzey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Tasarım  </a:t>
            </a:r>
            <a:r>
              <a:rPr sz="2400" dirty="0">
                <a:latin typeface="Times New Roman"/>
                <a:cs typeface="Times New Roman"/>
              </a:rPr>
              <a:t>(ileri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aşamalar)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10" name="object 10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08708" y="3219702"/>
            <a:ext cx="2369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Üst Düzey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Tasarım  </a:t>
            </a:r>
            <a:r>
              <a:rPr sz="2400" dirty="0">
                <a:latin typeface="Times New Roman"/>
                <a:cs typeface="Times New Roman"/>
              </a:rPr>
              <a:t>(ön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aşamalar)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55254" y="4847844"/>
            <a:ext cx="3352800" cy="1704339"/>
            <a:chOff x="2755254" y="4847844"/>
            <a:chExt cx="3352800" cy="1704339"/>
          </a:xfrm>
        </p:grpSpPr>
        <p:sp>
          <p:nvSpPr>
            <p:cNvPr id="14" name="object 14"/>
            <p:cNvSpPr/>
            <p:nvPr/>
          </p:nvSpPr>
          <p:spPr>
            <a:xfrm>
              <a:off x="2755254" y="4847844"/>
              <a:ext cx="3351529" cy="1702435"/>
            </a:xfrm>
            <a:custGeom>
              <a:avLst/>
              <a:gdLst/>
              <a:ahLst/>
              <a:cxnLst/>
              <a:rect l="l" t="t" r="r" b="b"/>
              <a:pathLst>
                <a:path w="3351529" h="1702434">
                  <a:moveTo>
                    <a:pt x="3351275" y="1702307"/>
                  </a:moveTo>
                  <a:lnTo>
                    <a:pt x="3351275" y="0"/>
                  </a:lnTo>
                  <a:lnTo>
                    <a:pt x="0" y="0"/>
                  </a:lnTo>
                  <a:lnTo>
                    <a:pt x="0" y="1702307"/>
                  </a:lnTo>
                  <a:lnTo>
                    <a:pt x="3351275" y="170230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55252" y="5106936"/>
              <a:ext cx="3352800" cy="1445260"/>
            </a:xfrm>
            <a:custGeom>
              <a:avLst/>
              <a:gdLst/>
              <a:ahLst/>
              <a:cxnLst/>
              <a:rect l="l" t="t" r="r" b="b"/>
              <a:pathLst>
                <a:path w="3352800" h="1445259">
                  <a:moveTo>
                    <a:pt x="3352800" y="0"/>
                  </a:moveTo>
                  <a:lnTo>
                    <a:pt x="3351276" y="0"/>
                  </a:lnTo>
                  <a:lnTo>
                    <a:pt x="3351276" y="1524"/>
                  </a:lnTo>
                  <a:lnTo>
                    <a:pt x="3351276" y="641604"/>
                  </a:lnTo>
                  <a:lnTo>
                    <a:pt x="3351276" y="643128"/>
                  </a:lnTo>
                  <a:lnTo>
                    <a:pt x="3351276" y="1443228"/>
                  </a:lnTo>
                  <a:lnTo>
                    <a:pt x="1524" y="1443228"/>
                  </a:lnTo>
                  <a:lnTo>
                    <a:pt x="1524" y="643128"/>
                  </a:lnTo>
                  <a:lnTo>
                    <a:pt x="3351276" y="643128"/>
                  </a:lnTo>
                  <a:lnTo>
                    <a:pt x="3351276" y="641604"/>
                  </a:lnTo>
                  <a:lnTo>
                    <a:pt x="1524" y="641604"/>
                  </a:lnTo>
                  <a:lnTo>
                    <a:pt x="1524" y="1524"/>
                  </a:lnTo>
                  <a:lnTo>
                    <a:pt x="3351276" y="1524"/>
                  </a:lnTo>
                  <a:lnTo>
                    <a:pt x="3351276" y="0"/>
                  </a:lnTo>
                  <a:lnTo>
                    <a:pt x="1524" y="0"/>
                  </a:lnTo>
                  <a:lnTo>
                    <a:pt x="0" y="0"/>
                  </a:lnTo>
                  <a:lnTo>
                    <a:pt x="0" y="1524"/>
                  </a:lnTo>
                  <a:lnTo>
                    <a:pt x="0" y="641604"/>
                  </a:lnTo>
                  <a:lnTo>
                    <a:pt x="0" y="643128"/>
                  </a:lnTo>
                  <a:lnTo>
                    <a:pt x="0" y="1443228"/>
                  </a:lnTo>
                  <a:lnTo>
                    <a:pt x="0" y="1444752"/>
                  </a:lnTo>
                  <a:lnTo>
                    <a:pt x="3351276" y="1444752"/>
                  </a:lnTo>
                  <a:lnTo>
                    <a:pt x="3352800" y="1444752"/>
                  </a:lnTo>
                  <a:lnTo>
                    <a:pt x="3352800" y="641604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91845" y="5131308"/>
              <a:ext cx="198104" cy="3581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91845" y="5317236"/>
              <a:ext cx="198104" cy="1722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91845" y="5501640"/>
              <a:ext cx="198104" cy="1722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91845" y="5870448"/>
              <a:ext cx="198104" cy="1737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91845" y="6056376"/>
              <a:ext cx="198104" cy="1737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91845" y="6242304"/>
              <a:ext cx="198104" cy="1722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756016" y="4847082"/>
            <a:ext cx="3350895" cy="1704339"/>
          </a:xfrm>
          <a:prstGeom prst="rect">
            <a:avLst/>
          </a:prstGeom>
          <a:ln w="3175">
            <a:solidFill>
              <a:srgbClr val="980032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484630">
              <a:lnSpc>
                <a:spcPct val="100000"/>
              </a:lnSpc>
              <a:spcBef>
                <a:spcPts val="254"/>
              </a:spcBef>
            </a:pPr>
            <a:r>
              <a:rPr sz="1200" spc="-5" dirty="0">
                <a:latin typeface="Arial"/>
                <a:cs typeface="Arial"/>
              </a:rPr>
              <a:t>Fatura</a:t>
            </a:r>
            <a:endParaRPr sz="1200">
              <a:latin typeface="Arial"/>
              <a:cs typeface="Arial"/>
            </a:endParaRPr>
          </a:p>
          <a:p>
            <a:pPr marL="303530" marR="1716405">
              <a:lnSpc>
                <a:spcPct val="100800"/>
              </a:lnSpc>
              <a:spcBef>
                <a:spcPts val="495"/>
              </a:spcBef>
            </a:pPr>
            <a:r>
              <a:rPr sz="1200" spc="-5" dirty="0">
                <a:latin typeface="Arial"/>
                <a:cs typeface="Arial"/>
              </a:rPr>
              <a:t>faturaNo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String  </a:t>
            </a:r>
            <a:r>
              <a:rPr sz="1200" dirty="0">
                <a:latin typeface="Arial"/>
                <a:cs typeface="Arial"/>
              </a:rPr>
              <a:t>tutar : </a:t>
            </a:r>
            <a:r>
              <a:rPr sz="1200" spc="-5" dirty="0">
                <a:latin typeface="Arial"/>
                <a:cs typeface="Arial"/>
              </a:rPr>
              <a:t>Double </a:t>
            </a:r>
            <a:r>
              <a:rPr sz="1200" dirty="0">
                <a:latin typeface="Arial"/>
                <a:cs typeface="Arial"/>
              </a:rPr>
              <a:t>= </a:t>
            </a:r>
            <a:r>
              <a:rPr sz="1200" spc="-5" dirty="0">
                <a:latin typeface="Arial"/>
                <a:cs typeface="Arial"/>
              </a:rPr>
              <a:t>0.0  </a:t>
            </a:r>
            <a:r>
              <a:rPr sz="1200" spc="-10" dirty="0">
                <a:latin typeface="Arial"/>
                <a:cs typeface="Arial"/>
              </a:rPr>
              <a:t>vergi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Double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"/>
              <a:cs typeface="Arial"/>
            </a:endParaRPr>
          </a:p>
          <a:p>
            <a:pPr marL="309880" marR="85725" indent="-6350">
              <a:lnSpc>
                <a:spcPct val="101699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tutarHesapla(faturaTutari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Double)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Double  vergiHesapla()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Double</a:t>
            </a:r>
            <a:endParaRPr sz="120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20"/>
              </a:spcBef>
            </a:pPr>
            <a:r>
              <a:rPr sz="1200" spc="-5" dirty="0">
                <a:latin typeface="Arial"/>
                <a:cs typeface="Arial"/>
              </a:rPr>
              <a:t>faturaBas()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45882" y="6087869"/>
            <a:ext cx="1800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Detay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Tasarım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965055" y="1690116"/>
          <a:ext cx="1677670" cy="2345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76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0812"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Fatura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980032"/>
                      </a:solidFill>
                      <a:prstDash val="solid"/>
                    </a:lnT>
                    <a:lnB w="3175">
                      <a:solidFill>
                        <a:srgbClr val="980032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402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faturaNo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37795" marR="1092200" indent="5715">
                        <a:lnSpc>
                          <a:spcPct val="125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tutar 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gi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980032"/>
                      </a:solidFill>
                      <a:prstDash val="solid"/>
                    </a:lnT>
                    <a:lnB w="3175">
                      <a:solidFill>
                        <a:srgbClr val="980032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2282">
                <a:tc>
                  <a:txBody>
                    <a:bodyPr/>
                    <a:lstStyle/>
                    <a:p>
                      <a:pPr marL="107314" marR="242570" indent="16510">
                        <a:lnSpc>
                          <a:spcPct val="125000"/>
                        </a:lnSpc>
                        <a:spcBef>
                          <a:spcPts val="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tutarHesapla() 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ap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T w="3175">
                      <a:solidFill>
                        <a:srgbClr val="980032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8317">
                <a:tc>
                  <a:txBody>
                    <a:bodyPr/>
                    <a:lstStyle/>
                    <a:p>
                      <a:pPr marL="104139">
                        <a:lnSpc>
                          <a:spcPts val="136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faturaBas()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980032"/>
                      </a:solidFill>
                      <a:prstDash val="solid"/>
                    </a:lnL>
                    <a:lnR w="3175">
                      <a:solidFill>
                        <a:srgbClr val="980032"/>
                      </a:solidFill>
                      <a:prstDash val="solid"/>
                    </a:lnR>
                    <a:lnB w="3175">
                      <a:solidFill>
                        <a:srgbClr val="980032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77800" rIns="0" bIns="0" rtlCol="0">
            <a:spAutoFit/>
          </a:bodyPr>
          <a:lstStyle/>
          <a:p>
            <a:pPr marL="4678680" marR="258445" indent="-1536700">
              <a:lnSpc>
                <a:spcPct val="100000"/>
              </a:lnSpc>
              <a:spcBef>
                <a:spcPts val="1400"/>
              </a:spcBef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(Adım-2. </a:t>
            </a:r>
            <a:r>
              <a:rPr sz="2400" b="1" spc="10" dirty="0">
                <a:solidFill>
                  <a:srgbClr val="000099"/>
                </a:solidFill>
                <a:latin typeface="Arial"/>
                <a:cs typeface="Arial"/>
              </a:rPr>
              <a:t>Davranı</a:t>
            </a:r>
            <a:r>
              <a:rPr sz="2400" spc="10" dirty="0">
                <a:solidFill>
                  <a:srgbClr val="000099"/>
                </a:solidFill>
              </a:rPr>
              <a:t>ş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modelini detaylandır)  </a:t>
            </a:r>
            <a:r>
              <a:rPr sz="2400" b="1" spc="10" dirty="0">
                <a:solidFill>
                  <a:srgbClr val="000099"/>
                </a:solidFill>
                <a:latin typeface="Arial"/>
                <a:cs typeface="Arial"/>
              </a:rPr>
              <a:t>Ardıl-</a:t>
            </a:r>
            <a:r>
              <a:rPr sz="2400" spc="10" dirty="0">
                <a:solidFill>
                  <a:srgbClr val="000099"/>
                </a:solidFill>
              </a:rPr>
              <a:t>İş</a:t>
            </a:r>
            <a:r>
              <a:rPr sz="2400" b="1" spc="10" dirty="0">
                <a:solidFill>
                  <a:srgbClr val="000099"/>
                </a:solidFill>
                <a:latin typeface="Arial"/>
                <a:cs typeface="Arial"/>
              </a:rPr>
              <a:t>lem </a:t>
            </a:r>
            <a:r>
              <a:rPr sz="2400" b="1" spc="-10" dirty="0">
                <a:solidFill>
                  <a:srgbClr val="000099"/>
                </a:solidFill>
                <a:latin typeface="Arial"/>
                <a:cs typeface="Arial"/>
              </a:rPr>
              <a:t>Diyagramı:</a:t>
            </a:r>
            <a:r>
              <a:rPr sz="2400" b="1" spc="-5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Örnek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4060" y="1402080"/>
            <a:ext cx="9144000" cy="5805170"/>
            <a:chOff x="774060" y="1402080"/>
            <a:chExt cx="9144000" cy="5805170"/>
          </a:xfrm>
        </p:grpSpPr>
        <p:sp>
          <p:nvSpPr>
            <p:cNvPr id="4" name="object 4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06046" y="1402080"/>
              <a:ext cx="6193535" cy="56311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77800" rIns="0" bIns="0" rtlCol="0">
            <a:spAutoFit/>
          </a:bodyPr>
          <a:lstStyle/>
          <a:p>
            <a:pPr marR="259079" algn="r">
              <a:lnSpc>
                <a:spcPct val="100000"/>
              </a:lnSpc>
              <a:spcBef>
                <a:spcPts val="1400"/>
              </a:spcBef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(Adım-2. </a:t>
            </a:r>
            <a:r>
              <a:rPr sz="2400" b="1" spc="10" dirty="0">
                <a:solidFill>
                  <a:srgbClr val="000099"/>
                </a:solidFill>
                <a:latin typeface="Arial"/>
                <a:cs typeface="Arial"/>
              </a:rPr>
              <a:t>Davranı</a:t>
            </a:r>
            <a:r>
              <a:rPr sz="2400" spc="10" dirty="0">
                <a:solidFill>
                  <a:srgbClr val="000099"/>
                </a:solidFill>
                <a:latin typeface="Arial"/>
                <a:cs typeface="Arial"/>
              </a:rPr>
              <a:t>ş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modelini</a:t>
            </a:r>
            <a:r>
              <a:rPr sz="2400" b="1" spc="-8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detaylandır)</a:t>
            </a:r>
            <a:endParaRPr sz="2400">
              <a:latin typeface="Arial"/>
              <a:cs typeface="Arial"/>
            </a:endParaRPr>
          </a:p>
          <a:p>
            <a:pPr marR="258445" algn="r">
              <a:lnSpc>
                <a:spcPct val="100000"/>
              </a:lnSpc>
            </a:pPr>
            <a:r>
              <a:rPr sz="2400" spc="25" dirty="0">
                <a:solidFill>
                  <a:srgbClr val="000099"/>
                </a:solidFill>
                <a:latin typeface="Arial"/>
                <a:cs typeface="Arial"/>
              </a:rPr>
              <a:t>İş</a:t>
            </a:r>
            <a:r>
              <a:rPr sz="2400" b="1" spc="25" dirty="0">
                <a:solidFill>
                  <a:srgbClr val="000099"/>
                </a:solidFill>
                <a:latin typeface="Arial"/>
                <a:cs typeface="Arial"/>
              </a:rPr>
              <a:t>birli</a:t>
            </a:r>
            <a:r>
              <a:rPr sz="2400" spc="25" dirty="0">
                <a:solidFill>
                  <a:srgbClr val="000099"/>
                </a:solidFill>
                <a:latin typeface="Arial"/>
                <a:cs typeface="Arial"/>
              </a:rPr>
              <a:t>ğ</a:t>
            </a:r>
            <a:r>
              <a:rPr sz="2400" b="1" spc="25" dirty="0">
                <a:solidFill>
                  <a:srgbClr val="000099"/>
                </a:solidFill>
                <a:latin typeface="Arial"/>
                <a:cs typeface="Arial"/>
              </a:rPr>
              <a:t>i </a:t>
            </a:r>
            <a:r>
              <a:rPr sz="2400" b="1" spc="-10" dirty="0">
                <a:solidFill>
                  <a:srgbClr val="000099"/>
                </a:solidFill>
                <a:latin typeface="Arial"/>
                <a:cs typeface="Arial"/>
              </a:rPr>
              <a:t>Diyagramı:</a:t>
            </a:r>
            <a:r>
              <a:rPr sz="2400" b="1" spc="-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Örnek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5087" y="1574291"/>
            <a:ext cx="8135111" cy="4867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77800" rIns="0" bIns="0" rtlCol="0">
            <a:spAutoFit/>
          </a:bodyPr>
          <a:lstStyle/>
          <a:p>
            <a:pPr marL="4256405" marR="259079" indent="-1114425">
              <a:lnSpc>
                <a:spcPct val="100000"/>
              </a:lnSpc>
              <a:spcBef>
                <a:spcPts val="1400"/>
              </a:spcBef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(Adım-2. </a:t>
            </a:r>
            <a:r>
              <a:rPr sz="2400" b="1" spc="10" dirty="0">
                <a:solidFill>
                  <a:srgbClr val="000099"/>
                </a:solidFill>
                <a:latin typeface="Arial"/>
                <a:cs typeface="Arial"/>
              </a:rPr>
              <a:t>Davranı</a:t>
            </a:r>
            <a:r>
              <a:rPr sz="2400" spc="10" dirty="0">
                <a:solidFill>
                  <a:srgbClr val="000099"/>
                </a:solidFill>
              </a:rPr>
              <a:t>ş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modelini detaylandır)  Durum (“Statechart”) </a:t>
            </a:r>
            <a:r>
              <a:rPr sz="2400" b="1" spc="-10" dirty="0">
                <a:solidFill>
                  <a:srgbClr val="000099"/>
                </a:solidFill>
                <a:latin typeface="Arial"/>
                <a:cs typeface="Arial"/>
              </a:rPr>
              <a:t>Diyagramı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724" y="1601215"/>
            <a:ext cx="8004809" cy="316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Nesnelerin </a:t>
            </a:r>
            <a:r>
              <a:rPr sz="2000" spc="-5" dirty="0">
                <a:latin typeface="Arial"/>
                <a:cs typeface="Arial"/>
              </a:rPr>
              <a:t>dinamik davranışlarını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tanımlar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</a:pPr>
            <a:endParaRPr sz="21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Davranışı </a:t>
            </a:r>
            <a:r>
              <a:rPr sz="2000" dirty="0">
                <a:latin typeface="Arial"/>
                <a:cs typeface="Arial"/>
              </a:rPr>
              <a:t>karmaşık olan nesneleri </a:t>
            </a:r>
            <a:r>
              <a:rPr sz="2000" spc="-5" dirty="0">
                <a:latin typeface="Arial"/>
                <a:cs typeface="Arial"/>
              </a:rPr>
              <a:t>modellemek </a:t>
            </a:r>
            <a:r>
              <a:rPr sz="2000" dirty="0">
                <a:latin typeface="Arial"/>
                <a:cs typeface="Arial"/>
              </a:rPr>
              <a:t>için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kullanılır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</a:pPr>
            <a:endParaRPr sz="21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Bir </a:t>
            </a:r>
            <a:r>
              <a:rPr sz="2000" dirty="0">
                <a:latin typeface="Arial"/>
                <a:cs typeface="Arial"/>
              </a:rPr>
              <a:t>nesnenin </a:t>
            </a:r>
            <a:r>
              <a:rPr sz="2000" spc="-5" dirty="0">
                <a:latin typeface="Arial"/>
                <a:cs typeface="Arial"/>
              </a:rPr>
              <a:t>farklı </a:t>
            </a:r>
            <a:r>
              <a:rPr sz="2000" dirty="0">
                <a:latin typeface="Arial"/>
                <a:cs typeface="Arial"/>
              </a:rPr>
              <a:t>durumları </a:t>
            </a:r>
            <a:r>
              <a:rPr sz="2000" spc="-5" dirty="0">
                <a:latin typeface="Arial"/>
                <a:cs typeface="Arial"/>
              </a:rPr>
              <a:t>(“state”) </a:t>
            </a:r>
            <a:r>
              <a:rPr sz="2000" dirty="0">
                <a:latin typeface="Arial"/>
                <a:cs typeface="Arial"/>
              </a:rPr>
              <a:t>arasındaki geçişleri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modeller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</a:pPr>
            <a:endParaRPr sz="21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Özellikle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reaktif nesnelerin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davranışlarının </a:t>
            </a:r>
            <a:r>
              <a:rPr sz="2000" dirty="0">
                <a:latin typeface="Arial"/>
                <a:cs typeface="Arial"/>
              </a:rPr>
              <a:t>modellenmesinde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etkilidir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Asenkron </a:t>
            </a:r>
            <a:r>
              <a:rPr sz="1800" spc="-10" dirty="0">
                <a:latin typeface="Arial"/>
                <a:cs typeface="Arial"/>
              </a:rPr>
              <a:t>olaylara </a:t>
            </a:r>
            <a:r>
              <a:rPr sz="1800" spc="-5" dirty="0">
                <a:latin typeface="Arial"/>
                <a:cs typeface="Arial"/>
              </a:rPr>
              <a:t>göre davranış gösteren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nesneler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B0A18C"/>
              </a:buClr>
              <a:buFont typeface="DejaVu Sans"/>
              <a:buChar char="◗"/>
            </a:pP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Sistemin </a:t>
            </a:r>
            <a:r>
              <a:rPr sz="2000" dirty="0">
                <a:latin typeface="Arial"/>
                <a:cs typeface="Arial"/>
              </a:rPr>
              <a:t>genel </a:t>
            </a:r>
            <a:r>
              <a:rPr sz="2000" spc="-5" dirty="0">
                <a:latin typeface="Arial"/>
                <a:cs typeface="Arial"/>
              </a:rPr>
              <a:t>davranışının </a:t>
            </a:r>
            <a:r>
              <a:rPr sz="2000" dirty="0">
                <a:latin typeface="Arial"/>
                <a:cs typeface="Arial"/>
              </a:rPr>
              <a:t>modellemesi için de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kullanılabilir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5831840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“Nesne”:</a:t>
            </a:r>
            <a:r>
              <a:rPr sz="3200" b="1" spc="-6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Örnek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28304" y="1613928"/>
            <a:ext cx="3106420" cy="4041775"/>
          </a:xfrm>
          <a:custGeom>
            <a:avLst/>
            <a:gdLst/>
            <a:ahLst/>
            <a:cxnLst/>
            <a:rect l="l" t="t" r="r" b="b"/>
            <a:pathLst>
              <a:path w="3106420" h="4041775">
                <a:moveTo>
                  <a:pt x="3105912" y="0"/>
                </a:moveTo>
                <a:lnTo>
                  <a:pt x="3096768" y="0"/>
                </a:lnTo>
                <a:lnTo>
                  <a:pt x="3096768" y="9144"/>
                </a:lnTo>
                <a:lnTo>
                  <a:pt x="3096768" y="790943"/>
                </a:lnTo>
                <a:lnTo>
                  <a:pt x="3096768" y="4030980"/>
                </a:lnTo>
                <a:lnTo>
                  <a:pt x="10668" y="4030980"/>
                </a:lnTo>
                <a:lnTo>
                  <a:pt x="10668" y="2456675"/>
                </a:lnTo>
                <a:lnTo>
                  <a:pt x="3096768" y="2456675"/>
                </a:lnTo>
                <a:lnTo>
                  <a:pt x="3096768" y="2447531"/>
                </a:lnTo>
                <a:lnTo>
                  <a:pt x="10668" y="2447531"/>
                </a:lnTo>
                <a:lnTo>
                  <a:pt x="10668" y="2164080"/>
                </a:lnTo>
                <a:lnTo>
                  <a:pt x="10668" y="801611"/>
                </a:lnTo>
                <a:lnTo>
                  <a:pt x="3096768" y="801611"/>
                </a:lnTo>
                <a:lnTo>
                  <a:pt x="3096768" y="790943"/>
                </a:lnTo>
                <a:lnTo>
                  <a:pt x="10668" y="790943"/>
                </a:lnTo>
                <a:lnTo>
                  <a:pt x="10668" y="9144"/>
                </a:lnTo>
                <a:lnTo>
                  <a:pt x="3096768" y="9144"/>
                </a:lnTo>
                <a:lnTo>
                  <a:pt x="3096768" y="0"/>
                </a:lnTo>
                <a:lnTo>
                  <a:pt x="0" y="0"/>
                </a:lnTo>
                <a:lnTo>
                  <a:pt x="0" y="2164080"/>
                </a:lnTo>
                <a:lnTo>
                  <a:pt x="0" y="4041648"/>
                </a:lnTo>
                <a:lnTo>
                  <a:pt x="3105912" y="4041648"/>
                </a:lnTo>
                <a:lnTo>
                  <a:pt x="3105912" y="2164080"/>
                </a:lnTo>
                <a:lnTo>
                  <a:pt x="3105912" y="0"/>
                </a:lnTo>
                <a:close/>
              </a:path>
            </a:pathLst>
          </a:custGeom>
          <a:solidFill>
            <a:srgbClr val="AFA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83256" y="1712467"/>
            <a:ext cx="2553970" cy="3749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936C82"/>
                </a:solidFill>
                <a:latin typeface="Arial"/>
                <a:cs typeface="Arial"/>
              </a:rPr>
              <a:t>Müşteri</a:t>
            </a:r>
            <a:r>
              <a:rPr sz="2800" spc="-70" dirty="0">
                <a:solidFill>
                  <a:srgbClr val="936C82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936C82"/>
                </a:solidFill>
                <a:latin typeface="Arial"/>
                <a:cs typeface="Arial"/>
              </a:rPr>
              <a:t>Hesabı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>
              <a:latin typeface="Arial"/>
              <a:cs typeface="Arial"/>
            </a:endParaRPr>
          </a:p>
          <a:p>
            <a:pPr marL="108585">
              <a:lnSpc>
                <a:spcPct val="100000"/>
              </a:lnSpc>
            </a:pPr>
            <a:r>
              <a:rPr sz="2800" spc="-10" dirty="0">
                <a:solidFill>
                  <a:srgbClr val="936C82"/>
                </a:solidFill>
                <a:latin typeface="Times New Roman"/>
                <a:cs typeface="Times New Roman"/>
              </a:rPr>
              <a:t>miktar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503555">
              <a:lnSpc>
                <a:spcPct val="100000"/>
              </a:lnSpc>
            </a:pPr>
            <a:r>
              <a:rPr sz="2800" spc="-10" dirty="0">
                <a:solidFill>
                  <a:srgbClr val="936C82"/>
                </a:solidFill>
                <a:latin typeface="Times New Roman"/>
                <a:cs typeface="Times New Roman"/>
              </a:rPr>
              <a:t>paraÇek  </a:t>
            </a:r>
            <a:r>
              <a:rPr sz="2800" spc="-40" dirty="0">
                <a:solidFill>
                  <a:srgbClr val="936C82"/>
                </a:solidFill>
                <a:latin typeface="Times New Roman"/>
                <a:cs typeface="Times New Roman"/>
              </a:rPr>
              <a:t>ParaYatır  </a:t>
            </a:r>
            <a:r>
              <a:rPr sz="2800" spc="-25" dirty="0">
                <a:solidFill>
                  <a:srgbClr val="936C82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936C82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936C82"/>
                </a:solidFill>
                <a:latin typeface="Times New Roman"/>
                <a:cs typeface="Times New Roman"/>
              </a:rPr>
              <a:t>k</a:t>
            </a:r>
            <a:r>
              <a:rPr sz="2800" spc="-5" dirty="0">
                <a:solidFill>
                  <a:srgbClr val="936C82"/>
                </a:solidFill>
                <a:latin typeface="Times New Roman"/>
                <a:cs typeface="Times New Roman"/>
              </a:rPr>
              <a:t>t</a:t>
            </a:r>
            <a:r>
              <a:rPr sz="2800" spc="-15" dirty="0">
                <a:solidFill>
                  <a:srgbClr val="936C82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936C82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936C82"/>
                </a:solidFill>
                <a:latin typeface="Times New Roman"/>
                <a:cs typeface="Times New Roman"/>
              </a:rPr>
              <a:t>So</a:t>
            </a:r>
            <a:r>
              <a:rPr sz="2800" spc="-50" dirty="0">
                <a:solidFill>
                  <a:srgbClr val="936C82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936C82"/>
                </a:solidFill>
                <a:latin typeface="Times New Roman"/>
                <a:cs typeface="Times New Roman"/>
              </a:rPr>
              <a:t>gu</a:t>
            </a:r>
            <a:r>
              <a:rPr sz="2800" spc="-5" dirty="0">
                <a:solidFill>
                  <a:srgbClr val="936C82"/>
                </a:solidFill>
                <a:latin typeface="Times New Roman"/>
                <a:cs typeface="Times New Roman"/>
              </a:rPr>
              <a:t>la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9246" y="1616455"/>
            <a:ext cx="3281679" cy="34740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4965" marR="448309" indent="-342900">
              <a:lnSpc>
                <a:spcPts val="1939"/>
              </a:lnSpc>
              <a:spcBef>
                <a:spcPts val="34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Her nesne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aşağıdakilere  sahiptir: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B0A18C"/>
              </a:buClr>
              <a:buFont typeface="DejaVu Sans"/>
              <a:buChar char="■"/>
            </a:pPr>
            <a:endParaRPr sz="23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Kişilik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(“identity”)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B0A18C"/>
              </a:buClr>
              <a:buFont typeface="DejaVu Sans"/>
              <a:buChar char="◗"/>
            </a:pPr>
            <a:endParaRPr sz="23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Özellik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(“attribute”)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B0A18C"/>
              </a:buClr>
              <a:buFont typeface="DejaVu Sans"/>
              <a:buChar char="◗"/>
            </a:pPr>
            <a:endParaRPr sz="23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Durum (“state”)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B0A18C"/>
              </a:buClr>
              <a:buFont typeface="DejaVu Sans"/>
              <a:buChar char="◗"/>
            </a:pPr>
            <a:endParaRPr sz="23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Davranış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(“behavior”)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B0A18C"/>
              </a:buClr>
              <a:buFont typeface="DejaVu Sans"/>
              <a:buChar char="◗"/>
            </a:pPr>
            <a:endParaRPr sz="23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Sorumluluk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(“responsibility”)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77800" rIns="0" bIns="0" rtlCol="0">
            <a:spAutoFit/>
          </a:bodyPr>
          <a:lstStyle/>
          <a:p>
            <a:pPr marR="259079" algn="r">
              <a:lnSpc>
                <a:spcPct val="100000"/>
              </a:lnSpc>
              <a:spcBef>
                <a:spcPts val="1400"/>
              </a:spcBef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(Adım-2. </a:t>
            </a:r>
            <a:r>
              <a:rPr sz="2400" b="1" spc="10" dirty="0">
                <a:solidFill>
                  <a:srgbClr val="000099"/>
                </a:solidFill>
                <a:latin typeface="Arial"/>
                <a:cs typeface="Arial"/>
              </a:rPr>
              <a:t>Davranı</a:t>
            </a:r>
            <a:r>
              <a:rPr sz="2400" spc="10" dirty="0">
                <a:solidFill>
                  <a:srgbClr val="000099"/>
                </a:solidFill>
                <a:latin typeface="Arial"/>
                <a:cs typeface="Arial"/>
              </a:rPr>
              <a:t>ş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modelini</a:t>
            </a:r>
            <a:r>
              <a:rPr sz="2400" b="1" spc="-8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detaylandır)</a:t>
            </a:r>
            <a:endParaRPr sz="2400">
              <a:latin typeface="Arial"/>
              <a:cs typeface="Arial"/>
            </a:endParaRPr>
          </a:p>
          <a:p>
            <a:pPr marR="258445" algn="r">
              <a:lnSpc>
                <a:spcPct val="100000"/>
              </a:lnSpc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Durum </a:t>
            </a:r>
            <a:r>
              <a:rPr sz="2400" b="1" spc="-10" dirty="0">
                <a:solidFill>
                  <a:srgbClr val="000099"/>
                </a:solidFill>
                <a:latin typeface="Arial"/>
                <a:cs typeface="Arial"/>
              </a:rPr>
              <a:t>Diyagramı: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Örnek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36061" y="2398966"/>
            <a:ext cx="1654810" cy="1379220"/>
            <a:chOff x="4636061" y="2398966"/>
            <a:chExt cx="1654810" cy="1379220"/>
          </a:xfrm>
        </p:grpSpPr>
        <p:sp>
          <p:nvSpPr>
            <p:cNvPr id="4" name="object 4"/>
            <p:cNvSpPr/>
            <p:nvPr/>
          </p:nvSpPr>
          <p:spPr>
            <a:xfrm>
              <a:off x="5469761" y="3145536"/>
              <a:ext cx="5715" cy="632460"/>
            </a:xfrm>
            <a:custGeom>
              <a:avLst/>
              <a:gdLst/>
              <a:ahLst/>
              <a:cxnLst/>
              <a:rect l="l" t="t" r="r" b="b"/>
              <a:pathLst>
                <a:path w="5714" h="632460">
                  <a:moveTo>
                    <a:pt x="0" y="0"/>
                  </a:moveTo>
                  <a:lnTo>
                    <a:pt x="0" y="632460"/>
                  </a:lnTo>
                  <a:lnTo>
                    <a:pt x="5571" y="632460"/>
                  </a:lnTo>
                  <a:lnTo>
                    <a:pt x="55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38918" y="2401823"/>
              <a:ext cx="1649095" cy="725805"/>
            </a:xfrm>
            <a:custGeom>
              <a:avLst/>
              <a:gdLst/>
              <a:ahLst/>
              <a:cxnLst/>
              <a:rect l="l" t="t" r="r" b="b"/>
              <a:pathLst>
                <a:path w="1649095" h="725805">
                  <a:moveTo>
                    <a:pt x="1648967" y="600455"/>
                  </a:moveTo>
                  <a:lnTo>
                    <a:pt x="1648967" y="124967"/>
                  </a:lnTo>
                  <a:lnTo>
                    <a:pt x="1639300" y="76509"/>
                  </a:lnTo>
                  <a:lnTo>
                    <a:pt x="1612772" y="36766"/>
                  </a:lnTo>
                  <a:lnTo>
                    <a:pt x="1573101" y="9882"/>
                  </a:lnTo>
                  <a:lnTo>
                    <a:pt x="1523999" y="0"/>
                  </a:lnTo>
                  <a:lnTo>
                    <a:pt x="124967" y="0"/>
                  </a:lnTo>
                  <a:lnTo>
                    <a:pt x="75866" y="9882"/>
                  </a:lnTo>
                  <a:lnTo>
                    <a:pt x="36194" y="36766"/>
                  </a:lnTo>
                  <a:lnTo>
                    <a:pt x="9667" y="76509"/>
                  </a:lnTo>
                  <a:lnTo>
                    <a:pt x="0" y="124967"/>
                  </a:lnTo>
                  <a:lnTo>
                    <a:pt x="0" y="600455"/>
                  </a:lnTo>
                  <a:lnTo>
                    <a:pt x="9667" y="648914"/>
                  </a:lnTo>
                  <a:lnTo>
                    <a:pt x="36194" y="688657"/>
                  </a:lnTo>
                  <a:lnTo>
                    <a:pt x="75866" y="715541"/>
                  </a:lnTo>
                  <a:lnTo>
                    <a:pt x="124967" y="725423"/>
                  </a:lnTo>
                  <a:lnTo>
                    <a:pt x="1523999" y="725423"/>
                  </a:lnTo>
                  <a:lnTo>
                    <a:pt x="1573101" y="715541"/>
                  </a:lnTo>
                  <a:lnTo>
                    <a:pt x="1612772" y="688657"/>
                  </a:lnTo>
                  <a:lnTo>
                    <a:pt x="1639300" y="648914"/>
                  </a:lnTo>
                  <a:lnTo>
                    <a:pt x="1648967" y="60045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38918" y="2401823"/>
              <a:ext cx="1649095" cy="725805"/>
            </a:xfrm>
            <a:custGeom>
              <a:avLst/>
              <a:gdLst/>
              <a:ahLst/>
              <a:cxnLst/>
              <a:rect l="l" t="t" r="r" b="b"/>
              <a:pathLst>
                <a:path w="1649095" h="725805">
                  <a:moveTo>
                    <a:pt x="1648967" y="124967"/>
                  </a:moveTo>
                  <a:lnTo>
                    <a:pt x="1639300" y="76509"/>
                  </a:lnTo>
                  <a:lnTo>
                    <a:pt x="1612772" y="36766"/>
                  </a:lnTo>
                  <a:lnTo>
                    <a:pt x="1573101" y="9882"/>
                  </a:lnTo>
                  <a:lnTo>
                    <a:pt x="1523999" y="0"/>
                  </a:lnTo>
                  <a:lnTo>
                    <a:pt x="124967" y="0"/>
                  </a:lnTo>
                  <a:lnTo>
                    <a:pt x="75866" y="9882"/>
                  </a:lnTo>
                  <a:lnTo>
                    <a:pt x="36194" y="36766"/>
                  </a:lnTo>
                  <a:lnTo>
                    <a:pt x="9667" y="76509"/>
                  </a:lnTo>
                  <a:lnTo>
                    <a:pt x="0" y="124967"/>
                  </a:lnTo>
                  <a:lnTo>
                    <a:pt x="0" y="600455"/>
                  </a:lnTo>
                  <a:lnTo>
                    <a:pt x="9667" y="648914"/>
                  </a:lnTo>
                  <a:lnTo>
                    <a:pt x="36194" y="688657"/>
                  </a:lnTo>
                  <a:lnTo>
                    <a:pt x="75866" y="715541"/>
                  </a:lnTo>
                  <a:lnTo>
                    <a:pt x="124967" y="725423"/>
                  </a:lnTo>
                  <a:lnTo>
                    <a:pt x="1523999" y="725423"/>
                  </a:lnTo>
                  <a:lnTo>
                    <a:pt x="1573101" y="715541"/>
                  </a:lnTo>
                  <a:lnTo>
                    <a:pt x="1612772" y="688657"/>
                  </a:lnTo>
                  <a:lnTo>
                    <a:pt x="1639300" y="648914"/>
                  </a:lnTo>
                  <a:lnTo>
                    <a:pt x="1648967" y="600455"/>
                  </a:lnTo>
                  <a:lnTo>
                    <a:pt x="1648967" y="124967"/>
                  </a:lnTo>
                  <a:close/>
                </a:path>
              </a:pathLst>
            </a:custGeom>
            <a:ln w="5571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9761" y="3145536"/>
              <a:ext cx="5715" cy="632460"/>
            </a:xfrm>
            <a:custGeom>
              <a:avLst/>
              <a:gdLst/>
              <a:ahLst/>
              <a:cxnLst/>
              <a:rect l="l" t="t" r="r" b="b"/>
              <a:pathLst>
                <a:path w="5714" h="632460">
                  <a:moveTo>
                    <a:pt x="0" y="0"/>
                  </a:moveTo>
                  <a:lnTo>
                    <a:pt x="0" y="632460"/>
                  </a:lnTo>
                  <a:lnTo>
                    <a:pt x="5571" y="632460"/>
                  </a:lnTo>
                  <a:lnTo>
                    <a:pt x="55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84879" y="2398337"/>
            <a:ext cx="5326380" cy="1231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32740" algn="ctr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Arial"/>
                <a:cs typeface="Arial"/>
              </a:rPr>
              <a:t>Boşta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Arial"/>
                <a:cs typeface="Arial"/>
              </a:rPr>
              <a:t>hedefteCisim( </a:t>
            </a:r>
            <a:r>
              <a:rPr sz="1800" dirty="0">
                <a:latin typeface="Arial"/>
                <a:cs typeface="Arial"/>
              </a:rPr>
              <a:t>p </a:t>
            </a:r>
            <a:r>
              <a:rPr sz="1800" spc="-40" dirty="0">
                <a:latin typeface="Arial"/>
                <a:cs typeface="Arial"/>
              </a:rPr>
              <a:t>)[ </a:t>
            </a:r>
            <a:r>
              <a:rPr sz="1800" dirty="0">
                <a:latin typeface="Arial"/>
                <a:cs typeface="Arial"/>
              </a:rPr>
              <a:t>tehlikeMi ] /</a:t>
            </a:r>
            <a:r>
              <a:rPr sz="1800" spc="47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t.izlemeListesiEkle(p)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84908" y="3584447"/>
            <a:ext cx="2423160" cy="1513205"/>
            <a:chOff x="3884908" y="3584447"/>
            <a:chExt cx="2423160" cy="1513205"/>
          </a:xfrm>
        </p:grpSpPr>
        <p:sp>
          <p:nvSpPr>
            <p:cNvPr id="10" name="object 10"/>
            <p:cNvSpPr/>
            <p:nvPr/>
          </p:nvSpPr>
          <p:spPr>
            <a:xfrm>
              <a:off x="4903377" y="3584447"/>
              <a:ext cx="150495" cy="193675"/>
            </a:xfrm>
            <a:custGeom>
              <a:avLst/>
              <a:gdLst/>
              <a:ahLst/>
              <a:cxnLst/>
              <a:rect l="l" t="t" r="r" b="b"/>
              <a:pathLst>
                <a:path w="150495" h="193675">
                  <a:moveTo>
                    <a:pt x="150069" y="16763"/>
                  </a:moveTo>
                  <a:lnTo>
                    <a:pt x="127209" y="0"/>
                  </a:lnTo>
                  <a:lnTo>
                    <a:pt x="0" y="193548"/>
                  </a:lnTo>
                  <a:lnTo>
                    <a:pt x="33979" y="193548"/>
                  </a:lnTo>
                  <a:lnTo>
                    <a:pt x="150069" y="16763"/>
                  </a:lnTo>
                  <a:close/>
                </a:path>
              </a:pathLst>
            </a:custGeom>
            <a:solidFill>
              <a:srgbClr val="FF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22154" y="4358639"/>
              <a:ext cx="1682750" cy="736600"/>
            </a:xfrm>
            <a:custGeom>
              <a:avLst/>
              <a:gdLst/>
              <a:ahLst/>
              <a:cxnLst/>
              <a:rect l="l" t="t" r="r" b="b"/>
              <a:pathLst>
                <a:path w="1682750" h="736600">
                  <a:moveTo>
                    <a:pt x="1682495" y="611123"/>
                  </a:moveTo>
                  <a:lnTo>
                    <a:pt x="1682495" y="124967"/>
                  </a:lnTo>
                  <a:lnTo>
                    <a:pt x="1672828" y="76509"/>
                  </a:lnTo>
                  <a:lnTo>
                    <a:pt x="1646300" y="36766"/>
                  </a:lnTo>
                  <a:lnTo>
                    <a:pt x="1606629" y="9882"/>
                  </a:lnTo>
                  <a:lnTo>
                    <a:pt x="1557527" y="0"/>
                  </a:lnTo>
                  <a:lnTo>
                    <a:pt x="124967" y="0"/>
                  </a:lnTo>
                  <a:lnTo>
                    <a:pt x="75866" y="9882"/>
                  </a:lnTo>
                  <a:lnTo>
                    <a:pt x="36194" y="36766"/>
                  </a:lnTo>
                  <a:lnTo>
                    <a:pt x="9667" y="76509"/>
                  </a:lnTo>
                  <a:lnTo>
                    <a:pt x="0" y="124967"/>
                  </a:lnTo>
                  <a:lnTo>
                    <a:pt x="0" y="611123"/>
                  </a:lnTo>
                  <a:lnTo>
                    <a:pt x="9667" y="659582"/>
                  </a:lnTo>
                  <a:lnTo>
                    <a:pt x="36194" y="699325"/>
                  </a:lnTo>
                  <a:lnTo>
                    <a:pt x="75866" y="726209"/>
                  </a:lnTo>
                  <a:lnTo>
                    <a:pt x="124967" y="736091"/>
                  </a:lnTo>
                  <a:lnTo>
                    <a:pt x="1557527" y="736091"/>
                  </a:lnTo>
                  <a:lnTo>
                    <a:pt x="1606629" y="726209"/>
                  </a:lnTo>
                  <a:lnTo>
                    <a:pt x="1646300" y="699325"/>
                  </a:lnTo>
                  <a:lnTo>
                    <a:pt x="1672828" y="659582"/>
                  </a:lnTo>
                  <a:lnTo>
                    <a:pt x="1682495" y="61112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22154" y="4358639"/>
              <a:ext cx="1682750" cy="736600"/>
            </a:xfrm>
            <a:custGeom>
              <a:avLst/>
              <a:gdLst/>
              <a:ahLst/>
              <a:cxnLst/>
              <a:rect l="l" t="t" r="r" b="b"/>
              <a:pathLst>
                <a:path w="1682750" h="736600">
                  <a:moveTo>
                    <a:pt x="1682495" y="124967"/>
                  </a:moveTo>
                  <a:lnTo>
                    <a:pt x="1672828" y="76509"/>
                  </a:lnTo>
                  <a:lnTo>
                    <a:pt x="1646300" y="36766"/>
                  </a:lnTo>
                  <a:lnTo>
                    <a:pt x="1606629" y="9882"/>
                  </a:lnTo>
                  <a:lnTo>
                    <a:pt x="1557527" y="0"/>
                  </a:lnTo>
                  <a:lnTo>
                    <a:pt x="124967" y="0"/>
                  </a:lnTo>
                  <a:lnTo>
                    <a:pt x="75866" y="9882"/>
                  </a:lnTo>
                  <a:lnTo>
                    <a:pt x="36194" y="36766"/>
                  </a:lnTo>
                  <a:lnTo>
                    <a:pt x="9667" y="76509"/>
                  </a:lnTo>
                  <a:lnTo>
                    <a:pt x="0" y="124967"/>
                  </a:lnTo>
                  <a:lnTo>
                    <a:pt x="0" y="611123"/>
                  </a:lnTo>
                  <a:lnTo>
                    <a:pt x="9667" y="659582"/>
                  </a:lnTo>
                  <a:lnTo>
                    <a:pt x="36194" y="699325"/>
                  </a:lnTo>
                  <a:lnTo>
                    <a:pt x="75866" y="726209"/>
                  </a:lnTo>
                  <a:lnTo>
                    <a:pt x="124967" y="736091"/>
                  </a:lnTo>
                  <a:lnTo>
                    <a:pt x="1557527" y="736091"/>
                  </a:lnTo>
                  <a:lnTo>
                    <a:pt x="1606629" y="726209"/>
                  </a:lnTo>
                  <a:lnTo>
                    <a:pt x="1646300" y="699325"/>
                  </a:lnTo>
                  <a:lnTo>
                    <a:pt x="1672828" y="659582"/>
                  </a:lnTo>
                  <a:lnTo>
                    <a:pt x="1682495" y="611123"/>
                  </a:lnTo>
                  <a:lnTo>
                    <a:pt x="1682495" y="124967"/>
                  </a:lnTo>
                  <a:close/>
                </a:path>
              </a:pathLst>
            </a:custGeom>
            <a:ln w="5571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4908" y="3634739"/>
              <a:ext cx="128270" cy="143510"/>
            </a:xfrm>
            <a:custGeom>
              <a:avLst/>
              <a:gdLst/>
              <a:ahLst/>
              <a:cxnLst/>
              <a:rect l="l" t="t" r="r" b="b"/>
              <a:pathLst>
                <a:path w="128270" h="143510">
                  <a:moveTo>
                    <a:pt x="127646" y="16763"/>
                  </a:moveTo>
                  <a:lnTo>
                    <a:pt x="104786" y="0"/>
                  </a:lnTo>
                  <a:lnTo>
                    <a:pt x="0" y="143256"/>
                  </a:lnTo>
                  <a:lnTo>
                    <a:pt x="35103" y="143256"/>
                  </a:lnTo>
                  <a:lnTo>
                    <a:pt x="127646" y="16763"/>
                  </a:lnTo>
                  <a:close/>
                </a:path>
              </a:pathLst>
            </a:custGeom>
            <a:solidFill>
              <a:srgbClr val="FF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7049884" y="3653027"/>
            <a:ext cx="1125220" cy="1511935"/>
          </a:xfrm>
          <a:custGeom>
            <a:avLst/>
            <a:gdLst/>
            <a:ahLst/>
            <a:cxnLst/>
            <a:rect l="l" t="t" r="r" b="b"/>
            <a:pathLst>
              <a:path w="1125220" h="1511935">
                <a:moveTo>
                  <a:pt x="1124712" y="1115568"/>
                </a:moveTo>
                <a:lnTo>
                  <a:pt x="1095756" y="1115568"/>
                </a:lnTo>
                <a:lnTo>
                  <a:pt x="1095756" y="1216164"/>
                </a:lnTo>
                <a:lnTo>
                  <a:pt x="684720" y="1216164"/>
                </a:lnTo>
                <a:lnTo>
                  <a:pt x="93599" y="124980"/>
                </a:lnTo>
                <a:lnTo>
                  <a:pt x="25908" y="0"/>
                </a:lnTo>
                <a:lnTo>
                  <a:pt x="0" y="13716"/>
                </a:lnTo>
                <a:lnTo>
                  <a:pt x="60299" y="124980"/>
                </a:lnTo>
                <a:lnTo>
                  <a:pt x="667512" y="1245120"/>
                </a:lnTo>
                <a:lnTo>
                  <a:pt x="676656" y="1245120"/>
                </a:lnTo>
                <a:lnTo>
                  <a:pt x="688848" y="1245120"/>
                </a:lnTo>
                <a:lnTo>
                  <a:pt x="1095756" y="1245120"/>
                </a:lnTo>
                <a:lnTo>
                  <a:pt x="1095756" y="1511808"/>
                </a:lnTo>
                <a:lnTo>
                  <a:pt x="1124712" y="1511808"/>
                </a:lnTo>
                <a:lnTo>
                  <a:pt x="1124712" y="1115568"/>
                </a:lnTo>
                <a:close/>
              </a:path>
            </a:pathLst>
          </a:custGeom>
          <a:solidFill>
            <a:srgbClr val="FF00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64198" y="4355153"/>
            <a:ext cx="626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İ</a:t>
            </a:r>
            <a:r>
              <a:rPr sz="1800" spc="70" dirty="0">
                <a:latin typeface="Arial"/>
                <a:cs typeface="Arial"/>
              </a:rPr>
              <a:t>z</a:t>
            </a:r>
            <a:r>
              <a:rPr sz="1800" spc="3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70" dirty="0">
                <a:latin typeface="Arial"/>
                <a:cs typeface="Arial"/>
              </a:rPr>
              <a:t>y</a:t>
            </a:r>
            <a:r>
              <a:rPr sz="1800" spc="-4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043290" y="3777996"/>
            <a:ext cx="2514600" cy="1767839"/>
            <a:chOff x="3043290" y="3777996"/>
            <a:chExt cx="2514600" cy="1767839"/>
          </a:xfrm>
        </p:grpSpPr>
        <p:sp>
          <p:nvSpPr>
            <p:cNvPr id="18" name="object 18"/>
            <p:cNvSpPr/>
            <p:nvPr/>
          </p:nvSpPr>
          <p:spPr>
            <a:xfrm>
              <a:off x="5469761" y="3777996"/>
              <a:ext cx="5715" cy="577850"/>
            </a:xfrm>
            <a:custGeom>
              <a:avLst/>
              <a:gdLst/>
              <a:ahLst/>
              <a:cxnLst/>
              <a:rect l="l" t="t" r="r" b="b"/>
              <a:pathLst>
                <a:path w="5714" h="577850">
                  <a:moveTo>
                    <a:pt x="5571" y="0"/>
                  </a:moveTo>
                  <a:lnTo>
                    <a:pt x="0" y="0"/>
                  </a:lnTo>
                  <a:lnTo>
                    <a:pt x="0" y="577595"/>
                  </a:lnTo>
                  <a:lnTo>
                    <a:pt x="5571" y="577595"/>
                  </a:lnTo>
                  <a:lnTo>
                    <a:pt x="5571" y="0"/>
                  </a:lnTo>
                  <a:close/>
                </a:path>
              </a:pathLst>
            </a:custGeom>
            <a:solidFill>
              <a:srgbClr val="99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88726" y="4154423"/>
              <a:ext cx="166370" cy="201295"/>
            </a:xfrm>
            <a:custGeom>
              <a:avLst/>
              <a:gdLst/>
              <a:ahLst/>
              <a:cxnLst/>
              <a:rect l="l" t="t" r="r" b="b"/>
              <a:pathLst>
                <a:path w="166370" h="201295">
                  <a:moveTo>
                    <a:pt x="83819" y="201167"/>
                  </a:moveTo>
                  <a:lnTo>
                    <a:pt x="166115" y="0"/>
                  </a:lnTo>
                </a:path>
                <a:path w="166370" h="201295">
                  <a:moveTo>
                    <a:pt x="83819" y="201167"/>
                  </a:moveTo>
                  <a:lnTo>
                    <a:pt x="0" y="0"/>
                  </a:lnTo>
                </a:path>
              </a:pathLst>
            </a:custGeom>
            <a:ln w="5571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69761" y="3777996"/>
              <a:ext cx="5715" cy="577850"/>
            </a:xfrm>
            <a:custGeom>
              <a:avLst/>
              <a:gdLst/>
              <a:ahLst/>
              <a:cxnLst/>
              <a:rect l="l" t="t" r="r" b="b"/>
              <a:pathLst>
                <a:path w="5714" h="577850">
                  <a:moveTo>
                    <a:pt x="5571" y="0"/>
                  </a:moveTo>
                  <a:lnTo>
                    <a:pt x="0" y="0"/>
                  </a:lnTo>
                  <a:lnTo>
                    <a:pt x="0" y="577595"/>
                  </a:lnTo>
                  <a:lnTo>
                    <a:pt x="5571" y="577595"/>
                  </a:lnTo>
                  <a:lnTo>
                    <a:pt x="5571" y="0"/>
                  </a:lnTo>
                  <a:close/>
                </a:path>
              </a:pathLst>
            </a:custGeom>
            <a:solidFill>
              <a:srgbClr val="99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88726" y="4154423"/>
              <a:ext cx="166370" cy="201295"/>
            </a:xfrm>
            <a:custGeom>
              <a:avLst/>
              <a:gdLst/>
              <a:ahLst/>
              <a:cxnLst/>
              <a:rect l="l" t="t" r="r" b="b"/>
              <a:pathLst>
                <a:path w="166370" h="201295">
                  <a:moveTo>
                    <a:pt x="83819" y="201167"/>
                  </a:moveTo>
                  <a:lnTo>
                    <a:pt x="166115" y="0"/>
                  </a:lnTo>
                </a:path>
                <a:path w="166370" h="201295">
                  <a:moveTo>
                    <a:pt x="83819" y="201167"/>
                  </a:moveTo>
                  <a:lnTo>
                    <a:pt x="0" y="0"/>
                  </a:lnTo>
                </a:path>
              </a:pathLst>
            </a:custGeom>
            <a:ln w="5571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69761" y="3777996"/>
              <a:ext cx="5715" cy="577850"/>
            </a:xfrm>
            <a:custGeom>
              <a:avLst/>
              <a:gdLst/>
              <a:ahLst/>
              <a:cxnLst/>
              <a:rect l="l" t="t" r="r" b="b"/>
              <a:pathLst>
                <a:path w="5714" h="577850">
                  <a:moveTo>
                    <a:pt x="5571" y="0"/>
                  </a:moveTo>
                  <a:lnTo>
                    <a:pt x="0" y="0"/>
                  </a:lnTo>
                  <a:lnTo>
                    <a:pt x="0" y="577595"/>
                  </a:lnTo>
                  <a:lnTo>
                    <a:pt x="5571" y="577595"/>
                  </a:lnTo>
                  <a:lnTo>
                    <a:pt x="5571" y="0"/>
                  </a:lnTo>
                  <a:close/>
                </a:path>
              </a:pathLst>
            </a:custGeom>
            <a:solidFill>
              <a:srgbClr val="99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88726" y="4154423"/>
              <a:ext cx="166370" cy="201295"/>
            </a:xfrm>
            <a:custGeom>
              <a:avLst/>
              <a:gdLst/>
              <a:ahLst/>
              <a:cxnLst/>
              <a:rect l="l" t="t" r="r" b="b"/>
              <a:pathLst>
                <a:path w="166370" h="201295">
                  <a:moveTo>
                    <a:pt x="83819" y="201167"/>
                  </a:moveTo>
                  <a:lnTo>
                    <a:pt x="166115" y="0"/>
                  </a:lnTo>
                </a:path>
                <a:path w="166370" h="201295">
                  <a:moveTo>
                    <a:pt x="83819" y="201167"/>
                  </a:moveTo>
                  <a:lnTo>
                    <a:pt x="0" y="0"/>
                  </a:lnTo>
                </a:path>
              </a:pathLst>
            </a:custGeom>
            <a:ln w="5571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43288" y="3778008"/>
              <a:ext cx="1894205" cy="1767839"/>
            </a:xfrm>
            <a:custGeom>
              <a:avLst/>
              <a:gdLst/>
              <a:ahLst/>
              <a:cxnLst/>
              <a:rect l="l" t="t" r="r" b="b"/>
              <a:pathLst>
                <a:path w="1894204" h="1767839">
                  <a:moveTo>
                    <a:pt x="876719" y="0"/>
                  </a:moveTo>
                  <a:lnTo>
                    <a:pt x="841616" y="0"/>
                  </a:lnTo>
                  <a:lnTo>
                    <a:pt x="393484" y="612648"/>
                  </a:lnTo>
                  <a:lnTo>
                    <a:pt x="28956" y="612648"/>
                  </a:lnTo>
                  <a:lnTo>
                    <a:pt x="28956" y="512051"/>
                  </a:lnTo>
                  <a:lnTo>
                    <a:pt x="0" y="512051"/>
                  </a:lnTo>
                  <a:lnTo>
                    <a:pt x="0" y="906767"/>
                  </a:lnTo>
                  <a:lnTo>
                    <a:pt x="28956" y="906767"/>
                  </a:lnTo>
                  <a:lnTo>
                    <a:pt x="28956" y="640080"/>
                  </a:lnTo>
                  <a:lnTo>
                    <a:pt x="390144" y="640080"/>
                  </a:lnTo>
                  <a:lnTo>
                    <a:pt x="402336" y="640080"/>
                  </a:lnTo>
                  <a:lnTo>
                    <a:pt x="408432" y="640080"/>
                  </a:lnTo>
                  <a:lnTo>
                    <a:pt x="876719" y="0"/>
                  </a:lnTo>
                  <a:close/>
                </a:path>
                <a:path w="1894204" h="1767839">
                  <a:moveTo>
                    <a:pt x="1894065" y="0"/>
                  </a:moveTo>
                  <a:lnTo>
                    <a:pt x="1860080" y="0"/>
                  </a:lnTo>
                  <a:lnTo>
                    <a:pt x="892492" y="1472184"/>
                  </a:lnTo>
                  <a:lnTo>
                    <a:pt x="333756" y="1472184"/>
                  </a:lnTo>
                  <a:lnTo>
                    <a:pt x="333756" y="1371587"/>
                  </a:lnTo>
                  <a:lnTo>
                    <a:pt x="304800" y="1371587"/>
                  </a:lnTo>
                  <a:lnTo>
                    <a:pt x="304800" y="1767827"/>
                  </a:lnTo>
                  <a:lnTo>
                    <a:pt x="333756" y="1767827"/>
                  </a:lnTo>
                  <a:lnTo>
                    <a:pt x="333756" y="1501140"/>
                  </a:lnTo>
                  <a:lnTo>
                    <a:pt x="888492" y="1501140"/>
                  </a:lnTo>
                  <a:lnTo>
                    <a:pt x="900684" y="1501140"/>
                  </a:lnTo>
                  <a:lnTo>
                    <a:pt x="908304" y="1501140"/>
                  </a:lnTo>
                  <a:lnTo>
                    <a:pt x="1894065" y="0"/>
                  </a:lnTo>
                  <a:close/>
                </a:path>
              </a:pathLst>
            </a:custGeom>
            <a:solidFill>
              <a:srgbClr val="FF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31260" y="4290059"/>
            <a:ext cx="1750060" cy="394970"/>
          </a:xfrm>
          <a:prstGeom prst="rect">
            <a:avLst/>
          </a:prstGeom>
          <a:solidFill>
            <a:srgbClr val="246D81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“event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trigger”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57168" y="5149595"/>
            <a:ext cx="2028825" cy="396240"/>
          </a:xfrm>
          <a:prstGeom prst="rect">
            <a:avLst/>
          </a:prstGeom>
          <a:solidFill>
            <a:srgbClr val="246D81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“guard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condition”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35558" y="4768595"/>
            <a:ext cx="993775" cy="396240"/>
          </a:xfrm>
          <a:prstGeom prst="rect">
            <a:avLst/>
          </a:prstGeom>
          <a:solidFill>
            <a:srgbClr val="246D81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“action”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77800" rIns="0" bIns="0" rtlCol="0">
            <a:spAutoFit/>
          </a:bodyPr>
          <a:lstStyle/>
          <a:p>
            <a:pPr marR="259079" algn="r">
              <a:lnSpc>
                <a:spcPct val="100000"/>
              </a:lnSpc>
              <a:spcBef>
                <a:spcPts val="1400"/>
              </a:spcBef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(Adım-3. Mimariyi</a:t>
            </a:r>
            <a:r>
              <a:rPr sz="2400" b="1" spc="-6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Modelle)</a:t>
            </a:r>
            <a:endParaRPr sz="2400">
              <a:latin typeface="Arial"/>
              <a:cs typeface="Arial"/>
            </a:endParaRPr>
          </a:p>
          <a:p>
            <a:pPr marR="259079" algn="r">
              <a:lnSpc>
                <a:spcPct val="100000"/>
              </a:lnSpc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Kavramsal</a:t>
            </a:r>
            <a:r>
              <a:rPr sz="2400" b="1" spc="-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Mimari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724" y="1518518"/>
            <a:ext cx="8580755" cy="70231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Uygulamanın </a:t>
            </a:r>
            <a:r>
              <a:rPr sz="1800" spc="-5" dirty="0">
                <a:latin typeface="Arial"/>
                <a:cs typeface="Arial"/>
              </a:rPr>
              <a:t>fiziksel platformdan bağımsız, farklı katmanlar halinde</a:t>
            </a:r>
            <a:r>
              <a:rPr sz="1800" spc="2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tasarlanması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Tek </a:t>
            </a:r>
            <a:r>
              <a:rPr sz="1600" dirty="0">
                <a:latin typeface="Arial"/>
                <a:cs typeface="Arial"/>
              </a:rPr>
              <a:t>bir </a:t>
            </a:r>
            <a:r>
              <a:rPr sz="1600" spc="-5" dirty="0">
                <a:latin typeface="Arial"/>
                <a:cs typeface="Arial"/>
              </a:rPr>
              <a:t>platformda çalışacak </a:t>
            </a:r>
            <a:r>
              <a:rPr sz="1600" dirty="0">
                <a:latin typeface="Arial"/>
                <a:cs typeface="Arial"/>
              </a:rPr>
              <a:t>bile olsa </a:t>
            </a:r>
            <a:r>
              <a:rPr sz="1600" spc="-5" dirty="0">
                <a:latin typeface="Arial"/>
                <a:cs typeface="Arial"/>
              </a:rPr>
              <a:t>farklı katmanlardan oluşmasında </a:t>
            </a:r>
            <a:r>
              <a:rPr sz="1600" spc="-10" dirty="0">
                <a:latin typeface="Arial"/>
                <a:cs typeface="Arial"/>
              </a:rPr>
              <a:t>fayda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var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92417" y="3242119"/>
            <a:ext cx="1407160" cy="537210"/>
            <a:chOff x="7492417" y="3242119"/>
            <a:chExt cx="1407160" cy="537210"/>
          </a:xfrm>
        </p:grpSpPr>
        <p:sp>
          <p:nvSpPr>
            <p:cNvPr id="5" name="object 5"/>
            <p:cNvSpPr/>
            <p:nvPr/>
          </p:nvSpPr>
          <p:spPr>
            <a:xfrm>
              <a:off x="7494894" y="3485388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0"/>
                  </a:moveTo>
                  <a:lnTo>
                    <a:pt x="0" y="292607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93370" y="3244595"/>
              <a:ext cx="556260" cy="241300"/>
            </a:xfrm>
            <a:custGeom>
              <a:avLst/>
              <a:gdLst/>
              <a:ahLst/>
              <a:cxnLst/>
              <a:rect l="l" t="t" r="r" b="b"/>
              <a:pathLst>
                <a:path w="556259" h="241300">
                  <a:moveTo>
                    <a:pt x="556253" y="240785"/>
                  </a:moveTo>
                  <a:lnTo>
                    <a:pt x="556253" y="0"/>
                  </a:lnTo>
                  <a:lnTo>
                    <a:pt x="0" y="0"/>
                  </a:lnTo>
                  <a:lnTo>
                    <a:pt x="0" y="240785"/>
                  </a:lnTo>
                  <a:lnTo>
                    <a:pt x="556253" y="24078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93370" y="3243071"/>
              <a:ext cx="556260" cy="241300"/>
            </a:xfrm>
            <a:custGeom>
              <a:avLst/>
              <a:gdLst/>
              <a:ahLst/>
              <a:cxnLst/>
              <a:rect l="l" t="t" r="r" b="b"/>
              <a:pathLst>
                <a:path w="556259" h="241300">
                  <a:moveTo>
                    <a:pt x="0" y="240791"/>
                  </a:moveTo>
                  <a:lnTo>
                    <a:pt x="0" y="0"/>
                  </a:lnTo>
                </a:path>
                <a:path w="556259" h="241300">
                  <a:moveTo>
                    <a:pt x="0" y="0"/>
                  </a:moveTo>
                  <a:lnTo>
                    <a:pt x="556259" y="0"/>
                  </a:lnTo>
                </a:path>
                <a:path w="556259" h="241300">
                  <a:moveTo>
                    <a:pt x="556259" y="0"/>
                  </a:moveTo>
                  <a:lnTo>
                    <a:pt x="556259" y="24079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98498" y="3485388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60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494894" y="3476244"/>
            <a:ext cx="1403350" cy="30226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19050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150"/>
              </a:spcBef>
            </a:pPr>
            <a:r>
              <a:rPr sz="1350" spc="25" dirty="0">
                <a:latin typeface="Arial"/>
                <a:cs typeface="Arial"/>
              </a:rPr>
              <a:t>VeriKatmanı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53206" y="3242119"/>
            <a:ext cx="1393825" cy="537210"/>
            <a:chOff x="4653206" y="3242119"/>
            <a:chExt cx="1393825" cy="537210"/>
          </a:xfrm>
        </p:grpSpPr>
        <p:sp>
          <p:nvSpPr>
            <p:cNvPr id="11" name="object 11"/>
            <p:cNvSpPr/>
            <p:nvPr/>
          </p:nvSpPr>
          <p:spPr>
            <a:xfrm>
              <a:off x="4655682" y="3485388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0"/>
                  </a:moveTo>
                  <a:lnTo>
                    <a:pt x="0" y="292607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54158" y="3244595"/>
              <a:ext cx="556260" cy="241300"/>
            </a:xfrm>
            <a:custGeom>
              <a:avLst/>
              <a:gdLst/>
              <a:ahLst/>
              <a:cxnLst/>
              <a:rect l="l" t="t" r="r" b="b"/>
              <a:pathLst>
                <a:path w="556260" h="241300">
                  <a:moveTo>
                    <a:pt x="556253" y="240785"/>
                  </a:moveTo>
                  <a:lnTo>
                    <a:pt x="556253" y="0"/>
                  </a:lnTo>
                  <a:lnTo>
                    <a:pt x="0" y="0"/>
                  </a:lnTo>
                  <a:lnTo>
                    <a:pt x="0" y="240785"/>
                  </a:lnTo>
                  <a:lnTo>
                    <a:pt x="556253" y="24078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54158" y="3243071"/>
              <a:ext cx="556260" cy="241300"/>
            </a:xfrm>
            <a:custGeom>
              <a:avLst/>
              <a:gdLst/>
              <a:ahLst/>
              <a:cxnLst/>
              <a:rect l="l" t="t" r="r" b="b"/>
              <a:pathLst>
                <a:path w="556260" h="241300">
                  <a:moveTo>
                    <a:pt x="0" y="240791"/>
                  </a:moveTo>
                  <a:lnTo>
                    <a:pt x="0" y="0"/>
                  </a:lnTo>
                </a:path>
                <a:path w="556260" h="241300">
                  <a:moveTo>
                    <a:pt x="0" y="0"/>
                  </a:moveTo>
                  <a:lnTo>
                    <a:pt x="556259" y="0"/>
                  </a:lnTo>
                </a:path>
                <a:path w="556260" h="241300">
                  <a:moveTo>
                    <a:pt x="556259" y="0"/>
                  </a:moveTo>
                  <a:lnTo>
                    <a:pt x="556259" y="24079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45570" y="3485388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60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655682" y="3476244"/>
            <a:ext cx="1389380" cy="30226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19050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150"/>
              </a:spcBef>
            </a:pPr>
            <a:r>
              <a:rPr sz="1350" spc="-25" dirty="0">
                <a:latin typeface="Arial"/>
                <a:cs typeface="Arial"/>
              </a:rPr>
              <a:t>Is</a:t>
            </a:r>
            <a:r>
              <a:rPr sz="1350" spc="-245" dirty="0">
                <a:latin typeface="Arial"/>
                <a:cs typeface="Arial"/>
              </a:rPr>
              <a:t> </a:t>
            </a:r>
            <a:r>
              <a:rPr sz="1350" spc="40" dirty="0">
                <a:latin typeface="Arial"/>
                <a:cs typeface="Arial"/>
              </a:rPr>
              <a:t>Katmanı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69798" y="3185731"/>
            <a:ext cx="1466850" cy="593725"/>
            <a:chOff x="1769798" y="3185731"/>
            <a:chExt cx="1466850" cy="593725"/>
          </a:xfrm>
        </p:grpSpPr>
        <p:sp>
          <p:nvSpPr>
            <p:cNvPr id="17" name="object 17"/>
            <p:cNvSpPr/>
            <p:nvPr/>
          </p:nvSpPr>
          <p:spPr>
            <a:xfrm>
              <a:off x="1772274" y="3442716"/>
              <a:ext cx="0" cy="335280"/>
            </a:xfrm>
            <a:custGeom>
              <a:avLst/>
              <a:gdLst/>
              <a:ahLst/>
              <a:cxnLst/>
              <a:rect l="l" t="t" r="r" b="b"/>
              <a:pathLst>
                <a:path h="335279">
                  <a:moveTo>
                    <a:pt x="0" y="0"/>
                  </a:moveTo>
                  <a:lnTo>
                    <a:pt x="0" y="335279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70750" y="3186684"/>
              <a:ext cx="586740" cy="242570"/>
            </a:xfrm>
            <a:custGeom>
              <a:avLst/>
              <a:gdLst/>
              <a:ahLst/>
              <a:cxnLst/>
              <a:rect l="l" t="t" r="r" b="b"/>
              <a:pathLst>
                <a:path w="586739" h="242570">
                  <a:moveTo>
                    <a:pt x="586733" y="242309"/>
                  </a:moveTo>
                  <a:lnTo>
                    <a:pt x="586733" y="0"/>
                  </a:lnTo>
                  <a:lnTo>
                    <a:pt x="0" y="0"/>
                  </a:lnTo>
                  <a:lnTo>
                    <a:pt x="0" y="242309"/>
                  </a:lnTo>
                  <a:lnTo>
                    <a:pt x="586733" y="24230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70750" y="3186684"/>
              <a:ext cx="585470" cy="241300"/>
            </a:xfrm>
            <a:custGeom>
              <a:avLst/>
              <a:gdLst/>
              <a:ahLst/>
              <a:cxnLst/>
              <a:rect l="l" t="t" r="r" b="b"/>
              <a:pathLst>
                <a:path w="585469" h="241300">
                  <a:moveTo>
                    <a:pt x="0" y="240791"/>
                  </a:moveTo>
                  <a:lnTo>
                    <a:pt x="0" y="0"/>
                  </a:lnTo>
                </a:path>
                <a:path w="585469" h="241300">
                  <a:moveTo>
                    <a:pt x="0" y="0"/>
                  </a:moveTo>
                  <a:lnTo>
                    <a:pt x="585215" y="0"/>
                  </a:lnTo>
                </a:path>
                <a:path w="585469" h="241300">
                  <a:moveTo>
                    <a:pt x="585215" y="0"/>
                  </a:moveTo>
                  <a:lnTo>
                    <a:pt x="585215" y="24079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35314" y="3442716"/>
              <a:ext cx="0" cy="335280"/>
            </a:xfrm>
            <a:custGeom>
              <a:avLst/>
              <a:gdLst/>
              <a:ahLst/>
              <a:cxnLst/>
              <a:rect l="l" t="t" r="r" b="b"/>
              <a:pathLst>
                <a:path h="335279">
                  <a:moveTo>
                    <a:pt x="0" y="33527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772274" y="3476244"/>
            <a:ext cx="1462405" cy="30226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0" rIns="0" bIns="0" rtlCol="0">
            <a:spAutoFit/>
          </a:bodyPr>
          <a:lstStyle/>
          <a:p>
            <a:pPr marL="6985" algn="ctr">
              <a:lnSpc>
                <a:spcPts val="1315"/>
              </a:lnSpc>
            </a:pPr>
            <a:r>
              <a:rPr sz="1350" dirty="0">
                <a:latin typeface="Arial"/>
                <a:cs typeface="Arial"/>
              </a:rPr>
              <a:t>KullanıcıArayüzü</a:t>
            </a:r>
            <a:endParaRPr sz="1350">
              <a:latin typeface="Arial"/>
              <a:cs typeface="Arial"/>
            </a:endParaRPr>
          </a:p>
          <a:p>
            <a:pPr marL="3810" algn="ctr">
              <a:lnSpc>
                <a:spcPts val="1000"/>
              </a:lnSpc>
              <a:spcBef>
                <a:spcPts val="60"/>
              </a:spcBef>
            </a:pPr>
            <a:r>
              <a:rPr sz="1350" spc="40" dirty="0">
                <a:latin typeface="Arial"/>
                <a:cs typeface="Arial"/>
              </a:rPr>
              <a:t>Katmanı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74060" y="3777234"/>
            <a:ext cx="9144000" cy="3430270"/>
            <a:chOff x="774060" y="3777234"/>
            <a:chExt cx="9144000" cy="3430270"/>
          </a:xfrm>
        </p:grpSpPr>
        <p:sp>
          <p:nvSpPr>
            <p:cNvPr id="23" name="object 23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96418" y="3777996"/>
              <a:ext cx="1402080" cy="532130"/>
            </a:xfrm>
            <a:custGeom>
              <a:avLst/>
              <a:gdLst/>
              <a:ahLst/>
              <a:cxnLst/>
              <a:rect l="l" t="t" r="r" b="b"/>
              <a:pathLst>
                <a:path w="1402079" h="532129">
                  <a:moveTo>
                    <a:pt x="1402073" y="0"/>
                  </a:moveTo>
                  <a:lnTo>
                    <a:pt x="0" y="0"/>
                  </a:lnTo>
                  <a:lnTo>
                    <a:pt x="0" y="531869"/>
                  </a:lnTo>
                  <a:lnTo>
                    <a:pt x="1402073" y="531869"/>
                  </a:lnTo>
                  <a:lnTo>
                    <a:pt x="140207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94894" y="3777996"/>
              <a:ext cx="1403985" cy="532130"/>
            </a:xfrm>
            <a:custGeom>
              <a:avLst/>
              <a:gdLst/>
              <a:ahLst/>
              <a:cxnLst/>
              <a:rect l="l" t="t" r="r" b="b"/>
              <a:pathLst>
                <a:path w="1403984" h="532129">
                  <a:moveTo>
                    <a:pt x="0" y="0"/>
                  </a:moveTo>
                  <a:lnTo>
                    <a:pt x="0" y="531875"/>
                  </a:lnTo>
                  <a:lnTo>
                    <a:pt x="1403603" y="531875"/>
                  </a:lnTo>
                  <a:lnTo>
                    <a:pt x="1403603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57206" y="3777996"/>
              <a:ext cx="1388745" cy="532130"/>
            </a:xfrm>
            <a:custGeom>
              <a:avLst/>
              <a:gdLst/>
              <a:ahLst/>
              <a:cxnLst/>
              <a:rect l="l" t="t" r="r" b="b"/>
              <a:pathLst>
                <a:path w="1388745" h="532129">
                  <a:moveTo>
                    <a:pt x="1388357" y="0"/>
                  </a:moveTo>
                  <a:lnTo>
                    <a:pt x="0" y="0"/>
                  </a:lnTo>
                  <a:lnTo>
                    <a:pt x="0" y="531869"/>
                  </a:lnTo>
                  <a:lnTo>
                    <a:pt x="1388357" y="531869"/>
                  </a:lnTo>
                  <a:lnTo>
                    <a:pt x="138835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55682" y="3777996"/>
              <a:ext cx="1390015" cy="532130"/>
            </a:xfrm>
            <a:custGeom>
              <a:avLst/>
              <a:gdLst/>
              <a:ahLst/>
              <a:cxnLst/>
              <a:rect l="l" t="t" r="r" b="b"/>
              <a:pathLst>
                <a:path w="1390014" h="532129">
                  <a:moveTo>
                    <a:pt x="0" y="0"/>
                  </a:moveTo>
                  <a:lnTo>
                    <a:pt x="0" y="531875"/>
                  </a:lnTo>
                  <a:lnTo>
                    <a:pt x="1389887" y="531875"/>
                  </a:lnTo>
                  <a:lnTo>
                    <a:pt x="1389887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73798" y="3777996"/>
              <a:ext cx="1461770" cy="588645"/>
            </a:xfrm>
            <a:custGeom>
              <a:avLst/>
              <a:gdLst/>
              <a:ahLst/>
              <a:cxnLst/>
              <a:rect l="l" t="t" r="r" b="b"/>
              <a:pathLst>
                <a:path w="1461770" h="588645">
                  <a:moveTo>
                    <a:pt x="1461509" y="0"/>
                  </a:moveTo>
                  <a:lnTo>
                    <a:pt x="0" y="0"/>
                  </a:lnTo>
                  <a:lnTo>
                    <a:pt x="0" y="588257"/>
                  </a:lnTo>
                  <a:lnTo>
                    <a:pt x="1461509" y="588257"/>
                  </a:lnTo>
                  <a:lnTo>
                    <a:pt x="146150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72274" y="3777996"/>
              <a:ext cx="1463040" cy="588645"/>
            </a:xfrm>
            <a:custGeom>
              <a:avLst/>
              <a:gdLst/>
              <a:ahLst/>
              <a:cxnLst/>
              <a:rect l="l" t="t" r="r" b="b"/>
              <a:pathLst>
                <a:path w="1463039" h="588645">
                  <a:moveTo>
                    <a:pt x="0" y="0"/>
                  </a:moveTo>
                  <a:lnTo>
                    <a:pt x="0" y="588263"/>
                  </a:lnTo>
                  <a:lnTo>
                    <a:pt x="1463039" y="588263"/>
                  </a:lnTo>
                  <a:lnTo>
                    <a:pt x="1463039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33790" y="3896867"/>
              <a:ext cx="1405255" cy="0"/>
            </a:xfrm>
            <a:custGeom>
              <a:avLst/>
              <a:gdLst/>
              <a:ahLst/>
              <a:cxnLst/>
              <a:rect l="l" t="t" r="r" b="b"/>
              <a:pathLst>
                <a:path w="1405254">
                  <a:moveTo>
                    <a:pt x="0" y="0"/>
                  </a:moveTo>
                  <a:lnTo>
                    <a:pt x="1405127" y="0"/>
                  </a:lnTo>
                </a:path>
              </a:pathLst>
            </a:custGeom>
            <a:ln w="3175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33790" y="3896867"/>
              <a:ext cx="1405255" cy="0"/>
            </a:xfrm>
            <a:custGeom>
              <a:avLst/>
              <a:gdLst/>
              <a:ahLst/>
              <a:cxnLst/>
              <a:rect l="l" t="t" r="r" b="b"/>
              <a:pathLst>
                <a:path w="1405254">
                  <a:moveTo>
                    <a:pt x="0" y="0"/>
                  </a:moveTo>
                  <a:lnTo>
                    <a:pt x="1405127" y="0"/>
                  </a:lnTo>
                </a:path>
              </a:pathLst>
            </a:custGeom>
            <a:ln w="3175">
              <a:solidFill>
                <a:srgbClr val="990032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77374" y="3825239"/>
              <a:ext cx="161925" cy="142240"/>
            </a:xfrm>
            <a:custGeom>
              <a:avLst/>
              <a:gdLst/>
              <a:ahLst/>
              <a:cxnLst/>
              <a:rect l="l" t="t" r="r" b="b"/>
              <a:pathLst>
                <a:path w="161925" h="142239">
                  <a:moveTo>
                    <a:pt x="161543" y="71627"/>
                  </a:moveTo>
                  <a:lnTo>
                    <a:pt x="0" y="141731"/>
                  </a:lnTo>
                </a:path>
                <a:path w="161925" h="142239">
                  <a:moveTo>
                    <a:pt x="161543" y="716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44046" y="3896867"/>
              <a:ext cx="1449705" cy="0"/>
            </a:xfrm>
            <a:custGeom>
              <a:avLst/>
              <a:gdLst/>
              <a:ahLst/>
              <a:cxnLst/>
              <a:rect l="l" t="t" r="r" b="b"/>
              <a:pathLst>
                <a:path w="1449704">
                  <a:moveTo>
                    <a:pt x="0" y="0"/>
                  </a:moveTo>
                  <a:lnTo>
                    <a:pt x="1449323" y="0"/>
                  </a:lnTo>
                </a:path>
              </a:pathLst>
            </a:custGeom>
            <a:ln w="3175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44046" y="3896867"/>
              <a:ext cx="1449705" cy="0"/>
            </a:xfrm>
            <a:custGeom>
              <a:avLst/>
              <a:gdLst/>
              <a:ahLst/>
              <a:cxnLst/>
              <a:rect l="l" t="t" r="r" b="b"/>
              <a:pathLst>
                <a:path w="1449704">
                  <a:moveTo>
                    <a:pt x="0" y="0"/>
                  </a:moveTo>
                  <a:lnTo>
                    <a:pt x="1449323" y="0"/>
                  </a:lnTo>
                </a:path>
              </a:pathLst>
            </a:custGeom>
            <a:ln w="3175">
              <a:solidFill>
                <a:srgbClr val="990032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16586" y="3825239"/>
              <a:ext cx="177165" cy="142240"/>
            </a:xfrm>
            <a:custGeom>
              <a:avLst/>
              <a:gdLst/>
              <a:ahLst/>
              <a:cxnLst/>
              <a:rect l="l" t="t" r="r" b="b"/>
              <a:pathLst>
                <a:path w="177165" h="142239">
                  <a:moveTo>
                    <a:pt x="176783" y="71627"/>
                  </a:moveTo>
                  <a:lnTo>
                    <a:pt x="0" y="141731"/>
                  </a:lnTo>
                </a:path>
                <a:path w="177165" h="142239">
                  <a:moveTo>
                    <a:pt x="176783" y="716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24132" y="4780800"/>
              <a:ext cx="498475" cy="919480"/>
            </a:xfrm>
            <a:custGeom>
              <a:avLst/>
              <a:gdLst/>
              <a:ahLst/>
              <a:cxnLst/>
              <a:rect l="l" t="t" r="r" b="b"/>
              <a:pathLst>
                <a:path w="498475" h="919479">
                  <a:moveTo>
                    <a:pt x="498348" y="493763"/>
                  </a:moveTo>
                  <a:lnTo>
                    <a:pt x="470916" y="493763"/>
                  </a:lnTo>
                  <a:lnTo>
                    <a:pt x="470916" y="592836"/>
                  </a:lnTo>
                  <a:lnTo>
                    <a:pt x="311061" y="592836"/>
                  </a:lnTo>
                  <a:lnTo>
                    <a:pt x="25908" y="0"/>
                  </a:lnTo>
                  <a:lnTo>
                    <a:pt x="0" y="12192"/>
                  </a:lnTo>
                  <a:lnTo>
                    <a:pt x="292608" y="621792"/>
                  </a:lnTo>
                  <a:lnTo>
                    <a:pt x="301752" y="621792"/>
                  </a:lnTo>
                  <a:lnTo>
                    <a:pt x="315468" y="621792"/>
                  </a:lnTo>
                  <a:lnTo>
                    <a:pt x="470916" y="621792"/>
                  </a:lnTo>
                  <a:lnTo>
                    <a:pt x="470916" y="918959"/>
                  </a:lnTo>
                  <a:lnTo>
                    <a:pt x="498348" y="918959"/>
                  </a:lnTo>
                  <a:lnTo>
                    <a:pt x="498348" y="493763"/>
                  </a:lnTo>
                  <a:close/>
                </a:path>
              </a:pathLst>
            </a:custGeom>
            <a:solidFill>
              <a:srgbClr val="FF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784966" y="5274563"/>
            <a:ext cx="2304415" cy="425450"/>
          </a:xfrm>
          <a:prstGeom prst="rect">
            <a:avLst/>
          </a:prstGeom>
          <a:solidFill>
            <a:srgbClr val="246D81"/>
          </a:solidFill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2000" spc="-5" dirty="0">
                <a:solidFill>
                  <a:srgbClr val="B0A18C"/>
                </a:solidFill>
                <a:latin typeface="Times New Roman"/>
                <a:cs typeface="Times New Roman"/>
              </a:rPr>
              <a:t>3-katmanlı</a:t>
            </a:r>
            <a:r>
              <a:rPr sz="2000" spc="-60" dirty="0">
                <a:solidFill>
                  <a:srgbClr val="B0A18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B0A18C"/>
                </a:solidFill>
                <a:latin typeface="Times New Roman"/>
                <a:cs typeface="Times New Roman"/>
              </a:rPr>
              <a:t>mimari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77800" rIns="0" bIns="0" rtlCol="0">
            <a:spAutoFit/>
          </a:bodyPr>
          <a:lstStyle/>
          <a:p>
            <a:pPr marR="259079" algn="r">
              <a:lnSpc>
                <a:spcPct val="100000"/>
              </a:lnSpc>
              <a:spcBef>
                <a:spcPts val="1400"/>
              </a:spcBef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(Adım-3. Mimariyi</a:t>
            </a:r>
            <a:r>
              <a:rPr sz="2400" b="1" spc="-6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Modelle)</a:t>
            </a:r>
            <a:endParaRPr sz="2400">
              <a:latin typeface="Arial"/>
              <a:cs typeface="Arial"/>
            </a:endParaRPr>
          </a:p>
          <a:p>
            <a:pPr marR="259079" algn="r">
              <a:lnSpc>
                <a:spcPct val="100000"/>
              </a:lnSpc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Fiziksel</a:t>
            </a:r>
            <a:r>
              <a:rPr sz="2400" b="1" spc="-8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Mimari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724" y="1508635"/>
            <a:ext cx="6929120" cy="380555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Uygulamanın </a:t>
            </a:r>
            <a:r>
              <a:rPr sz="2000" dirty="0">
                <a:latin typeface="Arial"/>
                <a:cs typeface="Arial"/>
              </a:rPr>
              <a:t>fiziksel olarak </a:t>
            </a:r>
            <a:r>
              <a:rPr sz="2000" spc="-5" dirty="0">
                <a:latin typeface="Arial"/>
                <a:cs typeface="Arial"/>
              </a:rPr>
              <a:t>nasıl </a:t>
            </a:r>
            <a:r>
              <a:rPr sz="2000" dirty="0">
                <a:latin typeface="Arial"/>
                <a:cs typeface="Arial"/>
              </a:rPr>
              <a:t>parçalanacağını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tanımlar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Kavramsal mimari ile </a:t>
            </a:r>
            <a:r>
              <a:rPr sz="1800" spc="-10" dirty="0">
                <a:latin typeface="Arial"/>
                <a:cs typeface="Arial"/>
              </a:rPr>
              <a:t>aynı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olabilir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Kavramsal mimariden farklı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olabilir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2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Örnekler: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3-katmanlı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mimari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0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Kullanıcı arayüzü: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19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İş katmanı: Uygulama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sunucusu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19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Veri katmanı: Veri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sunucusu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2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2-katmanlı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mimari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0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Kullanıcı arayüzü: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19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İş </a:t>
            </a:r>
            <a:r>
              <a:rPr sz="1600" dirty="0">
                <a:latin typeface="Arial"/>
                <a:cs typeface="Arial"/>
              </a:rPr>
              <a:t>ve </a:t>
            </a:r>
            <a:r>
              <a:rPr sz="1600" spc="-5" dirty="0">
                <a:latin typeface="Arial"/>
                <a:cs typeface="Arial"/>
              </a:rPr>
              <a:t>Veri katmanları: Uygulama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sunucusu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77800" rIns="0" bIns="0" rtlCol="0">
            <a:spAutoFit/>
          </a:bodyPr>
          <a:lstStyle/>
          <a:p>
            <a:pPr marL="5644515" marR="258445" indent="-628015">
              <a:lnSpc>
                <a:spcPct val="100000"/>
              </a:lnSpc>
              <a:spcBef>
                <a:spcPts val="1400"/>
              </a:spcBef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(Adım-3. Mimariyi Modelle)  Fiziksel Mimari:</a:t>
            </a:r>
            <a:r>
              <a:rPr sz="2400" b="1" spc="-7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Örnek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15080" y="1653539"/>
            <a:ext cx="2952115" cy="76200"/>
          </a:xfrm>
          <a:custGeom>
            <a:avLst/>
            <a:gdLst/>
            <a:ahLst/>
            <a:cxnLst/>
            <a:rect l="l" t="t" r="r" b="b"/>
            <a:pathLst>
              <a:path w="2952115" h="76200">
                <a:moveTo>
                  <a:pt x="2901689" y="38100"/>
                </a:moveTo>
                <a:lnTo>
                  <a:pt x="2897544" y="32004"/>
                </a:lnTo>
                <a:lnTo>
                  <a:pt x="0" y="32004"/>
                </a:lnTo>
                <a:lnTo>
                  <a:pt x="0" y="44196"/>
                </a:lnTo>
                <a:lnTo>
                  <a:pt x="2897544" y="44196"/>
                </a:lnTo>
                <a:lnTo>
                  <a:pt x="2901689" y="38100"/>
                </a:lnTo>
                <a:close/>
              </a:path>
              <a:path w="2952115" h="76200">
                <a:moveTo>
                  <a:pt x="2951981" y="38100"/>
                </a:moveTo>
                <a:lnTo>
                  <a:pt x="2875781" y="0"/>
                </a:lnTo>
                <a:lnTo>
                  <a:pt x="2897544" y="32004"/>
                </a:lnTo>
                <a:lnTo>
                  <a:pt x="2901689" y="32004"/>
                </a:lnTo>
                <a:lnTo>
                  <a:pt x="2901689" y="63246"/>
                </a:lnTo>
                <a:lnTo>
                  <a:pt x="2951981" y="38100"/>
                </a:lnTo>
                <a:close/>
              </a:path>
              <a:path w="2952115" h="76200">
                <a:moveTo>
                  <a:pt x="2901689" y="63246"/>
                </a:moveTo>
                <a:lnTo>
                  <a:pt x="2901689" y="44196"/>
                </a:lnTo>
                <a:lnTo>
                  <a:pt x="2897544" y="44196"/>
                </a:lnTo>
                <a:lnTo>
                  <a:pt x="2875781" y="76200"/>
                </a:lnTo>
                <a:lnTo>
                  <a:pt x="2901689" y="63246"/>
                </a:lnTo>
                <a:close/>
              </a:path>
              <a:path w="2952115" h="76200">
                <a:moveTo>
                  <a:pt x="2901689" y="38100"/>
                </a:moveTo>
                <a:lnTo>
                  <a:pt x="2901689" y="32004"/>
                </a:lnTo>
                <a:lnTo>
                  <a:pt x="2897544" y="32004"/>
                </a:lnTo>
                <a:lnTo>
                  <a:pt x="2901689" y="38100"/>
                </a:lnTo>
                <a:close/>
              </a:path>
              <a:path w="2952115" h="76200">
                <a:moveTo>
                  <a:pt x="2901689" y="44196"/>
                </a:moveTo>
                <a:lnTo>
                  <a:pt x="2901689" y="38100"/>
                </a:lnTo>
                <a:lnTo>
                  <a:pt x="2897544" y="44196"/>
                </a:lnTo>
                <a:lnTo>
                  <a:pt x="2901689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1014" y="1653539"/>
            <a:ext cx="2376170" cy="76200"/>
          </a:xfrm>
          <a:custGeom>
            <a:avLst/>
            <a:gdLst/>
            <a:ahLst/>
            <a:cxnLst/>
            <a:rect l="l" t="t" r="r" b="b"/>
            <a:pathLst>
              <a:path w="2376170" h="76200">
                <a:moveTo>
                  <a:pt x="2325624" y="38100"/>
                </a:moveTo>
                <a:lnTo>
                  <a:pt x="2321478" y="32004"/>
                </a:lnTo>
                <a:lnTo>
                  <a:pt x="0" y="32004"/>
                </a:lnTo>
                <a:lnTo>
                  <a:pt x="0" y="44196"/>
                </a:lnTo>
                <a:lnTo>
                  <a:pt x="2321478" y="44196"/>
                </a:lnTo>
                <a:lnTo>
                  <a:pt x="2325624" y="38100"/>
                </a:lnTo>
                <a:close/>
              </a:path>
              <a:path w="2376170" h="76200">
                <a:moveTo>
                  <a:pt x="2375916" y="38100"/>
                </a:moveTo>
                <a:lnTo>
                  <a:pt x="2299716" y="0"/>
                </a:lnTo>
                <a:lnTo>
                  <a:pt x="2321478" y="32004"/>
                </a:lnTo>
                <a:lnTo>
                  <a:pt x="2325624" y="32004"/>
                </a:lnTo>
                <a:lnTo>
                  <a:pt x="2325624" y="63246"/>
                </a:lnTo>
                <a:lnTo>
                  <a:pt x="2375916" y="38100"/>
                </a:lnTo>
                <a:close/>
              </a:path>
              <a:path w="2376170" h="76200">
                <a:moveTo>
                  <a:pt x="2325624" y="63246"/>
                </a:moveTo>
                <a:lnTo>
                  <a:pt x="2325624" y="44196"/>
                </a:lnTo>
                <a:lnTo>
                  <a:pt x="2321478" y="44196"/>
                </a:lnTo>
                <a:lnTo>
                  <a:pt x="2299716" y="76200"/>
                </a:lnTo>
                <a:lnTo>
                  <a:pt x="2325624" y="63246"/>
                </a:lnTo>
                <a:close/>
              </a:path>
              <a:path w="2376170" h="76200">
                <a:moveTo>
                  <a:pt x="2325624" y="38100"/>
                </a:moveTo>
                <a:lnTo>
                  <a:pt x="2325624" y="32004"/>
                </a:lnTo>
                <a:lnTo>
                  <a:pt x="2321478" y="32004"/>
                </a:lnTo>
                <a:lnTo>
                  <a:pt x="2325624" y="38100"/>
                </a:lnTo>
                <a:close/>
              </a:path>
              <a:path w="2376170" h="76200">
                <a:moveTo>
                  <a:pt x="2325624" y="44196"/>
                </a:moveTo>
                <a:lnTo>
                  <a:pt x="2325624" y="38100"/>
                </a:lnTo>
                <a:lnTo>
                  <a:pt x="2321478" y="44196"/>
                </a:lnTo>
                <a:lnTo>
                  <a:pt x="2325624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235832" y="1819655"/>
            <a:ext cx="8274050" cy="1958339"/>
            <a:chOff x="1235832" y="1819655"/>
            <a:chExt cx="8274050" cy="1958339"/>
          </a:xfrm>
        </p:grpSpPr>
        <p:sp>
          <p:nvSpPr>
            <p:cNvPr id="6" name="object 6"/>
            <p:cNvSpPr/>
            <p:nvPr/>
          </p:nvSpPr>
          <p:spPr>
            <a:xfrm>
              <a:off x="1235832" y="1819655"/>
              <a:ext cx="8274050" cy="1958339"/>
            </a:xfrm>
            <a:custGeom>
              <a:avLst/>
              <a:gdLst/>
              <a:ahLst/>
              <a:cxnLst/>
              <a:rect l="l" t="t" r="r" b="b"/>
              <a:pathLst>
                <a:path w="8274050" h="1958339">
                  <a:moveTo>
                    <a:pt x="8273790" y="1107948"/>
                  </a:moveTo>
                  <a:lnTo>
                    <a:pt x="8273790" y="0"/>
                  </a:lnTo>
                  <a:lnTo>
                    <a:pt x="0" y="0"/>
                  </a:lnTo>
                  <a:lnTo>
                    <a:pt x="0" y="1958340"/>
                  </a:lnTo>
                  <a:lnTo>
                    <a:pt x="3288070" y="1958340"/>
                  </a:lnTo>
                  <a:lnTo>
                    <a:pt x="8273790" y="1107948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23902" y="2927603"/>
              <a:ext cx="4986020" cy="850900"/>
            </a:xfrm>
            <a:custGeom>
              <a:avLst/>
              <a:gdLst/>
              <a:ahLst/>
              <a:cxnLst/>
              <a:rect l="l" t="t" r="r" b="b"/>
              <a:pathLst>
                <a:path w="4986020" h="850900">
                  <a:moveTo>
                    <a:pt x="4985719" y="850392"/>
                  </a:moveTo>
                  <a:lnTo>
                    <a:pt x="4985719" y="0"/>
                  </a:lnTo>
                  <a:lnTo>
                    <a:pt x="0" y="850392"/>
                  </a:lnTo>
                  <a:lnTo>
                    <a:pt x="4985719" y="850392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64898" y="1933955"/>
              <a:ext cx="2548255" cy="782320"/>
            </a:xfrm>
            <a:custGeom>
              <a:avLst/>
              <a:gdLst/>
              <a:ahLst/>
              <a:cxnLst/>
              <a:rect l="l" t="t" r="r" b="b"/>
              <a:pathLst>
                <a:path w="2548254" h="782319">
                  <a:moveTo>
                    <a:pt x="2548128" y="684276"/>
                  </a:moveTo>
                  <a:lnTo>
                    <a:pt x="2548128" y="97536"/>
                  </a:lnTo>
                  <a:lnTo>
                    <a:pt x="2540389" y="59793"/>
                  </a:lnTo>
                  <a:lnTo>
                    <a:pt x="2519362" y="28765"/>
                  </a:lnTo>
                  <a:lnTo>
                    <a:pt x="2488334" y="7739"/>
                  </a:lnTo>
                  <a:lnTo>
                    <a:pt x="2450592" y="0"/>
                  </a:lnTo>
                  <a:lnTo>
                    <a:pt x="97536" y="0"/>
                  </a:lnTo>
                  <a:lnTo>
                    <a:pt x="59150" y="7739"/>
                  </a:lnTo>
                  <a:lnTo>
                    <a:pt x="28194" y="28765"/>
                  </a:lnTo>
                  <a:lnTo>
                    <a:pt x="7524" y="59793"/>
                  </a:lnTo>
                  <a:lnTo>
                    <a:pt x="0" y="97536"/>
                  </a:lnTo>
                  <a:lnTo>
                    <a:pt x="0" y="684276"/>
                  </a:lnTo>
                  <a:lnTo>
                    <a:pt x="7524" y="722018"/>
                  </a:lnTo>
                  <a:lnTo>
                    <a:pt x="28194" y="753046"/>
                  </a:lnTo>
                  <a:lnTo>
                    <a:pt x="59150" y="774072"/>
                  </a:lnTo>
                  <a:lnTo>
                    <a:pt x="97536" y="781812"/>
                  </a:lnTo>
                  <a:lnTo>
                    <a:pt x="2450592" y="781812"/>
                  </a:lnTo>
                  <a:lnTo>
                    <a:pt x="2488334" y="774072"/>
                  </a:lnTo>
                  <a:lnTo>
                    <a:pt x="2519362" y="753046"/>
                  </a:lnTo>
                  <a:lnTo>
                    <a:pt x="2540389" y="722018"/>
                  </a:lnTo>
                  <a:lnTo>
                    <a:pt x="2548128" y="684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51183" y="1921763"/>
              <a:ext cx="2574290" cy="806450"/>
            </a:xfrm>
            <a:custGeom>
              <a:avLst/>
              <a:gdLst/>
              <a:ahLst/>
              <a:cxnLst/>
              <a:rect l="l" t="t" r="r" b="b"/>
              <a:pathLst>
                <a:path w="2574290" h="806450">
                  <a:moveTo>
                    <a:pt x="2574036" y="705612"/>
                  </a:moveTo>
                  <a:lnTo>
                    <a:pt x="2574036" y="97536"/>
                  </a:lnTo>
                  <a:lnTo>
                    <a:pt x="2570988" y="86868"/>
                  </a:lnTo>
                  <a:lnTo>
                    <a:pt x="2569464" y="76200"/>
                  </a:lnTo>
                  <a:lnTo>
                    <a:pt x="2564892" y="67056"/>
                  </a:lnTo>
                  <a:lnTo>
                    <a:pt x="2560320" y="56388"/>
                  </a:lnTo>
                  <a:lnTo>
                    <a:pt x="2554224" y="47244"/>
                  </a:lnTo>
                  <a:lnTo>
                    <a:pt x="2525268" y="18288"/>
                  </a:lnTo>
                  <a:lnTo>
                    <a:pt x="2485644" y="1524"/>
                  </a:lnTo>
                  <a:lnTo>
                    <a:pt x="2473452" y="0"/>
                  </a:lnTo>
                  <a:lnTo>
                    <a:pt x="99060" y="0"/>
                  </a:lnTo>
                  <a:lnTo>
                    <a:pt x="48768" y="18288"/>
                  </a:lnTo>
                  <a:lnTo>
                    <a:pt x="39624" y="25908"/>
                  </a:lnTo>
                  <a:lnTo>
                    <a:pt x="32004" y="32004"/>
                  </a:lnTo>
                  <a:lnTo>
                    <a:pt x="9144" y="67056"/>
                  </a:lnTo>
                  <a:lnTo>
                    <a:pt x="0" y="109728"/>
                  </a:lnTo>
                  <a:lnTo>
                    <a:pt x="0" y="696468"/>
                  </a:lnTo>
                  <a:lnTo>
                    <a:pt x="1524" y="707136"/>
                  </a:lnTo>
                  <a:lnTo>
                    <a:pt x="3048" y="719328"/>
                  </a:lnTo>
                  <a:lnTo>
                    <a:pt x="6096" y="729996"/>
                  </a:lnTo>
                  <a:lnTo>
                    <a:pt x="9144" y="739140"/>
                  </a:lnTo>
                  <a:lnTo>
                    <a:pt x="13716" y="748284"/>
                  </a:lnTo>
                  <a:lnTo>
                    <a:pt x="25908" y="766572"/>
                  </a:lnTo>
                  <a:lnTo>
                    <a:pt x="25908" y="100584"/>
                  </a:lnTo>
                  <a:lnTo>
                    <a:pt x="27432" y="92964"/>
                  </a:lnTo>
                  <a:lnTo>
                    <a:pt x="30480" y="83820"/>
                  </a:lnTo>
                  <a:lnTo>
                    <a:pt x="36576" y="68580"/>
                  </a:lnTo>
                  <a:lnTo>
                    <a:pt x="41148" y="62484"/>
                  </a:lnTo>
                  <a:lnTo>
                    <a:pt x="45720" y="54864"/>
                  </a:lnTo>
                  <a:lnTo>
                    <a:pt x="77724" y="32004"/>
                  </a:lnTo>
                  <a:lnTo>
                    <a:pt x="86868" y="28956"/>
                  </a:lnTo>
                  <a:lnTo>
                    <a:pt x="94488" y="25908"/>
                  </a:lnTo>
                  <a:lnTo>
                    <a:pt x="102108" y="25908"/>
                  </a:lnTo>
                  <a:lnTo>
                    <a:pt x="111252" y="24384"/>
                  </a:lnTo>
                  <a:lnTo>
                    <a:pt x="2464308" y="24384"/>
                  </a:lnTo>
                  <a:lnTo>
                    <a:pt x="2473452" y="25908"/>
                  </a:lnTo>
                  <a:lnTo>
                    <a:pt x="2481072" y="27432"/>
                  </a:lnTo>
                  <a:lnTo>
                    <a:pt x="2490216" y="28956"/>
                  </a:lnTo>
                  <a:lnTo>
                    <a:pt x="2529840" y="56388"/>
                  </a:lnTo>
                  <a:lnTo>
                    <a:pt x="2546604" y="92964"/>
                  </a:lnTo>
                  <a:lnTo>
                    <a:pt x="2548128" y="102108"/>
                  </a:lnTo>
                  <a:lnTo>
                    <a:pt x="2548128" y="766572"/>
                  </a:lnTo>
                  <a:lnTo>
                    <a:pt x="2549652" y="765048"/>
                  </a:lnTo>
                  <a:lnTo>
                    <a:pt x="2555748" y="757428"/>
                  </a:lnTo>
                  <a:lnTo>
                    <a:pt x="2560320" y="748284"/>
                  </a:lnTo>
                  <a:lnTo>
                    <a:pt x="2564892" y="737616"/>
                  </a:lnTo>
                  <a:lnTo>
                    <a:pt x="2569464" y="728472"/>
                  </a:lnTo>
                  <a:lnTo>
                    <a:pt x="2572512" y="717804"/>
                  </a:lnTo>
                  <a:lnTo>
                    <a:pt x="2574036" y="705612"/>
                  </a:lnTo>
                  <a:close/>
                </a:path>
                <a:path w="2574290" h="806450">
                  <a:moveTo>
                    <a:pt x="2548128" y="766572"/>
                  </a:moveTo>
                  <a:lnTo>
                    <a:pt x="2548128" y="705612"/>
                  </a:lnTo>
                  <a:lnTo>
                    <a:pt x="2546604" y="713232"/>
                  </a:lnTo>
                  <a:lnTo>
                    <a:pt x="2545080" y="722376"/>
                  </a:lnTo>
                  <a:lnTo>
                    <a:pt x="2542032" y="729996"/>
                  </a:lnTo>
                  <a:lnTo>
                    <a:pt x="2537460" y="737616"/>
                  </a:lnTo>
                  <a:lnTo>
                    <a:pt x="2534412" y="743712"/>
                  </a:lnTo>
                  <a:lnTo>
                    <a:pt x="2528316" y="749808"/>
                  </a:lnTo>
                  <a:lnTo>
                    <a:pt x="2523744" y="755904"/>
                  </a:lnTo>
                  <a:lnTo>
                    <a:pt x="2517648" y="762000"/>
                  </a:lnTo>
                  <a:lnTo>
                    <a:pt x="2510028" y="766572"/>
                  </a:lnTo>
                  <a:lnTo>
                    <a:pt x="2503932" y="771144"/>
                  </a:lnTo>
                  <a:lnTo>
                    <a:pt x="2488692" y="777240"/>
                  </a:lnTo>
                  <a:lnTo>
                    <a:pt x="2479548" y="778764"/>
                  </a:lnTo>
                  <a:lnTo>
                    <a:pt x="2471928" y="780288"/>
                  </a:lnTo>
                  <a:lnTo>
                    <a:pt x="102108" y="780288"/>
                  </a:lnTo>
                  <a:lnTo>
                    <a:pt x="70104" y="769620"/>
                  </a:lnTo>
                  <a:lnTo>
                    <a:pt x="62484" y="766572"/>
                  </a:lnTo>
                  <a:lnTo>
                    <a:pt x="56388" y="760476"/>
                  </a:lnTo>
                  <a:lnTo>
                    <a:pt x="50292" y="755904"/>
                  </a:lnTo>
                  <a:lnTo>
                    <a:pt x="45720" y="749808"/>
                  </a:lnTo>
                  <a:lnTo>
                    <a:pt x="39624" y="742188"/>
                  </a:lnTo>
                  <a:lnTo>
                    <a:pt x="36576" y="736092"/>
                  </a:lnTo>
                  <a:lnTo>
                    <a:pt x="32004" y="728472"/>
                  </a:lnTo>
                  <a:lnTo>
                    <a:pt x="28956" y="720852"/>
                  </a:lnTo>
                  <a:lnTo>
                    <a:pt x="27432" y="711708"/>
                  </a:lnTo>
                  <a:lnTo>
                    <a:pt x="25908" y="704088"/>
                  </a:lnTo>
                  <a:lnTo>
                    <a:pt x="25908" y="766572"/>
                  </a:lnTo>
                  <a:lnTo>
                    <a:pt x="41148" y="781812"/>
                  </a:lnTo>
                  <a:lnTo>
                    <a:pt x="79248" y="801624"/>
                  </a:lnTo>
                  <a:lnTo>
                    <a:pt x="100584" y="806196"/>
                  </a:lnTo>
                  <a:lnTo>
                    <a:pt x="2474976" y="806196"/>
                  </a:lnTo>
                  <a:lnTo>
                    <a:pt x="2487168" y="803148"/>
                  </a:lnTo>
                  <a:lnTo>
                    <a:pt x="2497836" y="801624"/>
                  </a:lnTo>
                  <a:lnTo>
                    <a:pt x="2516124" y="792480"/>
                  </a:lnTo>
                  <a:lnTo>
                    <a:pt x="2534412" y="780288"/>
                  </a:lnTo>
                  <a:lnTo>
                    <a:pt x="2548128" y="766572"/>
                  </a:lnTo>
                  <a:close/>
                </a:path>
              </a:pathLst>
            </a:custGeom>
            <a:solidFill>
              <a:srgbClr val="AFA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01946" y="2122931"/>
              <a:ext cx="440436" cy="5029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794878" y="1983739"/>
            <a:ext cx="660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Client</a:t>
            </a:r>
            <a:r>
              <a:rPr sz="14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991719" y="2122932"/>
            <a:ext cx="1149350" cy="403860"/>
            <a:chOff x="7991719" y="2122932"/>
            <a:chExt cx="1149350" cy="403860"/>
          </a:xfrm>
        </p:grpSpPr>
        <p:sp>
          <p:nvSpPr>
            <p:cNvPr id="13" name="object 13"/>
            <p:cNvSpPr/>
            <p:nvPr/>
          </p:nvSpPr>
          <p:spPr>
            <a:xfrm>
              <a:off x="7997815" y="2129028"/>
              <a:ext cx="1137285" cy="390525"/>
            </a:xfrm>
            <a:custGeom>
              <a:avLst/>
              <a:gdLst/>
              <a:ahLst/>
              <a:cxnLst/>
              <a:rect l="l" t="t" r="r" b="b"/>
              <a:pathLst>
                <a:path w="1137284" h="390525">
                  <a:moveTo>
                    <a:pt x="1136904" y="341376"/>
                  </a:moveTo>
                  <a:lnTo>
                    <a:pt x="1136904" y="48768"/>
                  </a:lnTo>
                  <a:lnTo>
                    <a:pt x="1133141" y="30218"/>
                  </a:lnTo>
                  <a:lnTo>
                    <a:pt x="1122807" y="14668"/>
                  </a:lnTo>
                  <a:lnTo>
                    <a:pt x="1107328" y="3976"/>
                  </a:lnTo>
                  <a:lnTo>
                    <a:pt x="1088136" y="0"/>
                  </a:lnTo>
                  <a:lnTo>
                    <a:pt x="48768" y="0"/>
                  </a:lnTo>
                  <a:lnTo>
                    <a:pt x="29575" y="3976"/>
                  </a:lnTo>
                  <a:lnTo>
                    <a:pt x="14097" y="14668"/>
                  </a:lnTo>
                  <a:lnTo>
                    <a:pt x="3762" y="30218"/>
                  </a:lnTo>
                  <a:lnTo>
                    <a:pt x="0" y="48768"/>
                  </a:lnTo>
                  <a:lnTo>
                    <a:pt x="0" y="341376"/>
                  </a:lnTo>
                  <a:lnTo>
                    <a:pt x="3762" y="360568"/>
                  </a:lnTo>
                  <a:lnTo>
                    <a:pt x="14097" y="376047"/>
                  </a:lnTo>
                  <a:lnTo>
                    <a:pt x="29575" y="386381"/>
                  </a:lnTo>
                  <a:lnTo>
                    <a:pt x="48768" y="390144"/>
                  </a:lnTo>
                  <a:lnTo>
                    <a:pt x="1088136" y="390144"/>
                  </a:lnTo>
                  <a:lnTo>
                    <a:pt x="1107328" y="386381"/>
                  </a:lnTo>
                  <a:lnTo>
                    <a:pt x="1122807" y="376047"/>
                  </a:lnTo>
                  <a:lnTo>
                    <a:pt x="1133141" y="360568"/>
                  </a:lnTo>
                  <a:lnTo>
                    <a:pt x="1136904" y="341376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91719" y="2122932"/>
              <a:ext cx="1149350" cy="403860"/>
            </a:xfrm>
            <a:custGeom>
              <a:avLst/>
              <a:gdLst/>
              <a:ahLst/>
              <a:cxnLst/>
              <a:rect l="l" t="t" r="r" b="b"/>
              <a:pathLst>
                <a:path w="1149350" h="403860">
                  <a:moveTo>
                    <a:pt x="4572" y="368808"/>
                  </a:moveTo>
                  <a:lnTo>
                    <a:pt x="4572" y="35052"/>
                  </a:lnTo>
                  <a:lnTo>
                    <a:pt x="1524" y="44196"/>
                  </a:lnTo>
                  <a:lnTo>
                    <a:pt x="0" y="54864"/>
                  </a:lnTo>
                  <a:lnTo>
                    <a:pt x="0" y="348996"/>
                  </a:lnTo>
                  <a:lnTo>
                    <a:pt x="1524" y="358140"/>
                  </a:lnTo>
                  <a:lnTo>
                    <a:pt x="1524" y="359664"/>
                  </a:lnTo>
                  <a:lnTo>
                    <a:pt x="4572" y="368808"/>
                  </a:lnTo>
                  <a:close/>
                </a:path>
                <a:path w="1149350" h="403860">
                  <a:moveTo>
                    <a:pt x="1144524" y="370332"/>
                  </a:moveTo>
                  <a:lnTo>
                    <a:pt x="1144524" y="33528"/>
                  </a:lnTo>
                  <a:lnTo>
                    <a:pt x="1139952" y="24384"/>
                  </a:lnTo>
                  <a:lnTo>
                    <a:pt x="1133856" y="16764"/>
                  </a:lnTo>
                  <a:lnTo>
                    <a:pt x="1132332" y="16764"/>
                  </a:lnTo>
                  <a:lnTo>
                    <a:pt x="1132332" y="15240"/>
                  </a:lnTo>
                  <a:lnTo>
                    <a:pt x="1124712" y="9144"/>
                  </a:lnTo>
                  <a:lnTo>
                    <a:pt x="1115568" y="4572"/>
                  </a:lnTo>
                  <a:lnTo>
                    <a:pt x="1106424" y="1524"/>
                  </a:lnTo>
                  <a:lnTo>
                    <a:pt x="1104900" y="1524"/>
                  </a:lnTo>
                  <a:lnTo>
                    <a:pt x="1094232" y="0"/>
                  </a:lnTo>
                  <a:lnTo>
                    <a:pt x="54864" y="0"/>
                  </a:lnTo>
                  <a:lnTo>
                    <a:pt x="44196" y="1524"/>
                  </a:lnTo>
                  <a:lnTo>
                    <a:pt x="42672" y="1524"/>
                  </a:lnTo>
                  <a:lnTo>
                    <a:pt x="33528" y="4572"/>
                  </a:lnTo>
                  <a:lnTo>
                    <a:pt x="24384" y="9144"/>
                  </a:lnTo>
                  <a:lnTo>
                    <a:pt x="16764" y="15240"/>
                  </a:lnTo>
                  <a:lnTo>
                    <a:pt x="16764" y="16764"/>
                  </a:lnTo>
                  <a:lnTo>
                    <a:pt x="15240" y="16764"/>
                  </a:lnTo>
                  <a:lnTo>
                    <a:pt x="9144" y="24384"/>
                  </a:lnTo>
                  <a:lnTo>
                    <a:pt x="4572" y="33528"/>
                  </a:lnTo>
                  <a:lnTo>
                    <a:pt x="4572" y="370332"/>
                  </a:lnTo>
                  <a:lnTo>
                    <a:pt x="9144" y="377952"/>
                  </a:lnTo>
                  <a:lnTo>
                    <a:pt x="9144" y="379476"/>
                  </a:lnTo>
                  <a:lnTo>
                    <a:pt x="12192" y="383286"/>
                  </a:lnTo>
                  <a:lnTo>
                    <a:pt x="12192" y="54864"/>
                  </a:lnTo>
                  <a:lnTo>
                    <a:pt x="13716" y="45720"/>
                  </a:lnTo>
                  <a:lnTo>
                    <a:pt x="13716" y="47244"/>
                  </a:lnTo>
                  <a:lnTo>
                    <a:pt x="15240" y="42672"/>
                  </a:lnTo>
                  <a:lnTo>
                    <a:pt x="15240" y="39624"/>
                  </a:lnTo>
                  <a:lnTo>
                    <a:pt x="19812" y="30480"/>
                  </a:lnTo>
                  <a:lnTo>
                    <a:pt x="19812" y="32004"/>
                  </a:lnTo>
                  <a:lnTo>
                    <a:pt x="24384" y="26289"/>
                  </a:lnTo>
                  <a:lnTo>
                    <a:pt x="24384" y="25908"/>
                  </a:lnTo>
                  <a:lnTo>
                    <a:pt x="25908" y="24384"/>
                  </a:lnTo>
                  <a:lnTo>
                    <a:pt x="25908" y="24688"/>
                  </a:lnTo>
                  <a:lnTo>
                    <a:pt x="30480" y="21031"/>
                  </a:lnTo>
                  <a:lnTo>
                    <a:pt x="30480" y="19812"/>
                  </a:lnTo>
                  <a:lnTo>
                    <a:pt x="39624" y="15240"/>
                  </a:lnTo>
                  <a:lnTo>
                    <a:pt x="39624" y="16256"/>
                  </a:lnTo>
                  <a:lnTo>
                    <a:pt x="45720" y="14224"/>
                  </a:lnTo>
                  <a:lnTo>
                    <a:pt x="45720" y="13716"/>
                  </a:lnTo>
                  <a:lnTo>
                    <a:pt x="54864" y="12192"/>
                  </a:lnTo>
                  <a:lnTo>
                    <a:pt x="1094232" y="12192"/>
                  </a:lnTo>
                  <a:lnTo>
                    <a:pt x="1103376" y="13716"/>
                  </a:lnTo>
                  <a:lnTo>
                    <a:pt x="1103376" y="14224"/>
                  </a:lnTo>
                  <a:lnTo>
                    <a:pt x="1109472" y="16256"/>
                  </a:lnTo>
                  <a:lnTo>
                    <a:pt x="1109472" y="15240"/>
                  </a:lnTo>
                  <a:lnTo>
                    <a:pt x="1118616" y="19812"/>
                  </a:lnTo>
                  <a:lnTo>
                    <a:pt x="1118616" y="21031"/>
                  </a:lnTo>
                  <a:lnTo>
                    <a:pt x="1123188" y="24688"/>
                  </a:lnTo>
                  <a:lnTo>
                    <a:pt x="1123188" y="24384"/>
                  </a:lnTo>
                  <a:lnTo>
                    <a:pt x="1124712" y="25908"/>
                  </a:lnTo>
                  <a:lnTo>
                    <a:pt x="1124712" y="26289"/>
                  </a:lnTo>
                  <a:lnTo>
                    <a:pt x="1129284" y="32004"/>
                  </a:lnTo>
                  <a:lnTo>
                    <a:pt x="1129284" y="30480"/>
                  </a:lnTo>
                  <a:lnTo>
                    <a:pt x="1133856" y="39624"/>
                  </a:lnTo>
                  <a:lnTo>
                    <a:pt x="1133856" y="42672"/>
                  </a:lnTo>
                  <a:lnTo>
                    <a:pt x="1135380" y="47244"/>
                  </a:lnTo>
                  <a:lnTo>
                    <a:pt x="1135380" y="45720"/>
                  </a:lnTo>
                  <a:lnTo>
                    <a:pt x="1136904" y="56388"/>
                  </a:lnTo>
                  <a:lnTo>
                    <a:pt x="1136904" y="383286"/>
                  </a:lnTo>
                  <a:lnTo>
                    <a:pt x="1139952" y="379476"/>
                  </a:lnTo>
                  <a:lnTo>
                    <a:pt x="1139952" y="377952"/>
                  </a:lnTo>
                  <a:lnTo>
                    <a:pt x="1144524" y="370332"/>
                  </a:lnTo>
                  <a:close/>
                </a:path>
                <a:path w="1149350" h="403860">
                  <a:moveTo>
                    <a:pt x="16764" y="365760"/>
                  </a:moveTo>
                  <a:lnTo>
                    <a:pt x="13716" y="356616"/>
                  </a:lnTo>
                  <a:lnTo>
                    <a:pt x="13716" y="358140"/>
                  </a:lnTo>
                  <a:lnTo>
                    <a:pt x="12192" y="347472"/>
                  </a:lnTo>
                  <a:lnTo>
                    <a:pt x="12192" y="383286"/>
                  </a:lnTo>
                  <a:lnTo>
                    <a:pt x="15240" y="387096"/>
                  </a:lnTo>
                  <a:lnTo>
                    <a:pt x="15240" y="364236"/>
                  </a:lnTo>
                  <a:lnTo>
                    <a:pt x="16764" y="365760"/>
                  </a:lnTo>
                  <a:close/>
                </a:path>
                <a:path w="1149350" h="403860">
                  <a:moveTo>
                    <a:pt x="16764" y="38100"/>
                  </a:moveTo>
                  <a:lnTo>
                    <a:pt x="15240" y="39624"/>
                  </a:lnTo>
                  <a:lnTo>
                    <a:pt x="15240" y="42672"/>
                  </a:lnTo>
                  <a:lnTo>
                    <a:pt x="16764" y="38100"/>
                  </a:lnTo>
                  <a:close/>
                </a:path>
                <a:path w="1149350" h="403860">
                  <a:moveTo>
                    <a:pt x="25908" y="377952"/>
                  </a:moveTo>
                  <a:lnTo>
                    <a:pt x="19812" y="371856"/>
                  </a:lnTo>
                  <a:lnTo>
                    <a:pt x="15240" y="364236"/>
                  </a:lnTo>
                  <a:lnTo>
                    <a:pt x="15240" y="387096"/>
                  </a:lnTo>
                  <a:lnTo>
                    <a:pt x="16764" y="387096"/>
                  </a:lnTo>
                  <a:lnTo>
                    <a:pt x="24384" y="393192"/>
                  </a:lnTo>
                  <a:lnTo>
                    <a:pt x="24384" y="377952"/>
                  </a:lnTo>
                  <a:lnTo>
                    <a:pt x="25908" y="377952"/>
                  </a:lnTo>
                  <a:close/>
                </a:path>
                <a:path w="1149350" h="403860">
                  <a:moveTo>
                    <a:pt x="25908" y="24384"/>
                  </a:moveTo>
                  <a:lnTo>
                    <a:pt x="24384" y="25908"/>
                  </a:lnTo>
                  <a:lnTo>
                    <a:pt x="25230" y="25230"/>
                  </a:lnTo>
                  <a:lnTo>
                    <a:pt x="25908" y="24384"/>
                  </a:lnTo>
                  <a:close/>
                </a:path>
                <a:path w="1149350" h="403860">
                  <a:moveTo>
                    <a:pt x="25230" y="25230"/>
                  </a:moveTo>
                  <a:lnTo>
                    <a:pt x="24384" y="25908"/>
                  </a:lnTo>
                  <a:lnTo>
                    <a:pt x="24384" y="26289"/>
                  </a:lnTo>
                  <a:lnTo>
                    <a:pt x="25230" y="25230"/>
                  </a:lnTo>
                  <a:close/>
                </a:path>
                <a:path w="1149350" h="403860">
                  <a:moveTo>
                    <a:pt x="32004" y="398526"/>
                  </a:moveTo>
                  <a:lnTo>
                    <a:pt x="32004" y="384048"/>
                  </a:lnTo>
                  <a:lnTo>
                    <a:pt x="24384" y="377952"/>
                  </a:lnTo>
                  <a:lnTo>
                    <a:pt x="24384" y="394716"/>
                  </a:lnTo>
                  <a:lnTo>
                    <a:pt x="32004" y="398526"/>
                  </a:lnTo>
                  <a:close/>
                </a:path>
                <a:path w="1149350" h="403860">
                  <a:moveTo>
                    <a:pt x="25908" y="24688"/>
                  </a:moveTo>
                  <a:lnTo>
                    <a:pt x="25908" y="24384"/>
                  </a:lnTo>
                  <a:lnTo>
                    <a:pt x="25230" y="25230"/>
                  </a:lnTo>
                  <a:lnTo>
                    <a:pt x="25908" y="24688"/>
                  </a:lnTo>
                  <a:close/>
                </a:path>
                <a:path w="1149350" h="403860">
                  <a:moveTo>
                    <a:pt x="32004" y="19812"/>
                  </a:moveTo>
                  <a:lnTo>
                    <a:pt x="30480" y="19812"/>
                  </a:lnTo>
                  <a:lnTo>
                    <a:pt x="30480" y="21031"/>
                  </a:lnTo>
                  <a:lnTo>
                    <a:pt x="32004" y="19812"/>
                  </a:lnTo>
                  <a:close/>
                </a:path>
                <a:path w="1149350" h="403860">
                  <a:moveTo>
                    <a:pt x="39624" y="387096"/>
                  </a:moveTo>
                  <a:lnTo>
                    <a:pt x="30480" y="382524"/>
                  </a:lnTo>
                  <a:lnTo>
                    <a:pt x="32004" y="384048"/>
                  </a:lnTo>
                  <a:lnTo>
                    <a:pt x="32004" y="398526"/>
                  </a:lnTo>
                  <a:lnTo>
                    <a:pt x="33528" y="399288"/>
                  </a:lnTo>
                  <a:lnTo>
                    <a:pt x="38100" y="400812"/>
                  </a:lnTo>
                  <a:lnTo>
                    <a:pt x="38100" y="387096"/>
                  </a:lnTo>
                  <a:lnTo>
                    <a:pt x="39624" y="387096"/>
                  </a:lnTo>
                  <a:close/>
                </a:path>
                <a:path w="1149350" h="403860">
                  <a:moveTo>
                    <a:pt x="39624" y="16256"/>
                  </a:moveTo>
                  <a:lnTo>
                    <a:pt x="39624" y="15240"/>
                  </a:lnTo>
                  <a:lnTo>
                    <a:pt x="38100" y="16764"/>
                  </a:lnTo>
                  <a:lnTo>
                    <a:pt x="39624" y="16256"/>
                  </a:lnTo>
                  <a:close/>
                </a:path>
                <a:path w="1149350" h="403860">
                  <a:moveTo>
                    <a:pt x="47244" y="390144"/>
                  </a:moveTo>
                  <a:lnTo>
                    <a:pt x="38100" y="387096"/>
                  </a:lnTo>
                  <a:lnTo>
                    <a:pt x="38100" y="400812"/>
                  </a:lnTo>
                  <a:lnTo>
                    <a:pt x="42672" y="402336"/>
                  </a:lnTo>
                  <a:lnTo>
                    <a:pt x="44196" y="402336"/>
                  </a:lnTo>
                  <a:lnTo>
                    <a:pt x="45720" y="402553"/>
                  </a:lnTo>
                  <a:lnTo>
                    <a:pt x="45720" y="390144"/>
                  </a:lnTo>
                  <a:lnTo>
                    <a:pt x="47244" y="390144"/>
                  </a:lnTo>
                  <a:close/>
                </a:path>
                <a:path w="1149350" h="403860">
                  <a:moveTo>
                    <a:pt x="47244" y="13716"/>
                  </a:moveTo>
                  <a:lnTo>
                    <a:pt x="45720" y="13716"/>
                  </a:lnTo>
                  <a:lnTo>
                    <a:pt x="45720" y="14224"/>
                  </a:lnTo>
                  <a:lnTo>
                    <a:pt x="47244" y="13716"/>
                  </a:lnTo>
                  <a:close/>
                </a:path>
                <a:path w="1149350" h="403860">
                  <a:moveTo>
                    <a:pt x="1103376" y="402553"/>
                  </a:moveTo>
                  <a:lnTo>
                    <a:pt x="1103376" y="390144"/>
                  </a:lnTo>
                  <a:lnTo>
                    <a:pt x="45720" y="390144"/>
                  </a:lnTo>
                  <a:lnTo>
                    <a:pt x="45720" y="402553"/>
                  </a:lnTo>
                  <a:lnTo>
                    <a:pt x="54864" y="403860"/>
                  </a:lnTo>
                  <a:lnTo>
                    <a:pt x="1094232" y="403860"/>
                  </a:lnTo>
                  <a:lnTo>
                    <a:pt x="1103376" y="402553"/>
                  </a:lnTo>
                  <a:close/>
                </a:path>
                <a:path w="1149350" h="403860">
                  <a:moveTo>
                    <a:pt x="1103376" y="14224"/>
                  </a:moveTo>
                  <a:lnTo>
                    <a:pt x="1103376" y="13716"/>
                  </a:lnTo>
                  <a:lnTo>
                    <a:pt x="1101852" y="13716"/>
                  </a:lnTo>
                  <a:lnTo>
                    <a:pt x="1103376" y="14224"/>
                  </a:lnTo>
                  <a:close/>
                </a:path>
                <a:path w="1149350" h="403860">
                  <a:moveTo>
                    <a:pt x="1110996" y="400812"/>
                  </a:moveTo>
                  <a:lnTo>
                    <a:pt x="1110996" y="387096"/>
                  </a:lnTo>
                  <a:lnTo>
                    <a:pt x="1101852" y="390144"/>
                  </a:lnTo>
                  <a:lnTo>
                    <a:pt x="1103376" y="390144"/>
                  </a:lnTo>
                  <a:lnTo>
                    <a:pt x="1103376" y="402553"/>
                  </a:lnTo>
                  <a:lnTo>
                    <a:pt x="1104900" y="402336"/>
                  </a:lnTo>
                  <a:lnTo>
                    <a:pt x="1106424" y="402336"/>
                  </a:lnTo>
                  <a:lnTo>
                    <a:pt x="1110996" y="400812"/>
                  </a:lnTo>
                  <a:close/>
                </a:path>
                <a:path w="1149350" h="403860">
                  <a:moveTo>
                    <a:pt x="1110996" y="16764"/>
                  </a:moveTo>
                  <a:lnTo>
                    <a:pt x="1109472" y="15240"/>
                  </a:lnTo>
                  <a:lnTo>
                    <a:pt x="1109472" y="16256"/>
                  </a:lnTo>
                  <a:lnTo>
                    <a:pt x="1110996" y="16764"/>
                  </a:lnTo>
                  <a:close/>
                </a:path>
                <a:path w="1149350" h="403860">
                  <a:moveTo>
                    <a:pt x="1118616" y="382524"/>
                  </a:moveTo>
                  <a:lnTo>
                    <a:pt x="1109472" y="387096"/>
                  </a:lnTo>
                  <a:lnTo>
                    <a:pt x="1110996" y="387096"/>
                  </a:lnTo>
                  <a:lnTo>
                    <a:pt x="1110996" y="400812"/>
                  </a:lnTo>
                  <a:lnTo>
                    <a:pt x="1115568" y="399288"/>
                  </a:lnTo>
                  <a:lnTo>
                    <a:pt x="1117092" y="398526"/>
                  </a:lnTo>
                  <a:lnTo>
                    <a:pt x="1117092" y="384048"/>
                  </a:lnTo>
                  <a:lnTo>
                    <a:pt x="1118616" y="382524"/>
                  </a:lnTo>
                  <a:close/>
                </a:path>
                <a:path w="1149350" h="403860">
                  <a:moveTo>
                    <a:pt x="1118616" y="21031"/>
                  </a:moveTo>
                  <a:lnTo>
                    <a:pt x="1118616" y="19812"/>
                  </a:lnTo>
                  <a:lnTo>
                    <a:pt x="1117092" y="19812"/>
                  </a:lnTo>
                  <a:lnTo>
                    <a:pt x="1118616" y="21031"/>
                  </a:lnTo>
                  <a:close/>
                </a:path>
                <a:path w="1149350" h="403860">
                  <a:moveTo>
                    <a:pt x="1124712" y="394716"/>
                  </a:moveTo>
                  <a:lnTo>
                    <a:pt x="1124712" y="377952"/>
                  </a:lnTo>
                  <a:lnTo>
                    <a:pt x="1117092" y="384048"/>
                  </a:lnTo>
                  <a:lnTo>
                    <a:pt x="1117092" y="398526"/>
                  </a:lnTo>
                  <a:lnTo>
                    <a:pt x="1124712" y="394716"/>
                  </a:lnTo>
                  <a:close/>
                </a:path>
                <a:path w="1149350" h="403860">
                  <a:moveTo>
                    <a:pt x="1124712" y="25908"/>
                  </a:moveTo>
                  <a:lnTo>
                    <a:pt x="1123188" y="24384"/>
                  </a:lnTo>
                  <a:lnTo>
                    <a:pt x="1123865" y="25230"/>
                  </a:lnTo>
                  <a:lnTo>
                    <a:pt x="1124712" y="25908"/>
                  </a:lnTo>
                  <a:close/>
                </a:path>
                <a:path w="1149350" h="403860">
                  <a:moveTo>
                    <a:pt x="1123865" y="25230"/>
                  </a:moveTo>
                  <a:lnTo>
                    <a:pt x="1123188" y="24384"/>
                  </a:lnTo>
                  <a:lnTo>
                    <a:pt x="1123188" y="24688"/>
                  </a:lnTo>
                  <a:lnTo>
                    <a:pt x="1123865" y="25230"/>
                  </a:lnTo>
                  <a:close/>
                </a:path>
                <a:path w="1149350" h="403860">
                  <a:moveTo>
                    <a:pt x="1133856" y="387096"/>
                  </a:moveTo>
                  <a:lnTo>
                    <a:pt x="1133856" y="364236"/>
                  </a:lnTo>
                  <a:lnTo>
                    <a:pt x="1129284" y="371856"/>
                  </a:lnTo>
                  <a:lnTo>
                    <a:pt x="1123188" y="377952"/>
                  </a:lnTo>
                  <a:lnTo>
                    <a:pt x="1124712" y="377952"/>
                  </a:lnTo>
                  <a:lnTo>
                    <a:pt x="1124712" y="393192"/>
                  </a:lnTo>
                  <a:lnTo>
                    <a:pt x="1132332" y="387096"/>
                  </a:lnTo>
                  <a:lnTo>
                    <a:pt x="1133856" y="387096"/>
                  </a:lnTo>
                  <a:close/>
                </a:path>
                <a:path w="1149350" h="403860">
                  <a:moveTo>
                    <a:pt x="1124712" y="26289"/>
                  </a:moveTo>
                  <a:lnTo>
                    <a:pt x="1124712" y="25908"/>
                  </a:lnTo>
                  <a:lnTo>
                    <a:pt x="1123865" y="25230"/>
                  </a:lnTo>
                  <a:lnTo>
                    <a:pt x="1124712" y="26289"/>
                  </a:lnTo>
                  <a:close/>
                </a:path>
                <a:path w="1149350" h="403860">
                  <a:moveTo>
                    <a:pt x="1133856" y="42672"/>
                  </a:moveTo>
                  <a:lnTo>
                    <a:pt x="1133856" y="39624"/>
                  </a:lnTo>
                  <a:lnTo>
                    <a:pt x="1132332" y="38100"/>
                  </a:lnTo>
                  <a:lnTo>
                    <a:pt x="1133856" y="42672"/>
                  </a:lnTo>
                  <a:close/>
                </a:path>
                <a:path w="1149350" h="403860">
                  <a:moveTo>
                    <a:pt x="1136904" y="383286"/>
                  </a:moveTo>
                  <a:lnTo>
                    <a:pt x="1136904" y="347472"/>
                  </a:lnTo>
                  <a:lnTo>
                    <a:pt x="1135380" y="358140"/>
                  </a:lnTo>
                  <a:lnTo>
                    <a:pt x="1135380" y="356616"/>
                  </a:lnTo>
                  <a:lnTo>
                    <a:pt x="1132332" y="365760"/>
                  </a:lnTo>
                  <a:lnTo>
                    <a:pt x="1133856" y="364236"/>
                  </a:lnTo>
                  <a:lnTo>
                    <a:pt x="1133856" y="387096"/>
                  </a:lnTo>
                  <a:lnTo>
                    <a:pt x="1136904" y="383286"/>
                  </a:lnTo>
                  <a:close/>
                </a:path>
                <a:path w="1149350" h="403860">
                  <a:moveTo>
                    <a:pt x="1149096" y="347472"/>
                  </a:moveTo>
                  <a:lnTo>
                    <a:pt x="1149096" y="54864"/>
                  </a:lnTo>
                  <a:lnTo>
                    <a:pt x="1147572" y="44196"/>
                  </a:lnTo>
                  <a:lnTo>
                    <a:pt x="1144524" y="35052"/>
                  </a:lnTo>
                  <a:lnTo>
                    <a:pt x="1144524" y="368808"/>
                  </a:lnTo>
                  <a:lnTo>
                    <a:pt x="1147572" y="359664"/>
                  </a:lnTo>
                  <a:lnTo>
                    <a:pt x="1147572" y="358140"/>
                  </a:lnTo>
                  <a:lnTo>
                    <a:pt x="1149096" y="347472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062845" y="2215386"/>
            <a:ext cx="10077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WWW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Browser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27272" y="1921764"/>
            <a:ext cx="8089900" cy="1856739"/>
            <a:chOff x="1327272" y="1921764"/>
            <a:chExt cx="8089900" cy="1856739"/>
          </a:xfrm>
        </p:grpSpPr>
        <p:sp>
          <p:nvSpPr>
            <p:cNvPr id="17" name="object 17"/>
            <p:cNvSpPr/>
            <p:nvPr/>
          </p:nvSpPr>
          <p:spPr>
            <a:xfrm>
              <a:off x="8296518" y="2625852"/>
              <a:ext cx="219710" cy="707390"/>
            </a:xfrm>
            <a:custGeom>
              <a:avLst/>
              <a:gdLst/>
              <a:ahLst/>
              <a:cxnLst/>
              <a:rect l="l" t="t" r="r" b="b"/>
              <a:pathLst>
                <a:path w="219709" h="707389">
                  <a:moveTo>
                    <a:pt x="20182" y="646526"/>
                  </a:moveTo>
                  <a:lnTo>
                    <a:pt x="0" y="623316"/>
                  </a:lnTo>
                  <a:lnTo>
                    <a:pt x="16764" y="707136"/>
                  </a:lnTo>
                  <a:lnTo>
                    <a:pt x="18288" y="705406"/>
                  </a:lnTo>
                  <a:lnTo>
                    <a:pt x="18288" y="653796"/>
                  </a:lnTo>
                  <a:lnTo>
                    <a:pt x="20182" y="646526"/>
                  </a:lnTo>
                  <a:close/>
                </a:path>
                <a:path w="219709" h="707389">
                  <a:moveTo>
                    <a:pt x="29570" y="657321"/>
                  </a:moveTo>
                  <a:lnTo>
                    <a:pt x="20182" y="646526"/>
                  </a:lnTo>
                  <a:lnTo>
                    <a:pt x="18288" y="653796"/>
                  </a:lnTo>
                  <a:lnTo>
                    <a:pt x="29570" y="657321"/>
                  </a:lnTo>
                  <a:close/>
                </a:path>
                <a:path w="219709" h="707389">
                  <a:moveTo>
                    <a:pt x="73152" y="643128"/>
                  </a:moveTo>
                  <a:lnTo>
                    <a:pt x="44799" y="653253"/>
                  </a:lnTo>
                  <a:lnTo>
                    <a:pt x="42672" y="661416"/>
                  </a:lnTo>
                  <a:lnTo>
                    <a:pt x="31617" y="657961"/>
                  </a:lnTo>
                  <a:lnTo>
                    <a:pt x="30480" y="658368"/>
                  </a:lnTo>
                  <a:lnTo>
                    <a:pt x="29570" y="657321"/>
                  </a:lnTo>
                  <a:lnTo>
                    <a:pt x="18288" y="653796"/>
                  </a:lnTo>
                  <a:lnTo>
                    <a:pt x="18288" y="705406"/>
                  </a:lnTo>
                  <a:lnTo>
                    <a:pt x="73152" y="643128"/>
                  </a:lnTo>
                  <a:close/>
                </a:path>
                <a:path w="219709" h="707389">
                  <a:moveTo>
                    <a:pt x="199273" y="60609"/>
                  </a:moveTo>
                  <a:lnTo>
                    <a:pt x="189885" y="49814"/>
                  </a:lnTo>
                  <a:lnTo>
                    <a:pt x="187816" y="49167"/>
                  </a:lnTo>
                  <a:lnTo>
                    <a:pt x="174707" y="53688"/>
                  </a:lnTo>
                  <a:lnTo>
                    <a:pt x="20182" y="646526"/>
                  </a:lnTo>
                  <a:lnTo>
                    <a:pt x="29570" y="657321"/>
                  </a:lnTo>
                  <a:lnTo>
                    <a:pt x="31617" y="657961"/>
                  </a:lnTo>
                  <a:lnTo>
                    <a:pt x="44799" y="653253"/>
                  </a:lnTo>
                  <a:lnTo>
                    <a:pt x="199273" y="60609"/>
                  </a:lnTo>
                  <a:close/>
                </a:path>
                <a:path w="219709" h="707389">
                  <a:moveTo>
                    <a:pt x="44799" y="653253"/>
                  </a:moveTo>
                  <a:lnTo>
                    <a:pt x="31617" y="657961"/>
                  </a:lnTo>
                  <a:lnTo>
                    <a:pt x="42672" y="661416"/>
                  </a:lnTo>
                  <a:lnTo>
                    <a:pt x="44799" y="653253"/>
                  </a:lnTo>
                  <a:close/>
                </a:path>
                <a:path w="219709" h="707389">
                  <a:moveTo>
                    <a:pt x="219456" y="83820"/>
                  </a:moveTo>
                  <a:lnTo>
                    <a:pt x="201168" y="0"/>
                  </a:lnTo>
                  <a:lnTo>
                    <a:pt x="144780" y="64008"/>
                  </a:lnTo>
                  <a:lnTo>
                    <a:pt x="174707" y="53688"/>
                  </a:lnTo>
                  <a:lnTo>
                    <a:pt x="176784" y="45720"/>
                  </a:lnTo>
                  <a:lnTo>
                    <a:pt x="187816" y="49167"/>
                  </a:lnTo>
                  <a:lnTo>
                    <a:pt x="188976" y="48768"/>
                  </a:lnTo>
                  <a:lnTo>
                    <a:pt x="189885" y="49814"/>
                  </a:lnTo>
                  <a:lnTo>
                    <a:pt x="201168" y="53340"/>
                  </a:lnTo>
                  <a:lnTo>
                    <a:pt x="201168" y="62788"/>
                  </a:lnTo>
                  <a:lnTo>
                    <a:pt x="219456" y="83820"/>
                  </a:lnTo>
                  <a:close/>
                </a:path>
                <a:path w="219709" h="707389">
                  <a:moveTo>
                    <a:pt x="187816" y="49167"/>
                  </a:moveTo>
                  <a:lnTo>
                    <a:pt x="176784" y="45720"/>
                  </a:lnTo>
                  <a:lnTo>
                    <a:pt x="174707" y="53688"/>
                  </a:lnTo>
                  <a:lnTo>
                    <a:pt x="187816" y="49167"/>
                  </a:lnTo>
                  <a:close/>
                </a:path>
                <a:path w="219709" h="707389">
                  <a:moveTo>
                    <a:pt x="201168" y="53340"/>
                  </a:moveTo>
                  <a:lnTo>
                    <a:pt x="189885" y="49814"/>
                  </a:lnTo>
                  <a:lnTo>
                    <a:pt x="199273" y="60609"/>
                  </a:lnTo>
                  <a:lnTo>
                    <a:pt x="201168" y="53340"/>
                  </a:lnTo>
                  <a:close/>
                </a:path>
                <a:path w="219709" h="707389">
                  <a:moveTo>
                    <a:pt x="201168" y="62788"/>
                  </a:moveTo>
                  <a:lnTo>
                    <a:pt x="201168" y="53340"/>
                  </a:lnTo>
                  <a:lnTo>
                    <a:pt x="199273" y="60609"/>
                  </a:lnTo>
                  <a:lnTo>
                    <a:pt x="201168" y="62788"/>
                  </a:lnTo>
                  <a:close/>
                </a:path>
              </a:pathLst>
            </a:custGeom>
            <a:solidFill>
              <a:srgbClr val="AFA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64899" y="3345180"/>
              <a:ext cx="2639695" cy="433070"/>
            </a:xfrm>
            <a:custGeom>
              <a:avLst/>
              <a:gdLst/>
              <a:ahLst/>
              <a:cxnLst/>
              <a:rect l="l" t="t" r="r" b="b"/>
              <a:pathLst>
                <a:path w="2639695" h="433070">
                  <a:moveTo>
                    <a:pt x="2639568" y="432816"/>
                  </a:moveTo>
                  <a:lnTo>
                    <a:pt x="2639568" y="248412"/>
                  </a:lnTo>
                  <a:lnTo>
                    <a:pt x="2634519" y="198358"/>
                  </a:lnTo>
                  <a:lnTo>
                    <a:pt x="2620041" y="151733"/>
                  </a:lnTo>
                  <a:lnTo>
                    <a:pt x="2597134" y="109537"/>
                  </a:lnTo>
                  <a:lnTo>
                    <a:pt x="2566797" y="72771"/>
                  </a:lnTo>
                  <a:lnTo>
                    <a:pt x="2530030" y="42433"/>
                  </a:lnTo>
                  <a:lnTo>
                    <a:pt x="2487834" y="19526"/>
                  </a:lnTo>
                  <a:lnTo>
                    <a:pt x="2441209" y="5048"/>
                  </a:lnTo>
                  <a:lnTo>
                    <a:pt x="2391156" y="0"/>
                  </a:lnTo>
                  <a:lnTo>
                    <a:pt x="248412" y="0"/>
                  </a:lnTo>
                  <a:lnTo>
                    <a:pt x="198358" y="5048"/>
                  </a:lnTo>
                  <a:lnTo>
                    <a:pt x="151733" y="19526"/>
                  </a:lnTo>
                  <a:lnTo>
                    <a:pt x="109537" y="42433"/>
                  </a:lnTo>
                  <a:lnTo>
                    <a:pt x="72771" y="72771"/>
                  </a:lnTo>
                  <a:lnTo>
                    <a:pt x="42433" y="109537"/>
                  </a:lnTo>
                  <a:lnTo>
                    <a:pt x="19526" y="151733"/>
                  </a:lnTo>
                  <a:lnTo>
                    <a:pt x="5048" y="198358"/>
                  </a:lnTo>
                  <a:lnTo>
                    <a:pt x="0" y="248412"/>
                  </a:lnTo>
                  <a:lnTo>
                    <a:pt x="0" y="432816"/>
                  </a:lnTo>
                  <a:lnTo>
                    <a:pt x="2639568" y="432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51182" y="3332988"/>
              <a:ext cx="2665730" cy="445134"/>
            </a:xfrm>
            <a:custGeom>
              <a:avLst/>
              <a:gdLst/>
              <a:ahLst/>
              <a:cxnLst/>
              <a:rect l="l" t="t" r="r" b="b"/>
              <a:pathLst>
                <a:path w="2665729" h="445135">
                  <a:moveTo>
                    <a:pt x="2665476" y="445008"/>
                  </a:moveTo>
                  <a:lnTo>
                    <a:pt x="2665476" y="246888"/>
                  </a:lnTo>
                  <a:lnTo>
                    <a:pt x="2663952" y="234696"/>
                  </a:lnTo>
                  <a:lnTo>
                    <a:pt x="2662428" y="220980"/>
                  </a:lnTo>
                  <a:lnTo>
                    <a:pt x="2660904" y="208788"/>
                  </a:lnTo>
                  <a:lnTo>
                    <a:pt x="2657856" y="195072"/>
                  </a:lnTo>
                  <a:lnTo>
                    <a:pt x="2653284" y="182880"/>
                  </a:lnTo>
                  <a:lnTo>
                    <a:pt x="2645664" y="158496"/>
                  </a:lnTo>
                  <a:lnTo>
                    <a:pt x="2621280" y="114300"/>
                  </a:lnTo>
                  <a:lnTo>
                    <a:pt x="2589276" y="76200"/>
                  </a:lnTo>
                  <a:lnTo>
                    <a:pt x="2549652" y="44196"/>
                  </a:lnTo>
                  <a:lnTo>
                    <a:pt x="2505456" y="19812"/>
                  </a:lnTo>
                  <a:lnTo>
                    <a:pt x="2468880" y="7620"/>
                  </a:lnTo>
                  <a:lnTo>
                    <a:pt x="2456688" y="4572"/>
                  </a:lnTo>
                  <a:lnTo>
                    <a:pt x="2444496" y="3048"/>
                  </a:lnTo>
                  <a:lnTo>
                    <a:pt x="2417064" y="0"/>
                  </a:lnTo>
                  <a:lnTo>
                    <a:pt x="248412" y="0"/>
                  </a:lnTo>
                  <a:lnTo>
                    <a:pt x="234696" y="1524"/>
                  </a:lnTo>
                  <a:lnTo>
                    <a:pt x="222504" y="3048"/>
                  </a:lnTo>
                  <a:lnTo>
                    <a:pt x="208788" y="4572"/>
                  </a:lnTo>
                  <a:lnTo>
                    <a:pt x="196596" y="7620"/>
                  </a:lnTo>
                  <a:lnTo>
                    <a:pt x="184404" y="12192"/>
                  </a:lnTo>
                  <a:lnTo>
                    <a:pt x="160020" y="19812"/>
                  </a:lnTo>
                  <a:lnTo>
                    <a:pt x="115824" y="44196"/>
                  </a:lnTo>
                  <a:lnTo>
                    <a:pt x="76200" y="76200"/>
                  </a:lnTo>
                  <a:lnTo>
                    <a:pt x="44196" y="115824"/>
                  </a:lnTo>
                  <a:lnTo>
                    <a:pt x="21336" y="160020"/>
                  </a:lnTo>
                  <a:lnTo>
                    <a:pt x="3048" y="220980"/>
                  </a:lnTo>
                  <a:lnTo>
                    <a:pt x="1524" y="234696"/>
                  </a:lnTo>
                  <a:lnTo>
                    <a:pt x="1524" y="248412"/>
                  </a:lnTo>
                  <a:lnTo>
                    <a:pt x="0" y="260604"/>
                  </a:lnTo>
                  <a:lnTo>
                    <a:pt x="0" y="445008"/>
                  </a:lnTo>
                  <a:lnTo>
                    <a:pt x="25908" y="445008"/>
                  </a:lnTo>
                  <a:lnTo>
                    <a:pt x="25908" y="248412"/>
                  </a:lnTo>
                  <a:lnTo>
                    <a:pt x="27432" y="236220"/>
                  </a:lnTo>
                  <a:lnTo>
                    <a:pt x="28956" y="225552"/>
                  </a:lnTo>
                  <a:lnTo>
                    <a:pt x="30480" y="213360"/>
                  </a:lnTo>
                  <a:lnTo>
                    <a:pt x="33528" y="201168"/>
                  </a:lnTo>
                  <a:lnTo>
                    <a:pt x="54864" y="147828"/>
                  </a:lnTo>
                  <a:lnTo>
                    <a:pt x="80772" y="111252"/>
                  </a:lnTo>
                  <a:lnTo>
                    <a:pt x="112776" y="79248"/>
                  </a:lnTo>
                  <a:lnTo>
                    <a:pt x="149352" y="53340"/>
                  </a:lnTo>
                  <a:lnTo>
                    <a:pt x="192024" y="35052"/>
                  </a:lnTo>
                  <a:lnTo>
                    <a:pt x="214884" y="30480"/>
                  </a:lnTo>
                  <a:lnTo>
                    <a:pt x="227076" y="27432"/>
                  </a:lnTo>
                  <a:lnTo>
                    <a:pt x="237744" y="25908"/>
                  </a:lnTo>
                  <a:lnTo>
                    <a:pt x="249936" y="25908"/>
                  </a:lnTo>
                  <a:lnTo>
                    <a:pt x="262128" y="24384"/>
                  </a:lnTo>
                  <a:lnTo>
                    <a:pt x="2404872" y="24384"/>
                  </a:lnTo>
                  <a:lnTo>
                    <a:pt x="2417064" y="25908"/>
                  </a:lnTo>
                  <a:lnTo>
                    <a:pt x="2429256" y="25908"/>
                  </a:lnTo>
                  <a:lnTo>
                    <a:pt x="2441448" y="27432"/>
                  </a:lnTo>
                  <a:lnTo>
                    <a:pt x="2452116" y="30480"/>
                  </a:lnTo>
                  <a:lnTo>
                    <a:pt x="2464308" y="32004"/>
                  </a:lnTo>
                  <a:lnTo>
                    <a:pt x="2517648" y="53340"/>
                  </a:lnTo>
                  <a:lnTo>
                    <a:pt x="2555748" y="79248"/>
                  </a:lnTo>
                  <a:lnTo>
                    <a:pt x="2587752" y="111252"/>
                  </a:lnTo>
                  <a:lnTo>
                    <a:pt x="2612136" y="149352"/>
                  </a:lnTo>
                  <a:lnTo>
                    <a:pt x="2630424" y="192024"/>
                  </a:lnTo>
                  <a:lnTo>
                    <a:pt x="2639568" y="237744"/>
                  </a:lnTo>
                  <a:lnTo>
                    <a:pt x="2639568" y="249936"/>
                  </a:lnTo>
                  <a:lnTo>
                    <a:pt x="2641092" y="262128"/>
                  </a:lnTo>
                  <a:lnTo>
                    <a:pt x="2641092" y="445008"/>
                  </a:lnTo>
                  <a:lnTo>
                    <a:pt x="2665476" y="445008"/>
                  </a:lnTo>
                  <a:close/>
                </a:path>
              </a:pathLst>
            </a:custGeom>
            <a:solidFill>
              <a:srgbClr val="AFA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93371" y="3540252"/>
              <a:ext cx="539750" cy="238125"/>
            </a:xfrm>
            <a:custGeom>
              <a:avLst/>
              <a:gdLst/>
              <a:ahLst/>
              <a:cxnLst/>
              <a:rect l="l" t="t" r="r" b="b"/>
              <a:pathLst>
                <a:path w="539750" h="238125">
                  <a:moveTo>
                    <a:pt x="539496" y="237744"/>
                  </a:moveTo>
                  <a:lnTo>
                    <a:pt x="539496" y="60960"/>
                  </a:lnTo>
                  <a:lnTo>
                    <a:pt x="534685" y="37290"/>
                  </a:lnTo>
                  <a:lnTo>
                    <a:pt x="521589" y="17907"/>
                  </a:lnTo>
                  <a:lnTo>
                    <a:pt x="502205" y="4810"/>
                  </a:lnTo>
                  <a:lnTo>
                    <a:pt x="478536" y="0"/>
                  </a:lnTo>
                  <a:lnTo>
                    <a:pt x="60960" y="0"/>
                  </a:lnTo>
                  <a:lnTo>
                    <a:pt x="37290" y="4810"/>
                  </a:lnTo>
                  <a:lnTo>
                    <a:pt x="17907" y="17907"/>
                  </a:lnTo>
                  <a:lnTo>
                    <a:pt x="4810" y="37290"/>
                  </a:lnTo>
                  <a:lnTo>
                    <a:pt x="0" y="60960"/>
                  </a:lnTo>
                  <a:lnTo>
                    <a:pt x="0" y="237744"/>
                  </a:lnTo>
                  <a:lnTo>
                    <a:pt x="539496" y="237744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87274" y="3534156"/>
              <a:ext cx="551815" cy="243840"/>
            </a:xfrm>
            <a:custGeom>
              <a:avLst/>
              <a:gdLst/>
              <a:ahLst/>
              <a:cxnLst/>
              <a:rect l="l" t="t" r="r" b="b"/>
              <a:pathLst>
                <a:path w="551815" h="243839">
                  <a:moveTo>
                    <a:pt x="539496" y="62484"/>
                  </a:moveTo>
                  <a:lnTo>
                    <a:pt x="539496" y="28956"/>
                  </a:lnTo>
                  <a:lnTo>
                    <a:pt x="531876" y="19812"/>
                  </a:lnTo>
                  <a:lnTo>
                    <a:pt x="522732" y="12192"/>
                  </a:lnTo>
                  <a:lnTo>
                    <a:pt x="521208" y="12192"/>
                  </a:lnTo>
                  <a:lnTo>
                    <a:pt x="521208" y="10668"/>
                  </a:lnTo>
                  <a:lnTo>
                    <a:pt x="510540" y="6096"/>
                  </a:lnTo>
                  <a:lnTo>
                    <a:pt x="504444" y="3048"/>
                  </a:lnTo>
                  <a:lnTo>
                    <a:pt x="498348" y="1524"/>
                  </a:lnTo>
                  <a:lnTo>
                    <a:pt x="490728" y="0"/>
                  </a:lnTo>
                  <a:lnTo>
                    <a:pt x="59436" y="0"/>
                  </a:lnTo>
                  <a:lnTo>
                    <a:pt x="47244" y="3048"/>
                  </a:lnTo>
                  <a:lnTo>
                    <a:pt x="39624" y="6096"/>
                  </a:lnTo>
                  <a:lnTo>
                    <a:pt x="30480" y="10668"/>
                  </a:lnTo>
                  <a:lnTo>
                    <a:pt x="28956" y="12192"/>
                  </a:lnTo>
                  <a:lnTo>
                    <a:pt x="19812" y="19812"/>
                  </a:lnTo>
                  <a:lnTo>
                    <a:pt x="18288" y="19812"/>
                  </a:lnTo>
                  <a:lnTo>
                    <a:pt x="10668" y="28956"/>
                  </a:lnTo>
                  <a:lnTo>
                    <a:pt x="10668" y="30480"/>
                  </a:lnTo>
                  <a:lnTo>
                    <a:pt x="4572" y="41148"/>
                  </a:lnTo>
                  <a:lnTo>
                    <a:pt x="3048" y="47244"/>
                  </a:lnTo>
                  <a:lnTo>
                    <a:pt x="1524" y="54864"/>
                  </a:lnTo>
                  <a:lnTo>
                    <a:pt x="0" y="60960"/>
                  </a:lnTo>
                  <a:lnTo>
                    <a:pt x="0" y="243840"/>
                  </a:lnTo>
                  <a:lnTo>
                    <a:pt x="12192" y="243840"/>
                  </a:lnTo>
                  <a:lnTo>
                    <a:pt x="12192" y="62484"/>
                  </a:lnTo>
                  <a:lnTo>
                    <a:pt x="13716" y="56388"/>
                  </a:lnTo>
                  <a:lnTo>
                    <a:pt x="15240" y="51816"/>
                  </a:lnTo>
                  <a:lnTo>
                    <a:pt x="16764" y="45720"/>
                  </a:lnTo>
                  <a:lnTo>
                    <a:pt x="21336" y="36576"/>
                  </a:lnTo>
                  <a:lnTo>
                    <a:pt x="21336" y="38100"/>
                  </a:lnTo>
                  <a:lnTo>
                    <a:pt x="27432" y="30784"/>
                  </a:lnTo>
                  <a:lnTo>
                    <a:pt x="27432" y="28956"/>
                  </a:lnTo>
                  <a:lnTo>
                    <a:pt x="36576" y="21336"/>
                  </a:lnTo>
                  <a:lnTo>
                    <a:pt x="36576" y="22860"/>
                  </a:lnTo>
                  <a:lnTo>
                    <a:pt x="45720" y="16764"/>
                  </a:lnTo>
                  <a:lnTo>
                    <a:pt x="51816" y="15240"/>
                  </a:lnTo>
                  <a:lnTo>
                    <a:pt x="56388" y="13716"/>
                  </a:lnTo>
                  <a:lnTo>
                    <a:pt x="62484" y="13716"/>
                  </a:lnTo>
                  <a:lnTo>
                    <a:pt x="67056" y="12192"/>
                  </a:lnTo>
                  <a:lnTo>
                    <a:pt x="484632" y="12192"/>
                  </a:lnTo>
                  <a:lnTo>
                    <a:pt x="490728" y="13716"/>
                  </a:lnTo>
                  <a:lnTo>
                    <a:pt x="495300" y="13716"/>
                  </a:lnTo>
                  <a:lnTo>
                    <a:pt x="501396" y="15240"/>
                  </a:lnTo>
                  <a:lnTo>
                    <a:pt x="505968" y="16764"/>
                  </a:lnTo>
                  <a:lnTo>
                    <a:pt x="515112" y="22860"/>
                  </a:lnTo>
                  <a:lnTo>
                    <a:pt x="515112" y="21336"/>
                  </a:lnTo>
                  <a:lnTo>
                    <a:pt x="524256" y="28956"/>
                  </a:lnTo>
                  <a:lnTo>
                    <a:pt x="524256" y="30784"/>
                  </a:lnTo>
                  <a:lnTo>
                    <a:pt x="530352" y="38100"/>
                  </a:lnTo>
                  <a:lnTo>
                    <a:pt x="530352" y="39243"/>
                  </a:lnTo>
                  <a:lnTo>
                    <a:pt x="534924" y="47244"/>
                  </a:lnTo>
                  <a:lnTo>
                    <a:pt x="537972" y="56388"/>
                  </a:lnTo>
                  <a:lnTo>
                    <a:pt x="539496" y="62484"/>
                  </a:lnTo>
                  <a:close/>
                </a:path>
                <a:path w="551815" h="243839">
                  <a:moveTo>
                    <a:pt x="28956" y="28956"/>
                  </a:moveTo>
                  <a:lnTo>
                    <a:pt x="27432" y="28956"/>
                  </a:lnTo>
                  <a:lnTo>
                    <a:pt x="27432" y="30784"/>
                  </a:lnTo>
                  <a:lnTo>
                    <a:pt x="28956" y="28956"/>
                  </a:lnTo>
                  <a:close/>
                </a:path>
                <a:path w="551815" h="243839">
                  <a:moveTo>
                    <a:pt x="524256" y="30784"/>
                  </a:moveTo>
                  <a:lnTo>
                    <a:pt x="524256" y="28956"/>
                  </a:lnTo>
                  <a:lnTo>
                    <a:pt x="522732" y="28956"/>
                  </a:lnTo>
                  <a:lnTo>
                    <a:pt x="524256" y="30784"/>
                  </a:lnTo>
                  <a:close/>
                </a:path>
                <a:path w="551815" h="243839">
                  <a:moveTo>
                    <a:pt x="530352" y="39243"/>
                  </a:moveTo>
                  <a:lnTo>
                    <a:pt x="530352" y="38100"/>
                  </a:lnTo>
                  <a:lnTo>
                    <a:pt x="528828" y="36576"/>
                  </a:lnTo>
                  <a:lnTo>
                    <a:pt x="530352" y="39243"/>
                  </a:lnTo>
                  <a:close/>
                </a:path>
                <a:path w="551815" h="243839">
                  <a:moveTo>
                    <a:pt x="551688" y="243840"/>
                  </a:moveTo>
                  <a:lnTo>
                    <a:pt x="551688" y="60960"/>
                  </a:lnTo>
                  <a:lnTo>
                    <a:pt x="550164" y="53340"/>
                  </a:lnTo>
                  <a:lnTo>
                    <a:pt x="548640" y="47244"/>
                  </a:lnTo>
                  <a:lnTo>
                    <a:pt x="545592" y="41148"/>
                  </a:lnTo>
                  <a:lnTo>
                    <a:pt x="541020" y="30480"/>
                  </a:lnTo>
                  <a:lnTo>
                    <a:pt x="539496" y="30480"/>
                  </a:lnTo>
                  <a:lnTo>
                    <a:pt x="539496" y="243840"/>
                  </a:lnTo>
                  <a:lnTo>
                    <a:pt x="551688" y="243840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36499" y="3540252"/>
              <a:ext cx="539750" cy="238125"/>
            </a:xfrm>
            <a:custGeom>
              <a:avLst/>
              <a:gdLst/>
              <a:ahLst/>
              <a:cxnLst/>
              <a:rect l="l" t="t" r="r" b="b"/>
              <a:pathLst>
                <a:path w="539750" h="238125">
                  <a:moveTo>
                    <a:pt x="539496" y="237744"/>
                  </a:moveTo>
                  <a:lnTo>
                    <a:pt x="539496" y="60960"/>
                  </a:lnTo>
                  <a:lnTo>
                    <a:pt x="534685" y="37290"/>
                  </a:lnTo>
                  <a:lnTo>
                    <a:pt x="521589" y="17907"/>
                  </a:lnTo>
                  <a:lnTo>
                    <a:pt x="502205" y="4810"/>
                  </a:lnTo>
                  <a:lnTo>
                    <a:pt x="478536" y="0"/>
                  </a:lnTo>
                  <a:lnTo>
                    <a:pt x="60960" y="0"/>
                  </a:lnTo>
                  <a:lnTo>
                    <a:pt x="37290" y="4810"/>
                  </a:lnTo>
                  <a:lnTo>
                    <a:pt x="17907" y="17907"/>
                  </a:lnTo>
                  <a:lnTo>
                    <a:pt x="4810" y="37290"/>
                  </a:lnTo>
                  <a:lnTo>
                    <a:pt x="0" y="60960"/>
                  </a:lnTo>
                  <a:lnTo>
                    <a:pt x="0" y="237744"/>
                  </a:lnTo>
                  <a:lnTo>
                    <a:pt x="539496" y="237744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30403" y="3534156"/>
              <a:ext cx="551815" cy="243840"/>
            </a:xfrm>
            <a:custGeom>
              <a:avLst/>
              <a:gdLst/>
              <a:ahLst/>
              <a:cxnLst/>
              <a:rect l="l" t="t" r="r" b="b"/>
              <a:pathLst>
                <a:path w="551815" h="243839">
                  <a:moveTo>
                    <a:pt x="539496" y="62484"/>
                  </a:moveTo>
                  <a:lnTo>
                    <a:pt x="539496" y="28956"/>
                  </a:lnTo>
                  <a:lnTo>
                    <a:pt x="531876" y="19812"/>
                  </a:lnTo>
                  <a:lnTo>
                    <a:pt x="522732" y="12192"/>
                  </a:lnTo>
                  <a:lnTo>
                    <a:pt x="521208" y="12192"/>
                  </a:lnTo>
                  <a:lnTo>
                    <a:pt x="521208" y="10668"/>
                  </a:lnTo>
                  <a:lnTo>
                    <a:pt x="510540" y="6096"/>
                  </a:lnTo>
                  <a:lnTo>
                    <a:pt x="504444" y="3048"/>
                  </a:lnTo>
                  <a:lnTo>
                    <a:pt x="496824" y="1524"/>
                  </a:lnTo>
                  <a:lnTo>
                    <a:pt x="490728" y="0"/>
                  </a:lnTo>
                  <a:lnTo>
                    <a:pt x="59436" y="0"/>
                  </a:lnTo>
                  <a:lnTo>
                    <a:pt x="47244" y="3048"/>
                  </a:lnTo>
                  <a:lnTo>
                    <a:pt x="39624" y="6096"/>
                  </a:lnTo>
                  <a:lnTo>
                    <a:pt x="28956" y="10668"/>
                  </a:lnTo>
                  <a:lnTo>
                    <a:pt x="28956" y="12192"/>
                  </a:lnTo>
                  <a:lnTo>
                    <a:pt x="19812" y="19812"/>
                  </a:lnTo>
                  <a:lnTo>
                    <a:pt x="18288" y="19812"/>
                  </a:lnTo>
                  <a:lnTo>
                    <a:pt x="10668" y="28956"/>
                  </a:lnTo>
                  <a:lnTo>
                    <a:pt x="10668" y="30480"/>
                  </a:lnTo>
                  <a:lnTo>
                    <a:pt x="4572" y="41148"/>
                  </a:lnTo>
                  <a:lnTo>
                    <a:pt x="3048" y="47244"/>
                  </a:lnTo>
                  <a:lnTo>
                    <a:pt x="0" y="54864"/>
                  </a:lnTo>
                  <a:lnTo>
                    <a:pt x="0" y="243840"/>
                  </a:lnTo>
                  <a:lnTo>
                    <a:pt x="12192" y="243840"/>
                  </a:lnTo>
                  <a:lnTo>
                    <a:pt x="12192" y="62484"/>
                  </a:lnTo>
                  <a:lnTo>
                    <a:pt x="13716" y="56388"/>
                  </a:lnTo>
                  <a:lnTo>
                    <a:pt x="15240" y="51816"/>
                  </a:lnTo>
                  <a:lnTo>
                    <a:pt x="16764" y="45720"/>
                  </a:lnTo>
                  <a:lnTo>
                    <a:pt x="21336" y="36576"/>
                  </a:lnTo>
                  <a:lnTo>
                    <a:pt x="21336" y="38100"/>
                  </a:lnTo>
                  <a:lnTo>
                    <a:pt x="27432" y="30784"/>
                  </a:lnTo>
                  <a:lnTo>
                    <a:pt x="27432" y="28956"/>
                  </a:lnTo>
                  <a:lnTo>
                    <a:pt x="36576" y="21336"/>
                  </a:lnTo>
                  <a:lnTo>
                    <a:pt x="36576" y="21989"/>
                  </a:lnTo>
                  <a:lnTo>
                    <a:pt x="45720" y="16764"/>
                  </a:lnTo>
                  <a:lnTo>
                    <a:pt x="50292" y="15240"/>
                  </a:lnTo>
                  <a:lnTo>
                    <a:pt x="56388" y="13716"/>
                  </a:lnTo>
                  <a:lnTo>
                    <a:pt x="60960" y="13716"/>
                  </a:lnTo>
                  <a:lnTo>
                    <a:pt x="67056" y="12192"/>
                  </a:lnTo>
                  <a:lnTo>
                    <a:pt x="484632" y="12192"/>
                  </a:lnTo>
                  <a:lnTo>
                    <a:pt x="490728" y="13716"/>
                  </a:lnTo>
                  <a:lnTo>
                    <a:pt x="495300" y="13716"/>
                  </a:lnTo>
                  <a:lnTo>
                    <a:pt x="501396" y="15240"/>
                  </a:lnTo>
                  <a:lnTo>
                    <a:pt x="505968" y="16764"/>
                  </a:lnTo>
                  <a:lnTo>
                    <a:pt x="513588" y="21844"/>
                  </a:lnTo>
                  <a:lnTo>
                    <a:pt x="513588" y="21336"/>
                  </a:lnTo>
                  <a:lnTo>
                    <a:pt x="522732" y="28956"/>
                  </a:lnTo>
                  <a:lnTo>
                    <a:pt x="530352" y="38100"/>
                  </a:lnTo>
                  <a:lnTo>
                    <a:pt x="530352" y="39243"/>
                  </a:lnTo>
                  <a:lnTo>
                    <a:pt x="534924" y="47244"/>
                  </a:lnTo>
                  <a:lnTo>
                    <a:pt x="537972" y="56388"/>
                  </a:lnTo>
                  <a:lnTo>
                    <a:pt x="539496" y="62484"/>
                  </a:lnTo>
                  <a:close/>
                </a:path>
                <a:path w="551815" h="243839">
                  <a:moveTo>
                    <a:pt x="28956" y="28956"/>
                  </a:moveTo>
                  <a:lnTo>
                    <a:pt x="27432" y="28956"/>
                  </a:lnTo>
                  <a:lnTo>
                    <a:pt x="27432" y="30784"/>
                  </a:lnTo>
                  <a:lnTo>
                    <a:pt x="28956" y="28956"/>
                  </a:lnTo>
                  <a:close/>
                </a:path>
                <a:path w="551815" h="243839">
                  <a:moveTo>
                    <a:pt x="36576" y="21989"/>
                  </a:moveTo>
                  <a:lnTo>
                    <a:pt x="36576" y="21336"/>
                  </a:lnTo>
                  <a:lnTo>
                    <a:pt x="35052" y="22860"/>
                  </a:lnTo>
                  <a:lnTo>
                    <a:pt x="36576" y="21989"/>
                  </a:lnTo>
                  <a:close/>
                </a:path>
                <a:path w="551815" h="243839">
                  <a:moveTo>
                    <a:pt x="515112" y="22860"/>
                  </a:moveTo>
                  <a:lnTo>
                    <a:pt x="513588" y="21336"/>
                  </a:lnTo>
                  <a:lnTo>
                    <a:pt x="513588" y="21844"/>
                  </a:lnTo>
                  <a:lnTo>
                    <a:pt x="515112" y="22860"/>
                  </a:lnTo>
                  <a:close/>
                </a:path>
                <a:path w="551815" h="243839">
                  <a:moveTo>
                    <a:pt x="530352" y="39243"/>
                  </a:moveTo>
                  <a:lnTo>
                    <a:pt x="530352" y="38100"/>
                  </a:lnTo>
                  <a:lnTo>
                    <a:pt x="528828" y="36576"/>
                  </a:lnTo>
                  <a:lnTo>
                    <a:pt x="530352" y="39243"/>
                  </a:lnTo>
                  <a:close/>
                </a:path>
                <a:path w="551815" h="243839">
                  <a:moveTo>
                    <a:pt x="551688" y="243840"/>
                  </a:moveTo>
                  <a:lnTo>
                    <a:pt x="551688" y="60960"/>
                  </a:lnTo>
                  <a:lnTo>
                    <a:pt x="550164" y="53340"/>
                  </a:lnTo>
                  <a:lnTo>
                    <a:pt x="548640" y="47244"/>
                  </a:lnTo>
                  <a:lnTo>
                    <a:pt x="545592" y="41148"/>
                  </a:lnTo>
                  <a:lnTo>
                    <a:pt x="541020" y="30480"/>
                  </a:lnTo>
                  <a:lnTo>
                    <a:pt x="539496" y="30480"/>
                  </a:lnTo>
                  <a:lnTo>
                    <a:pt x="539496" y="243840"/>
                  </a:lnTo>
                  <a:lnTo>
                    <a:pt x="551688" y="243840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781151" y="3540252"/>
              <a:ext cx="447040" cy="238125"/>
            </a:xfrm>
            <a:custGeom>
              <a:avLst/>
              <a:gdLst/>
              <a:ahLst/>
              <a:cxnLst/>
              <a:rect l="l" t="t" r="r" b="b"/>
              <a:pathLst>
                <a:path w="447040" h="238125">
                  <a:moveTo>
                    <a:pt x="446532" y="237744"/>
                  </a:moveTo>
                  <a:lnTo>
                    <a:pt x="446532" y="56388"/>
                  </a:lnTo>
                  <a:lnTo>
                    <a:pt x="442245" y="34718"/>
                  </a:lnTo>
                  <a:lnTo>
                    <a:pt x="430530" y="16764"/>
                  </a:lnTo>
                  <a:lnTo>
                    <a:pt x="413099" y="4524"/>
                  </a:lnTo>
                  <a:lnTo>
                    <a:pt x="391668" y="0"/>
                  </a:lnTo>
                  <a:lnTo>
                    <a:pt x="54864" y="0"/>
                  </a:lnTo>
                  <a:lnTo>
                    <a:pt x="33432" y="4524"/>
                  </a:lnTo>
                  <a:lnTo>
                    <a:pt x="16002" y="16764"/>
                  </a:lnTo>
                  <a:lnTo>
                    <a:pt x="4286" y="34718"/>
                  </a:lnTo>
                  <a:lnTo>
                    <a:pt x="0" y="56388"/>
                  </a:lnTo>
                  <a:lnTo>
                    <a:pt x="0" y="237744"/>
                  </a:lnTo>
                  <a:lnTo>
                    <a:pt x="446532" y="237744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773530" y="3534156"/>
              <a:ext cx="462280" cy="243840"/>
            </a:xfrm>
            <a:custGeom>
              <a:avLst/>
              <a:gdLst/>
              <a:ahLst/>
              <a:cxnLst/>
              <a:rect l="l" t="t" r="r" b="b"/>
              <a:pathLst>
                <a:path w="462279" h="243839">
                  <a:moveTo>
                    <a:pt x="461772" y="243840"/>
                  </a:moveTo>
                  <a:lnTo>
                    <a:pt x="461772" y="62484"/>
                  </a:lnTo>
                  <a:lnTo>
                    <a:pt x="460248" y="56388"/>
                  </a:lnTo>
                  <a:lnTo>
                    <a:pt x="460248" y="48768"/>
                  </a:lnTo>
                  <a:lnTo>
                    <a:pt x="451104" y="27432"/>
                  </a:lnTo>
                  <a:lnTo>
                    <a:pt x="449580" y="27432"/>
                  </a:lnTo>
                  <a:lnTo>
                    <a:pt x="443484" y="18288"/>
                  </a:lnTo>
                  <a:lnTo>
                    <a:pt x="441960" y="18288"/>
                  </a:lnTo>
                  <a:lnTo>
                    <a:pt x="434340" y="10668"/>
                  </a:lnTo>
                  <a:lnTo>
                    <a:pt x="432816" y="10668"/>
                  </a:lnTo>
                  <a:lnTo>
                    <a:pt x="423672" y="4572"/>
                  </a:lnTo>
                  <a:lnTo>
                    <a:pt x="422148" y="4572"/>
                  </a:lnTo>
                  <a:lnTo>
                    <a:pt x="411480" y="1524"/>
                  </a:lnTo>
                  <a:lnTo>
                    <a:pt x="405384" y="0"/>
                  </a:lnTo>
                  <a:lnTo>
                    <a:pt x="56388" y="0"/>
                  </a:lnTo>
                  <a:lnTo>
                    <a:pt x="50292" y="1524"/>
                  </a:lnTo>
                  <a:lnTo>
                    <a:pt x="39624" y="4572"/>
                  </a:lnTo>
                  <a:lnTo>
                    <a:pt x="38100" y="4572"/>
                  </a:lnTo>
                  <a:lnTo>
                    <a:pt x="28956" y="10668"/>
                  </a:lnTo>
                  <a:lnTo>
                    <a:pt x="27432" y="10668"/>
                  </a:lnTo>
                  <a:lnTo>
                    <a:pt x="19812" y="18288"/>
                  </a:lnTo>
                  <a:lnTo>
                    <a:pt x="18288" y="18288"/>
                  </a:lnTo>
                  <a:lnTo>
                    <a:pt x="12192" y="27432"/>
                  </a:lnTo>
                  <a:lnTo>
                    <a:pt x="10668" y="27432"/>
                  </a:lnTo>
                  <a:lnTo>
                    <a:pt x="6096" y="38100"/>
                  </a:lnTo>
                  <a:lnTo>
                    <a:pt x="4572" y="38100"/>
                  </a:lnTo>
                  <a:lnTo>
                    <a:pt x="1524" y="48768"/>
                  </a:lnTo>
                  <a:lnTo>
                    <a:pt x="1524" y="56388"/>
                  </a:lnTo>
                  <a:lnTo>
                    <a:pt x="0" y="62484"/>
                  </a:lnTo>
                  <a:lnTo>
                    <a:pt x="0" y="243840"/>
                  </a:lnTo>
                  <a:lnTo>
                    <a:pt x="13716" y="243840"/>
                  </a:lnTo>
                  <a:lnTo>
                    <a:pt x="13716" y="53340"/>
                  </a:lnTo>
                  <a:lnTo>
                    <a:pt x="16764" y="42672"/>
                  </a:lnTo>
                  <a:lnTo>
                    <a:pt x="16764" y="44196"/>
                  </a:lnTo>
                  <a:lnTo>
                    <a:pt x="21336" y="36195"/>
                  </a:lnTo>
                  <a:lnTo>
                    <a:pt x="21336" y="35052"/>
                  </a:lnTo>
                  <a:lnTo>
                    <a:pt x="27432" y="28956"/>
                  </a:lnTo>
                  <a:lnTo>
                    <a:pt x="27432" y="27432"/>
                  </a:lnTo>
                  <a:lnTo>
                    <a:pt x="35052" y="21336"/>
                  </a:lnTo>
                  <a:lnTo>
                    <a:pt x="42672" y="17526"/>
                  </a:lnTo>
                  <a:lnTo>
                    <a:pt x="42672" y="16764"/>
                  </a:lnTo>
                  <a:lnTo>
                    <a:pt x="53340" y="13716"/>
                  </a:lnTo>
                  <a:lnTo>
                    <a:pt x="57912" y="13716"/>
                  </a:lnTo>
                  <a:lnTo>
                    <a:pt x="64008" y="12192"/>
                  </a:lnTo>
                  <a:lnTo>
                    <a:pt x="399288" y="12192"/>
                  </a:lnTo>
                  <a:lnTo>
                    <a:pt x="403860" y="13716"/>
                  </a:lnTo>
                  <a:lnTo>
                    <a:pt x="408432" y="13716"/>
                  </a:lnTo>
                  <a:lnTo>
                    <a:pt x="419100" y="16764"/>
                  </a:lnTo>
                  <a:lnTo>
                    <a:pt x="419100" y="17526"/>
                  </a:lnTo>
                  <a:lnTo>
                    <a:pt x="426720" y="21336"/>
                  </a:lnTo>
                  <a:lnTo>
                    <a:pt x="434340" y="27432"/>
                  </a:lnTo>
                  <a:lnTo>
                    <a:pt x="434340" y="28956"/>
                  </a:lnTo>
                  <a:lnTo>
                    <a:pt x="440436" y="35052"/>
                  </a:lnTo>
                  <a:lnTo>
                    <a:pt x="440436" y="36195"/>
                  </a:lnTo>
                  <a:lnTo>
                    <a:pt x="445008" y="44196"/>
                  </a:lnTo>
                  <a:lnTo>
                    <a:pt x="445008" y="46228"/>
                  </a:lnTo>
                  <a:lnTo>
                    <a:pt x="448056" y="53340"/>
                  </a:lnTo>
                  <a:lnTo>
                    <a:pt x="448056" y="243840"/>
                  </a:lnTo>
                  <a:lnTo>
                    <a:pt x="461772" y="243840"/>
                  </a:lnTo>
                  <a:close/>
                </a:path>
                <a:path w="462279" h="243839">
                  <a:moveTo>
                    <a:pt x="22860" y="33528"/>
                  </a:moveTo>
                  <a:lnTo>
                    <a:pt x="21336" y="35052"/>
                  </a:lnTo>
                  <a:lnTo>
                    <a:pt x="21336" y="36195"/>
                  </a:lnTo>
                  <a:lnTo>
                    <a:pt x="22860" y="33528"/>
                  </a:lnTo>
                  <a:close/>
                </a:path>
                <a:path w="462279" h="243839">
                  <a:moveTo>
                    <a:pt x="28956" y="27432"/>
                  </a:moveTo>
                  <a:lnTo>
                    <a:pt x="27432" y="27432"/>
                  </a:lnTo>
                  <a:lnTo>
                    <a:pt x="27432" y="28956"/>
                  </a:lnTo>
                  <a:lnTo>
                    <a:pt x="28956" y="27432"/>
                  </a:lnTo>
                  <a:close/>
                </a:path>
                <a:path w="462279" h="243839">
                  <a:moveTo>
                    <a:pt x="44196" y="16764"/>
                  </a:moveTo>
                  <a:lnTo>
                    <a:pt x="42672" y="16764"/>
                  </a:lnTo>
                  <a:lnTo>
                    <a:pt x="42672" y="17526"/>
                  </a:lnTo>
                  <a:lnTo>
                    <a:pt x="44196" y="16764"/>
                  </a:lnTo>
                  <a:close/>
                </a:path>
                <a:path w="462279" h="243839">
                  <a:moveTo>
                    <a:pt x="419100" y="17526"/>
                  </a:moveTo>
                  <a:lnTo>
                    <a:pt x="419100" y="16764"/>
                  </a:lnTo>
                  <a:lnTo>
                    <a:pt x="417576" y="16764"/>
                  </a:lnTo>
                  <a:lnTo>
                    <a:pt x="419100" y="17526"/>
                  </a:lnTo>
                  <a:close/>
                </a:path>
                <a:path w="462279" h="243839">
                  <a:moveTo>
                    <a:pt x="434340" y="28956"/>
                  </a:moveTo>
                  <a:lnTo>
                    <a:pt x="434340" y="27432"/>
                  </a:lnTo>
                  <a:lnTo>
                    <a:pt x="432816" y="27432"/>
                  </a:lnTo>
                  <a:lnTo>
                    <a:pt x="434340" y="28956"/>
                  </a:lnTo>
                  <a:close/>
                </a:path>
                <a:path w="462279" h="243839">
                  <a:moveTo>
                    <a:pt x="440436" y="36195"/>
                  </a:moveTo>
                  <a:lnTo>
                    <a:pt x="440436" y="35052"/>
                  </a:lnTo>
                  <a:lnTo>
                    <a:pt x="438912" y="33528"/>
                  </a:lnTo>
                  <a:lnTo>
                    <a:pt x="440436" y="36195"/>
                  </a:lnTo>
                  <a:close/>
                </a:path>
                <a:path w="462279" h="243839">
                  <a:moveTo>
                    <a:pt x="445008" y="46228"/>
                  </a:moveTo>
                  <a:lnTo>
                    <a:pt x="445008" y="44196"/>
                  </a:lnTo>
                  <a:lnTo>
                    <a:pt x="443484" y="42672"/>
                  </a:lnTo>
                  <a:lnTo>
                    <a:pt x="445008" y="46228"/>
                  </a:lnTo>
                  <a:close/>
                </a:path>
                <a:path w="462279" h="243839">
                  <a:moveTo>
                    <a:pt x="448056" y="57912"/>
                  </a:moveTo>
                  <a:lnTo>
                    <a:pt x="448056" y="53340"/>
                  </a:lnTo>
                  <a:lnTo>
                    <a:pt x="446532" y="51816"/>
                  </a:lnTo>
                  <a:lnTo>
                    <a:pt x="448056" y="57912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39464" y="1933956"/>
              <a:ext cx="2458720" cy="1844039"/>
            </a:xfrm>
            <a:custGeom>
              <a:avLst/>
              <a:gdLst/>
              <a:ahLst/>
              <a:cxnLst/>
              <a:rect l="l" t="t" r="r" b="b"/>
              <a:pathLst>
                <a:path w="2458720" h="1844039">
                  <a:moveTo>
                    <a:pt x="2458205" y="1741932"/>
                  </a:moveTo>
                  <a:lnTo>
                    <a:pt x="2458205" y="248412"/>
                  </a:lnTo>
                  <a:lnTo>
                    <a:pt x="2453157" y="198358"/>
                  </a:lnTo>
                  <a:lnTo>
                    <a:pt x="2438679" y="151733"/>
                  </a:lnTo>
                  <a:lnTo>
                    <a:pt x="2415772" y="109537"/>
                  </a:lnTo>
                  <a:lnTo>
                    <a:pt x="2385434" y="72771"/>
                  </a:lnTo>
                  <a:lnTo>
                    <a:pt x="2348668" y="42433"/>
                  </a:lnTo>
                  <a:lnTo>
                    <a:pt x="2306472" y="19526"/>
                  </a:lnTo>
                  <a:lnTo>
                    <a:pt x="2259847" y="5048"/>
                  </a:lnTo>
                  <a:lnTo>
                    <a:pt x="2209793" y="0"/>
                  </a:lnTo>
                  <a:lnTo>
                    <a:pt x="249929" y="0"/>
                  </a:lnTo>
                  <a:lnTo>
                    <a:pt x="204834" y="4003"/>
                  </a:lnTo>
                  <a:lnTo>
                    <a:pt x="162460" y="15545"/>
                  </a:lnTo>
                  <a:lnTo>
                    <a:pt x="123498" y="33923"/>
                  </a:lnTo>
                  <a:lnTo>
                    <a:pt x="88637" y="58434"/>
                  </a:lnTo>
                  <a:lnTo>
                    <a:pt x="58567" y="88377"/>
                  </a:lnTo>
                  <a:lnTo>
                    <a:pt x="33979" y="123048"/>
                  </a:lnTo>
                  <a:lnTo>
                    <a:pt x="15561" y="161746"/>
                  </a:lnTo>
                  <a:lnTo>
                    <a:pt x="4005" y="203768"/>
                  </a:lnTo>
                  <a:lnTo>
                    <a:pt x="0" y="248412"/>
                  </a:lnTo>
                  <a:lnTo>
                    <a:pt x="0" y="1741932"/>
                  </a:lnTo>
                  <a:lnTo>
                    <a:pt x="4005" y="1786575"/>
                  </a:lnTo>
                  <a:lnTo>
                    <a:pt x="15561" y="1828597"/>
                  </a:lnTo>
                  <a:lnTo>
                    <a:pt x="22911" y="1844040"/>
                  </a:lnTo>
                  <a:lnTo>
                    <a:pt x="2435732" y="1844040"/>
                  </a:lnTo>
                  <a:lnTo>
                    <a:pt x="2438679" y="1838610"/>
                  </a:lnTo>
                  <a:lnTo>
                    <a:pt x="2453157" y="1791985"/>
                  </a:lnTo>
                  <a:lnTo>
                    <a:pt x="2458205" y="17419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27272" y="1921764"/>
              <a:ext cx="2482850" cy="1856739"/>
            </a:xfrm>
            <a:custGeom>
              <a:avLst/>
              <a:gdLst/>
              <a:ahLst/>
              <a:cxnLst/>
              <a:rect l="l" t="t" r="r" b="b"/>
              <a:pathLst>
                <a:path w="2482850" h="1856739">
                  <a:moveTo>
                    <a:pt x="2482589" y="1767840"/>
                  </a:moveTo>
                  <a:lnTo>
                    <a:pt x="2482589" y="246888"/>
                  </a:lnTo>
                  <a:lnTo>
                    <a:pt x="2481065" y="234696"/>
                  </a:lnTo>
                  <a:lnTo>
                    <a:pt x="2479541" y="220980"/>
                  </a:lnTo>
                  <a:lnTo>
                    <a:pt x="2478017" y="208788"/>
                  </a:lnTo>
                  <a:lnTo>
                    <a:pt x="2474969" y="195072"/>
                  </a:lnTo>
                  <a:lnTo>
                    <a:pt x="2470397" y="182880"/>
                  </a:lnTo>
                  <a:lnTo>
                    <a:pt x="2462777" y="158495"/>
                  </a:lnTo>
                  <a:lnTo>
                    <a:pt x="2438393" y="114300"/>
                  </a:lnTo>
                  <a:lnTo>
                    <a:pt x="2406389" y="76200"/>
                  </a:lnTo>
                  <a:lnTo>
                    <a:pt x="2366765" y="44196"/>
                  </a:lnTo>
                  <a:lnTo>
                    <a:pt x="2322569" y="19812"/>
                  </a:lnTo>
                  <a:lnTo>
                    <a:pt x="2273801" y="4572"/>
                  </a:lnTo>
                  <a:lnTo>
                    <a:pt x="2234177" y="0"/>
                  </a:lnTo>
                  <a:lnTo>
                    <a:pt x="248405" y="0"/>
                  </a:lnTo>
                  <a:lnTo>
                    <a:pt x="220973" y="3048"/>
                  </a:lnTo>
                  <a:lnTo>
                    <a:pt x="208781" y="4572"/>
                  </a:lnTo>
                  <a:lnTo>
                    <a:pt x="195072" y="7620"/>
                  </a:lnTo>
                  <a:lnTo>
                    <a:pt x="182880" y="12192"/>
                  </a:lnTo>
                  <a:lnTo>
                    <a:pt x="158496" y="19812"/>
                  </a:lnTo>
                  <a:lnTo>
                    <a:pt x="114300" y="44196"/>
                  </a:lnTo>
                  <a:lnTo>
                    <a:pt x="76200" y="76200"/>
                  </a:lnTo>
                  <a:lnTo>
                    <a:pt x="44196" y="115824"/>
                  </a:lnTo>
                  <a:lnTo>
                    <a:pt x="19812" y="160020"/>
                  </a:lnTo>
                  <a:lnTo>
                    <a:pt x="12192" y="184404"/>
                  </a:lnTo>
                  <a:lnTo>
                    <a:pt x="7620" y="196596"/>
                  </a:lnTo>
                  <a:lnTo>
                    <a:pt x="4572" y="208788"/>
                  </a:lnTo>
                  <a:lnTo>
                    <a:pt x="3048" y="220980"/>
                  </a:lnTo>
                  <a:lnTo>
                    <a:pt x="0" y="248412"/>
                  </a:lnTo>
                  <a:lnTo>
                    <a:pt x="0" y="1767840"/>
                  </a:lnTo>
                  <a:lnTo>
                    <a:pt x="1524" y="1781556"/>
                  </a:lnTo>
                  <a:lnTo>
                    <a:pt x="3048" y="1793748"/>
                  </a:lnTo>
                  <a:lnTo>
                    <a:pt x="6096" y="1807464"/>
                  </a:lnTo>
                  <a:lnTo>
                    <a:pt x="7620" y="1819656"/>
                  </a:lnTo>
                  <a:lnTo>
                    <a:pt x="12192" y="1833372"/>
                  </a:lnTo>
                  <a:lnTo>
                    <a:pt x="21336" y="1856232"/>
                  </a:lnTo>
                  <a:lnTo>
                    <a:pt x="25908" y="1856232"/>
                  </a:lnTo>
                  <a:lnTo>
                    <a:pt x="25908" y="236220"/>
                  </a:lnTo>
                  <a:lnTo>
                    <a:pt x="27432" y="224028"/>
                  </a:lnTo>
                  <a:lnTo>
                    <a:pt x="30480" y="213360"/>
                  </a:lnTo>
                  <a:lnTo>
                    <a:pt x="33528" y="201168"/>
                  </a:lnTo>
                  <a:lnTo>
                    <a:pt x="36576" y="190500"/>
                  </a:lnTo>
                  <a:lnTo>
                    <a:pt x="54864" y="147828"/>
                  </a:lnTo>
                  <a:lnTo>
                    <a:pt x="79248" y="109728"/>
                  </a:lnTo>
                  <a:lnTo>
                    <a:pt x="111252" y="77724"/>
                  </a:lnTo>
                  <a:lnTo>
                    <a:pt x="149352" y="53340"/>
                  </a:lnTo>
                  <a:lnTo>
                    <a:pt x="192024" y="35052"/>
                  </a:lnTo>
                  <a:lnTo>
                    <a:pt x="214877" y="30480"/>
                  </a:lnTo>
                  <a:lnTo>
                    <a:pt x="225545" y="27432"/>
                  </a:lnTo>
                  <a:lnTo>
                    <a:pt x="237737" y="25908"/>
                  </a:lnTo>
                  <a:lnTo>
                    <a:pt x="249929" y="25908"/>
                  </a:lnTo>
                  <a:lnTo>
                    <a:pt x="262121" y="24384"/>
                  </a:lnTo>
                  <a:lnTo>
                    <a:pt x="2221985" y="24384"/>
                  </a:lnTo>
                  <a:lnTo>
                    <a:pt x="2234177" y="25908"/>
                  </a:lnTo>
                  <a:lnTo>
                    <a:pt x="2246369" y="25908"/>
                  </a:lnTo>
                  <a:lnTo>
                    <a:pt x="2257037" y="27432"/>
                  </a:lnTo>
                  <a:lnTo>
                    <a:pt x="2269229" y="30480"/>
                  </a:lnTo>
                  <a:lnTo>
                    <a:pt x="2281421" y="32004"/>
                  </a:lnTo>
                  <a:lnTo>
                    <a:pt x="2334761" y="53340"/>
                  </a:lnTo>
                  <a:lnTo>
                    <a:pt x="2371337" y="79248"/>
                  </a:lnTo>
                  <a:lnTo>
                    <a:pt x="2403341" y="111252"/>
                  </a:lnTo>
                  <a:lnTo>
                    <a:pt x="2429249" y="149352"/>
                  </a:lnTo>
                  <a:lnTo>
                    <a:pt x="2447537" y="192024"/>
                  </a:lnTo>
                  <a:lnTo>
                    <a:pt x="2452109" y="213360"/>
                  </a:lnTo>
                  <a:lnTo>
                    <a:pt x="2455157" y="225552"/>
                  </a:lnTo>
                  <a:lnTo>
                    <a:pt x="2456681" y="237744"/>
                  </a:lnTo>
                  <a:lnTo>
                    <a:pt x="2456681" y="249936"/>
                  </a:lnTo>
                  <a:lnTo>
                    <a:pt x="2458205" y="262128"/>
                  </a:lnTo>
                  <a:lnTo>
                    <a:pt x="2458205" y="1856232"/>
                  </a:lnTo>
                  <a:lnTo>
                    <a:pt x="2462777" y="1856231"/>
                  </a:lnTo>
                  <a:lnTo>
                    <a:pt x="2474969" y="1819656"/>
                  </a:lnTo>
                  <a:lnTo>
                    <a:pt x="2481065" y="1780032"/>
                  </a:lnTo>
                  <a:lnTo>
                    <a:pt x="2482589" y="1767840"/>
                  </a:lnTo>
                  <a:close/>
                </a:path>
                <a:path w="2482850" h="1856739">
                  <a:moveTo>
                    <a:pt x="48768" y="1856232"/>
                  </a:moveTo>
                  <a:lnTo>
                    <a:pt x="35052" y="1824228"/>
                  </a:lnTo>
                  <a:lnTo>
                    <a:pt x="32004" y="1813560"/>
                  </a:lnTo>
                  <a:lnTo>
                    <a:pt x="30480" y="1801368"/>
                  </a:lnTo>
                  <a:lnTo>
                    <a:pt x="27432" y="1789176"/>
                  </a:lnTo>
                  <a:lnTo>
                    <a:pt x="25908" y="1778508"/>
                  </a:lnTo>
                  <a:lnTo>
                    <a:pt x="25908" y="1856232"/>
                  </a:lnTo>
                  <a:lnTo>
                    <a:pt x="48768" y="1856232"/>
                  </a:lnTo>
                  <a:close/>
                </a:path>
                <a:path w="2482850" h="1856739">
                  <a:moveTo>
                    <a:pt x="2458205" y="1856232"/>
                  </a:moveTo>
                  <a:lnTo>
                    <a:pt x="2458205" y="1754124"/>
                  </a:lnTo>
                  <a:lnTo>
                    <a:pt x="2456681" y="1766316"/>
                  </a:lnTo>
                  <a:lnTo>
                    <a:pt x="2456681" y="1778508"/>
                  </a:lnTo>
                  <a:lnTo>
                    <a:pt x="2455157" y="1790700"/>
                  </a:lnTo>
                  <a:lnTo>
                    <a:pt x="2452109" y="1802892"/>
                  </a:lnTo>
                  <a:lnTo>
                    <a:pt x="2450585" y="1813560"/>
                  </a:lnTo>
                  <a:lnTo>
                    <a:pt x="2447537" y="1824228"/>
                  </a:lnTo>
                  <a:lnTo>
                    <a:pt x="2438393" y="1847088"/>
                  </a:lnTo>
                  <a:lnTo>
                    <a:pt x="2434173" y="1856232"/>
                  </a:lnTo>
                  <a:lnTo>
                    <a:pt x="2458205" y="1856232"/>
                  </a:lnTo>
                  <a:close/>
                </a:path>
              </a:pathLst>
            </a:custGeom>
            <a:solidFill>
              <a:srgbClr val="AFA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36738" y="2129028"/>
              <a:ext cx="1181100" cy="390525"/>
            </a:xfrm>
            <a:custGeom>
              <a:avLst/>
              <a:gdLst/>
              <a:ahLst/>
              <a:cxnLst/>
              <a:rect l="l" t="t" r="r" b="b"/>
              <a:pathLst>
                <a:path w="1181100" h="390525">
                  <a:moveTo>
                    <a:pt x="1181100" y="341376"/>
                  </a:moveTo>
                  <a:lnTo>
                    <a:pt x="1181100" y="48768"/>
                  </a:lnTo>
                  <a:lnTo>
                    <a:pt x="1177337" y="30218"/>
                  </a:lnTo>
                  <a:lnTo>
                    <a:pt x="1167003" y="14668"/>
                  </a:lnTo>
                  <a:lnTo>
                    <a:pt x="1151524" y="3976"/>
                  </a:lnTo>
                  <a:lnTo>
                    <a:pt x="1132332" y="0"/>
                  </a:lnTo>
                  <a:lnTo>
                    <a:pt x="48768" y="0"/>
                  </a:lnTo>
                  <a:lnTo>
                    <a:pt x="29575" y="3976"/>
                  </a:lnTo>
                  <a:lnTo>
                    <a:pt x="14097" y="14668"/>
                  </a:lnTo>
                  <a:lnTo>
                    <a:pt x="3762" y="30218"/>
                  </a:lnTo>
                  <a:lnTo>
                    <a:pt x="0" y="48768"/>
                  </a:lnTo>
                  <a:lnTo>
                    <a:pt x="0" y="341376"/>
                  </a:lnTo>
                  <a:lnTo>
                    <a:pt x="3762" y="360568"/>
                  </a:lnTo>
                  <a:lnTo>
                    <a:pt x="14097" y="376047"/>
                  </a:lnTo>
                  <a:lnTo>
                    <a:pt x="29575" y="386381"/>
                  </a:lnTo>
                  <a:lnTo>
                    <a:pt x="48768" y="390144"/>
                  </a:lnTo>
                  <a:lnTo>
                    <a:pt x="1132332" y="390144"/>
                  </a:lnTo>
                  <a:lnTo>
                    <a:pt x="1151524" y="386381"/>
                  </a:lnTo>
                  <a:lnTo>
                    <a:pt x="1167003" y="376047"/>
                  </a:lnTo>
                  <a:lnTo>
                    <a:pt x="1177337" y="360568"/>
                  </a:lnTo>
                  <a:lnTo>
                    <a:pt x="1181100" y="341376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30642" y="2122932"/>
              <a:ext cx="1193800" cy="403860"/>
            </a:xfrm>
            <a:custGeom>
              <a:avLst/>
              <a:gdLst/>
              <a:ahLst/>
              <a:cxnLst/>
              <a:rect l="l" t="t" r="r" b="b"/>
              <a:pathLst>
                <a:path w="1193800" h="403860">
                  <a:moveTo>
                    <a:pt x="4572" y="368808"/>
                  </a:moveTo>
                  <a:lnTo>
                    <a:pt x="4572" y="35052"/>
                  </a:lnTo>
                  <a:lnTo>
                    <a:pt x="1524" y="44196"/>
                  </a:lnTo>
                  <a:lnTo>
                    <a:pt x="0" y="54864"/>
                  </a:lnTo>
                  <a:lnTo>
                    <a:pt x="0" y="348996"/>
                  </a:lnTo>
                  <a:lnTo>
                    <a:pt x="1524" y="358140"/>
                  </a:lnTo>
                  <a:lnTo>
                    <a:pt x="1524" y="359664"/>
                  </a:lnTo>
                  <a:lnTo>
                    <a:pt x="4572" y="368808"/>
                  </a:lnTo>
                  <a:close/>
                </a:path>
                <a:path w="1193800" h="403860">
                  <a:moveTo>
                    <a:pt x="1193292" y="359664"/>
                  </a:moveTo>
                  <a:lnTo>
                    <a:pt x="1193292" y="44196"/>
                  </a:lnTo>
                  <a:lnTo>
                    <a:pt x="1191768" y="44196"/>
                  </a:lnTo>
                  <a:lnTo>
                    <a:pt x="1190244" y="35052"/>
                  </a:lnTo>
                  <a:lnTo>
                    <a:pt x="1188720" y="33528"/>
                  </a:lnTo>
                  <a:lnTo>
                    <a:pt x="1184148" y="24384"/>
                  </a:lnTo>
                  <a:lnTo>
                    <a:pt x="1178052" y="16764"/>
                  </a:lnTo>
                  <a:lnTo>
                    <a:pt x="1170432" y="9144"/>
                  </a:lnTo>
                  <a:lnTo>
                    <a:pt x="1168908" y="9144"/>
                  </a:lnTo>
                  <a:lnTo>
                    <a:pt x="1161288" y="4572"/>
                  </a:lnTo>
                  <a:lnTo>
                    <a:pt x="1159764" y="4572"/>
                  </a:lnTo>
                  <a:lnTo>
                    <a:pt x="1150620" y="1524"/>
                  </a:lnTo>
                  <a:lnTo>
                    <a:pt x="1149096" y="1524"/>
                  </a:lnTo>
                  <a:lnTo>
                    <a:pt x="1138428" y="0"/>
                  </a:lnTo>
                  <a:lnTo>
                    <a:pt x="54864" y="0"/>
                  </a:lnTo>
                  <a:lnTo>
                    <a:pt x="44196" y="1524"/>
                  </a:lnTo>
                  <a:lnTo>
                    <a:pt x="42672" y="1524"/>
                  </a:lnTo>
                  <a:lnTo>
                    <a:pt x="33528" y="4572"/>
                  </a:lnTo>
                  <a:lnTo>
                    <a:pt x="24384" y="9144"/>
                  </a:lnTo>
                  <a:lnTo>
                    <a:pt x="16764" y="15240"/>
                  </a:lnTo>
                  <a:lnTo>
                    <a:pt x="16764" y="16764"/>
                  </a:lnTo>
                  <a:lnTo>
                    <a:pt x="15240" y="16764"/>
                  </a:lnTo>
                  <a:lnTo>
                    <a:pt x="9144" y="24384"/>
                  </a:lnTo>
                  <a:lnTo>
                    <a:pt x="4572" y="33528"/>
                  </a:lnTo>
                  <a:lnTo>
                    <a:pt x="4572" y="370332"/>
                  </a:lnTo>
                  <a:lnTo>
                    <a:pt x="9144" y="377952"/>
                  </a:lnTo>
                  <a:lnTo>
                    <a:pt x="9144" y="379476"/>
                  </a:lnTo>
                  <a:lnTo>
                    <a:pt x="12192" y="383286"/>
                  </a:lnTo>
                  <a:lnTo>
                    <a:pt x="12192" y="54864"/>
                  </a:lnTo>
                  <a:lnTo>
                    <a:pt x="13716" y="45720"/>
                  </a:lnTo>
                  <a:lnTo>
                    <a:pt x="13716" y="47244"/>
                  </a:lnTo>
                  <a:lnTo>
                    <a:pt x="15240" y="42672"/>
                  </a:lnTo>
                  <a:lnTo>
                    <a:pt x="15240" y="39624"/>
                  </a:lnTo>
                  <a:lnTo>
                    <a:pt x="19812" y="30480"/>
                  </a:lnTo>
                  <a:lnTo>
                    <a:pt x="19812" y="32004"/>
                  </a:lnTo>
                  <a:lnTo>
                    <a:pt x="24384" y="26289"/>
                  </a:lnTo>
                  <a:lnTo>
                    <a:pt x="24384" y="25908"/>
                  </a:lnTo>
                  <a:lnTo>
                    <a:pt x="25908" y="24384"/>
                  </a:lnTo>
                  <a:lnTo>
                    <a:pt x="25908" y="24688"/>
                  </a:lnTo>
                  <a:lnTo>
                    <a:pt x="30480" y="21031"/>
                  </a:lnTo>
                  <a:lnTo>
                    <a:pt x="30480" y="19812"/>
                  </a:lnTo>
                  <a:lnTo>
                    <a:pt x="39624" y="15240"/>
                  </a:lnTo>
                  <a:lnTo>
                    <a:pt x="39624" y="16256"/>
                  </a:lnTo>
                  <a:lnTo>
                    <a:pt x="45720" y="14224"/>
                  </a:lnTo>
                  <a:lnTo>
                    <a:pt x="45720" y="13716"/>
                  </a:lnTo>
                  <a:lnTo>
                    <a:pt x="56388" y="12192"/>
                  </a:lnTo>
                  <a:lnTo>
                    <a:pt x="1138428" y="12192"/>
                  </a:lnTo>
                  <a:lnTo>
                    <a:pt x="1147572" y="13716"/>
                  </a:lnTo>
                  <a:lnTo>
                    <a:pt x="1147572" y="14224"/>
                  </a:lnTo>
                  <a:lnTo>
                    <a:pt x="1155192" y="16764"/>
                  </a:lnTo>
                  <a:lnTo>
                    <a:pt x="1155192" y="15240"/>
                  </a:lnTo>
                  <a:lnTo>
                    <a:pt x="1162812" y="19812"/>
                  </a:lnTo>
                  <a:lnTo>
                    <a:pt x="1162812" y="21031"/>
                  </a:lnTo>
                  <a:lnTo>
                    <a:pt x="1168908" y="25908"/>
                  </a:lnTo>
                  <a:lnTo>
                    <a:pt x="1168908" y="24384"/>
                  </a:lnTo>
                  <a:lnTo>
                    <a:pt x="1173480" y="32004"/>
                  </a:lnTo>
                  <a:lnTo>
                    <a:pt x="1173480" y="30480"/>
                  </a:lnTo>
                  <a:lnTo>
                    <a:pt x="1178052" y="39624"/>
                  </a:lnTo>
                  <a:lnTo>
                    <a:pt x="1178052" y="38100"/>
                  </a:lnTo>
                  <a:lnTo>
                    <a:pt x="1179576" y="47244"/>
                  </a:lnTo>
                  <a:lnTo>
                    <a:pt x="1179576" y="45720"/>
                  </a:lnTo>
                  <a:lnTo>
                    <a:pt x="1181100" y="56388"/>
                  </a:lnTo>
                  <a:lnTo>
                    <a:pt x="1181100" y="383286"/>
                  </a:lnTo>
                  <a:lnTo>
                    <a:pt x="1184148" y="379476"/>
                  </a:lnTo>
                  <a:lnTo>
                    <a:pt x="1184148" y="377952"/>
                  </a:lnTo>
                  <a:lnTo>
                    <a:pt x="1188720" y="370332"/>
                  </a:lnTo>
                  <a:lnTo>
                    <a:pt x="1188720" y="368808"/>
                  </a:lnTo>
                  <a:lnTo>
                    <a:pt x="1190244" y="368808"/>
                  </a:lnTo>
                  <a:lnTo>
                    <a:pt x="1191768" y="359664"/>
                  </a:lnTo>
                  <a:lnTo>
                    <a:pt x="1193292" y="359664"/>
                  </a:lnTo>
                  <a:close/>
                </a:path>
                <a:path w="1193800" h="403860">
                  <a:moveTo>
                    <a:pt x="16764" y="365760"/>
                  </a:moveTo>
                  <a:lnTo>
                    <a:pt x="13716" y="356616"/>
                  </a:lnTo>
                  <a:lnTo>
                    <a:pt x="13716" y="358140"/>
                  </a:lnTo>
                  <a:lnTo>
                    <a:pt x="12192" y="347472"/>
                  </a:lnTo>
                  <a:lnTo>
                    <a:pt x="12192" y="383286"/>
                  </a:lnTo>
                  <a:lnTo>
                    <a:pt x="15240" y="387096"/>
                  </a:lnTo>
                  <a:lnTo>
                    <a:pt x="15240" y="364236"/>
                  </a:lnTo>
                  <a:lnTo>
                    <a:pt x="16764" y="365760"/>
                  </a:lnTo>
                  <a:close/>
                </a:path>
                <a:path w="1193800" h="403860">
                  <a:moveTo>
                    <a:pt x="16764" y="38100"/>
                  </a:moveTo>
                  <a:lnTo>
                    <a:pt x="15240" y="39624"/>
                  </a:lnTo>
                  <a:lnTo>
                    <a:pt x="15240" y="42672"/>
                  </a:lnTo>
                  <a:lnTo>
                    <a:pt x="16764" y="38100"/>
                  </a:lnTo>
                  <a:close/>
                </a:path>
                <a:path w="1193800" h="403860">
                  <a:moveTo>
                    <a:pt x="25908" y="377952"/>
                  </a:moveTo>
                  <a:lnTo>
                    <a:pt x="19812" y="371856"/>
                  </a:lnTo>
                  <a:lnTo>
                    <a:pt x="15240" y="364236"/>
                  </a:lnTo>
                  <a:lnTo>
                    <a:pt x="15240" y="387096"/>
                  </a:lnTo>
                  <a:lnTo>
                    <a:pt x="16764" y="387096"/>
                  </a:lnTo>
                  <a:lnTo>
                    <a:pt x="24384" y="393192"/>
                  </a:lnTo>
                  <a:lnTo>
                    <a:pt x="24384" y="377952"/>
                  </a:lnTo>
                  <a:lnTo>
                    <a:pt x="25908" y="377952"/>
                  </a:lnTo>
                  <a:close/>
                </a:path>
                <a:path w="1193800" h="403860">
                  <a:moveTo>
                    <a:pt x="25908" y="24384"/>
                  </a:moveTo>
                  <a:lnTo>
                    <a:pt x="24384" y="25908"/>
                  </a:lnTo>
                  <a:lnTo>
                    <a:pt x="25230" y="25230"/>
                  </a:lnTo>
                  <a:lnTo>
                    <a:pt x="25908" y="24384"/>
                  </a:lnTo>
                  <a:close/>
                </a:path>
                <a:path w="1193800" h="403860">
                  <a:moveTo>
                    <a:pt x="25230" y="25230"/>
                  </a:moveTo>
                  <a:lnTo>
                    <a:pt x="24384" y="25908"/>
                  </a:lnTo>
                  <a:lnTo>
                    <a:pt x="24384" y="26289"/>
                  </a:lnTo>
                  <a:lnTo>
                    <a:pt x="25230" y="25230"/>
                  </a:lnTo>
                  <a:close/>
                </a:path>
                <a:path w="1193800" h="403860">
                  <a:moveTo>
                    <a:pt x="32004" y="398526"/>
                  </a:moveTo>
                  <a:lnTo>
                    <a:pt x="32004" y="384048"/>
                  </a:lnTo>
                  <a:lnTo>
                    <a:pt x="24384" y="377952"/>
                  </a:lnTo>
                  <a:lnTo>
                    <a:pt x="24384" y="394716"/>
                  </a:lnTo>
                  <a:lnTo>
                    <a:pt x="32004" y="398526"/>
                  </a:lnTo>
                  <a:close/>
                </a:path>
                <a:path w="1193800" h="403860">
                  <a:moveTo>
                    <a:pt x="25908" y="24688"/>
                  </a:moveTo>
                  <a:lnTo>
                    <a:pt x="25908" y="24384"/>
                  </a:lnTo>
                  <a:lnTo>
                    <a:pt x="25230" y="25230"/>
                  </a:lnTo>
                  <a:lnTo>
                    <a:pt x="25908" y="24688"/>
                  </a:lnTo>
                  <a:close/>
                </a:path>
                <a:path w="1193800" h="403860">
                  <a:moveTo>
                    <a:pt x="32004" y="19812"/>
                  </a:moveTo>
                  <a:lnTo>
                    <a:pt x="30480" y="19812"/>
                  </a:lnTo>
                  <a:lnTo>
                    <a:pt x="30480" y="21031"/>
                  </a:lnTo>
                  <a:lnTo>
                    <a:pt x="32004" y="19812"/>
                  </a:lnTo>
                  <a:close/>
                </a:path>
                <a:path w="1193800" h="403860">
                  <a:moveTo>
                    <a:pt x="39624" y="387096"/>
                  </a:moveTo>
                  <a:lnTo>
                    <a:pt x="30480" y="382524"/>
                  </a:lnTo>
                  <a:lnTo>
                    <a:pt x="32004" y="384048"/>
                  </a:lnTo>
                  <a:lnTo>
                    <a:pt x="32004" y="398526"/>
                  </a:lnTo>
                  <a:lnTo>
                    <a:pt x="33528" y="399288"/>
                  </a:lnTo>
                  <a:lnTo>
                    <a:pt x="38100" y="400812"/>
                  </a:lnTo>
                  <a:lnTo>
                    <a:pt x="38100" y="387096"/>
                  </a:lnTo>
                  <a:lnTo>
                    <a:pt x="39624" y="387096"/>
                  </a:lnTo>
                  <a:close/>
                </a:path>
                <a:path w="1193800" h="403860">
                  <a:moveTo>
                    <a:pt x="39624" y="16256"/>
                  </a:moveTo>
                  <a:lnTo>
                    <a:pt x="39624" y="15240"/>
                  </a:lnTo>
                  <a:lnTo>
                    <a:pt x="38100" y="16764"/>
                  </a:lnTo>
                  <a:lnTo>
                    <a:pt x="39624" y="16256"/>
                  </a:lnTo>
                  <a:close/>
                </a:path>
                <a:path w="1193800" h="403860">
                  <a:moveTo>
                    <a:pt x="47244" y="390144"/>
                  </a:moveTo>
                  <a:lnTo>
                    <a:pt x="38100" y="387096"/>
                  </a:lnTo>
                  <a:lnTo>
                    <a:pt x="38100" y="400812"/>
                  </a:lnTo>
                  <a:lnTo>
                    <a:pt x="42672" y="402336"/>
                  </a:lnTo>
                  <a:lnTo>
                    <a:pt x="44196" y="402336"/>
                  </a:lnTo>
                  <a:lnTo>
                    <a:pt x="45720" y="402553"/>
                  </a:lnTo>
                  <a:lnTo>
                    <a:pt x="45720" y="390144"/>
                  </a:lnTo>
                  <a:lnTo>
                    <a:pt x="47244" y="390144"/>
                  </a:lnTo>
                  <a:close/>
                </a:path>
                <a:path w="1193800" h="403860">
                  <a:moveTo>
                    <a:pt x="47244" y="13716"/>
                  </a:moveTo>
                  <a:lnTo>
                    <a:pt x="45720" y="13716"/>
                  </a:lnTo>
                  <a:lnTo>
                    <a:pt x="45720" y="14224"/>
                  </a:lnTo>
                  <a:lnTo>
                    <a:pt x="47244" y="13716"/>
                  </a:lnTo>
                  <a:close/>
                </a:path>
                <a:path w="1193800" h="403860">
                  <a:moveTo>
                    <a:pt x="1147572" y="402553"/>
                  </a:moveTo>
                  <a:lnTo>
                    <a:pt x="1147572" y="390144"/>
                  </a:lnTo>
                  <a:lnTo>
                    <a:pt x="45720" y="390144"/>
                  </a:lnTo>
                  <a:lnTo>
                    <a:pt x="45720" y="402553"/>
                  </a:lnTo>
                  <a:lnTo>
                    <a:pt x="54864" y="403860"/>
                  </a:lnTo>
                  <a:lnTo>
                    <a:pt x="1138428" y="403860"/>
                  </a:lnTo>
                  <a:lnTo>
                    <a:pt x="1147572" y="402553"/>
                  </a:lnTo>
                  <a:close/>
                </a:path>
                <a:path w="1193800" h="403860">
                  <a:moveTo>
                    <a:pt x="1147572" y="14224"/>
                  </a:moveTo>
                  <a:lnTo>
                    <a:pt x="1147572" y="13716"/>
                  </a:lnTo>
                  <a:lnTo>
                    <a:pt x="1146048" y="13716"/>
                  </a:lnTo>
                  <a:lnTo>
                    <a:pt x="1147572" y="14224"/>
                  </a:lnTo>
                  <a:close/>
                </a:path>
                <a:path w="1193800" h="403860">
                  <a:moveTo>
                    <a:pt x="1162812" y="382524"/>
                  </a:moveTo>
                  <a:lnTo>
                    <a:pt x="1155192" y="387096"/>
                  </a:lnTo>
                  <a:lnTo>
                    <a:pt x="1146048" y="390144"/>
                  </a:lnTo>
                  <a:lnTo>
                    <a:pt x="1147572" y="390144"/>
                  </a:lnTo>
                  <a:lnTo>
                    <a:pt x="1147572" y="402553"/>
                  </a:lnTo>
                  <a:lnTo>
                    <a:pt x="1149096" y="402336"/>
                  </a:lnTo>
                  <a:lnTo>
                    <a:pt x="1150620" y="402336"/>
                  </a:lnTo>
                  <a:lnTo>
                    <a:pt x="1159764" y="399288"/>
                  </a:lnTo>
                  <a:lnTo>
                    <a:pt x="1161288" y="399288"/>
                  </a:lnTo>
                  <a:lnTo>
                    <a:pt x="1161288" y="384048"/>
                  </a:lnTo>
                  <a:lnTo>
                    <a:pt x="1162812" y="382524"/>
                  </a:lnTo>
                  <a:close/>
                </a:path>
                <a:path w="1193800" h="403860">
                  <a:moveTo>
                    <a:pt x="1162812" y="21031"/>
                  </a:moveTo>
                  <a:lnTo>
                    <a:pt x="1162812" y="19812"/>
                  </a:lnTo>
                  <a:lnTo>
                    <a:pt x="1161288" y="19812"/>
                  </a:lnTo>
                  <a:lnTo>
                    <a:pt x="1162812" y="21031"/>
                  </a:lnTo>
                  <a:close/>
                </a:path>
                <a:path w="1193800" h="403860">
                  <a:moveTo>
                    <a:pt x="1181100" y="383286"/>
                  </a:moveTo>
                  <a:lnTo>
                    <a:pt x="1181100" y="347472"/>
                  </a:lnTo>
                  <a:lnTo>
                    <a:pt x="1179576" y="358140"/>
                  </a:lnTo>
                  <a:lnTo>
                    <a:pt x="1179576" y="356616"/>
                  </a:lnTo>
                  <a:lnTo>
                    <a:pt x="1178052" y="365760"/>
                  </a:lnTo>
                  <a:lnTo>
                    <a:pt x="1178052" y="364236"/>
                  </a:lnTo>
                  <a:lnTo>
                    <a:pt x="1173480" y="371856"/>
                  </a:lnTo>
                  <a:lnTo>
                    <a:pt x="1168908" y="377952"/>
                  </a:lnTo>
                  <a:lnTo>
                    <a:pt x="1161288" y="384048"/>
                  </a:lnTo>
                  <a:lnTo>
                    <a:pt x="1161288" y="399288"/>
                  </a:lnTo>
                  <a:lnTo>
                    <a:pt x="1168908" y="394716"/>
                  </a:lnTo>
                  <a:lnTo>
                    <a:pt x="1168908" y="393192"/>
                  </a:lnTo>
                  <a:lnTo>
                    <a:pt x="1170432" y="393192"/>
                  </a:lnTo>
                  <a:lnTo>
                    <a:pt x="1176528" y="387096"/>
                  </a:lnTo>
                  <a:lnTo>
                    <a:pt x="1178052" y="387096"/>
                  </a:lnTo>
                  <a:lnTo>
                    <a:pt x="1181100" y="383286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654171" y="2215386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Application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430642" y="2625852"/>
            <a:ext cx="1193800" cy="502920"/>
            <a:chOff x="2430642" y="2625852"/>
            <a:chExt cx="1193800" cy="502920"/>
          </a:xfrm>
        </p:grpSpPr>
        <p:sp>
          <p:nvSpPr>
            <p:cNvPr id="32" name="object 32"/>
            <p:cNvSpPr/>
            <p:nvPr/>
          </p:nvSpPr>
          <p:spPr>
            <a:xfrm>
              <a:off x="2436738" y="2631948"/>
              <a:ext cx="1181100" cy="490855"/>
            </a:xfrm>
            <a:custGeom>
              <a:avLst/>
              <a:gdLst/>
              <a:ahLst/>
              <a:cxnLst/>
              <a:rect l="l" t="t" r="r" b="b"/>
              <a:pathLst>
                <a:path w="1181100" h="490855">
                  <a:moveTo>
                    <a:pt x="1181100" y="429768"/>
                  </a:moveTo>
                  <a:lnTo>
                    <a:pt x="1181100" y="62484"/>
                  </a:lnTo>
                  <a:lnTo>
                    <a:pt x="1176289" y="37933"/>
                  </a:lnTo>
                  <a:lnTo>
                    <a:pt x="1163193" y="18097"/>
                  </a:lnTo>
                  <a:lnTo>
                    <a:pt x="1143809" y="4833"/>
                  </a:lnTo>
                  <a:lnTo>
                    <a:pt x="1120140" y="0"/>
                  </a:lnTo>
                  <a:lnTo>
                    <a:pt x="60960" y="0"/>
                  </a:lnTo>
                  <a:lnTo>
                    <a:pt x="37290" y="4833"/>
                  </a:lnTo>
                  <a:lnTo>
                    <a:pt x="17907" y="18097"/>
                  </a:lnTo>
                  <a:lnTo>
                    <a:pt x="4810" y="37933"/>
                  </a:lnTo>
                  <a:lnTo>
                    <a:pt x="0" y="62484"/>
                  </a:lnTo>
                  <a:lnTo>
                    <a:pt x="0" y="429768"/>
                  </a:lnTo>
                  <a:lnTo>
                    <a:pt x="4810" y="453437"/>
                  </a:lnTo>
                  <a:lnTo>
                    <a:pt x="17907" y="472821"/>
                  </a:lnTo>
                  <a:lnTo>
                    <a:pt x="37290" y="485917"/>
                  </a:lnTo>
                  <a:lnTo>
                    <a:pt x="60960" y="490728"/>
                  </a:lnTo>
                  <a:lnTo>
                    <a:pt x="1120140" y="490728"/>
                  </a:lnTo>
                  <a:lnTo>
                    <a:pt x="1143809" y="485917"/>
                  </a:lnTo>
                  <a:lnTo>
                    <a:pt x="1163193" y="472821"/>
                  </a:lnTo>
                  <a:lnTo>
                    <a:pt x="1176289" y="453437"/>
                  </a:lnTo>
                  <a:lnTo>
                    <a:pt x="1181100" y="429768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30642" y="2625852"/>
              <a:ext cx="1193800" cy="502920"/>
            </a:xfrm>
            <a:custGeom>
              <a:avLst/>
              <a:gdLst/>
              <a:ahLst/>
              <a:cxnLst/>
              <a:rect l="l" t="t" r="r" b="b"/>
              <a:pathLst>
                <a:path w="1193800" h="502919">
                  <a:moveTo>
                    <a:pt x="22860" y="467868"/>
                  </a:moveTo>
                  <a:lnTo>
                    <a:pt x="16764" y="457200"/>
                  </a:lnTo>
                  <a:lnTo>
                    <a:pt x="15240" y="452628"/>
                  </a:lnTo>
                  <a:lnTo>
                    <a:pt x="13716" y="446532"/>
                  </a:lnTo>
                  <a:lnTo>
                    <a:pt x="12192" y="441960"/>
                  </a:lnTo>
                  <a:lnTo>
                    <a:pt x="12192" y="30480"/>
                  </a:lnTo>
                  <a:lnTo>
                    <a:pt x="10668" y="30480"/>
                  </a:lnTo>
                  <a:lnTo>
                    <a:pt x="4572" y="42672"/>
                  </a:lnTo>
                  <a:lnTo>
                    <a:pt x="0" y="60960"/>
                  </a:lnTo>
                  <a:lnTo>
                    <a:pt x="0" y="443484"/>
                  </a:lnTo>
                  <a:lnTo>
                    <a:pt x="3048" y="455676"/>
                  </a:lnTo>
                  <a:lnTo>
                    <a:pt x="6096" y="463296"/>
                  </a:lnTo>
                  <a:lnTo>
                    <a:pt x="10668" y="473964"/>
                  </a:lnTo>
                  <a:lnTo>
                    <a:pt x="12192" y="473964"/>
                  </a:lnTo>
                  <a:lnTo>
                    <a:pt x="19812" y="483108"/>
                  </a:lnTo>
                  <a:lnTo>
                    <a:pt x="19812" y="484632"/>
                  </a:lnTo>
                  <a:lnTo>
                    <a:pt x="21336" y="485902"/>
                  </a:lnTo>
                  <a:lnTo>
                    <a:pt x="21336" y="466344"/>
                  </a:lnTo>
                  <a:lnTo>
                    <a:pt x="22860" y="467868"/>
                  </a:lnTo>
                  <a:close/>
                </a:path>
                <a:path w="1193800" h="502919">
                  <a:moveTo>
                    <a:pt x="1193292" y="441960"/>
                  </a:moveTo>
                  <a:lnTo>
                    <a:pt x="1193292" y="60960"/>
                  </a:lnTo>
                  <a:lnTo>
                    <a:pt x="1191768" y="53340"/>
                  </a:lnTo>
                  <a:lnTo>
                    <a:pt x="1188720" y="41148"/>
                  </a:lnTo>
                  <a:lnTo>
                    <a:pt x="1182624" y="30480"/>
                  </a:lnTo>
                  <a:lnTo>
                    <a:pt x="1181100" y="30480"/>
                  </a:lnTo>
                  <a:lnTo>
                    <a:pt x="1175004" y="21336"/>
                  </a:lnTo>
                  <a:lnTo>
                    <a:pt x="1173480" y="19812"/>
                  </a:lnTo>
                  <a:lnTo>
                    <a:pt x="1164336" y="12192"/>
                  </a:lnTo>
                  <a:lnTo>
                    <a:pt x="1162812" y="12192"/>
                  </a:lnTo>
                  <a:lnTo>
                    <a:pt x="1152144" y="6096"/>
                  </a:lnTo>
                  <a:lnTo>
                    <a:pt x="1146048" y="3048"/>
                  </a:lnTo>
                  <a:lnTo>
                    <a:pt x="1139952" y="1524"/>
                  </a:lnTo>
                  <a:lnTo>
                    <a:pt x="1132332" y="0"/>
                  </a:lnTo>
                  <a:lnTo>
                    <a:pt x="60960" y="0"/>
                  </a:lnTo>
                  <a:lnTo>
                    <a:pt x="53340" y="1524"/>
                  </a:lnTo>
                  <a:lnTo>
                    <a:pt x="47244" y="3048"/>
                  </a:lnTo>
                  <a:lnTo>
                    <a:pt x="41148" y="6096"/>
                  </a:lnTo>
                  <a:lnTo>
                    <a:pt x="30480" y="12192"/>
                  </a:lnTo>
                  <a:lnTo>
                    <a:pt x="28956" y="12192"/>
                  </a:lnTo>
                  <a:lnTo>
                    <a:pt x="19812" y="19812"/>
                  </a:lnTo>
                  <a:lnTo>
                    <a:pt x="19812" y="21336"/>
                  </a:lnTo>
                  <a:lnTo>
                    <a:pt x="12192" y="28956"/>
                  </a:lnTo>
                  <a:lnTo>
                    <a:pt x="12192" y="62484"/>
                  </a:lnTo>
                  <a:lnTo>
                    <a:pt x="13716" y="56388"/>
                  </a:lnTo>
                  <a:lnTo>
                    <a:pt x="15240" y="51816"/>
                  </a:lnTo>
                  <a:lnTo>
                    <a:pt x="16764" y="45720"/>
                  </a:lnTo>
                  <a:lnTo>
                    <a:pt x="21336" y="38862"/>
                  </a:lnTo>
                  <a:lnTo>
                    <a:pt x="21336" y="38100"/>
                  </a:lnTo>
                  <a:lnTo>
                    <a:pt x="28956" y="28956"/>
                  </a:lnTo>
                  <a:lnTo>
                    <a:pt x="38100" y="21336"/>
                  </a:lnTo>
                  <a:lnTo>
                    <a:pt x="38100" y="21989"/>
                  </a:lnTo>
                  <a:lnTo>
                    <a:pt x="47244" y="16764"/>
                  </a:lnTo>
                  <a:lnTo>
                    <a:pt x="56388" y="13716"/>
                  </a:lnTo>
                  <a:lnTo>
                    <a:pt x="1136904" y="13716"/>
                  </a:lnTo>
                  <a:lnTo>
                    <a:pt x="1143000" y="15240"/>
                  </a:lnTo>
                  <a:lnTo>
                    <a:pt x="1147572" y="16764"/>
                  </a:lnTo>
                  <a:lnTo>
                    <a:pt x="1156716" y="22860"/>
                  </a:lnTo>
                  <a:lnTo>
                    <a:pt x="1156716" y="21336"/>
                  </a:lnTo>
                  <a:lnTo>
                    <a:pt x="1165860" y="28956"/>
                  </a:lnTo>
                  <a:lnTo>
                    <a:pt x="1165860" y="30784"/>
                  </a:lnTo>
                  <a:lnTo>
                    <a:pt x="1171956" y="38100"/>
                  </a:lnTo>
                  <a:lnTo>
                    <a:pt x="1171956" y="36576"/>
                  </a:lnTo>
                  <a:lnTo>
                    <a:pt x="1176528" y="47244"/>
                  </a:lnTo>
                  <a:lnTo>
                    <a:pt x="1178052" y="51816"/>
                  </a:lnTo>
                  <a:lnTo>
                    <a:pt x="1179576" y="57912"/>
                  </a:lnTo>
                  <a:lnTo>
                    <a:pt x="1181100" y="62484"/>
                  </a:lnTo>
                  <a:lnTo>
                    <a:pt x="1181100" y="473964"/>
                  </a:lnTo>
                  <a:lnTo>
                    <a:pt x="1182624" y="473964"/>
                  </a:lnTo>
                  <a:lnTo>
                    <a:pt x="1188720" y="461772"/>
                  </a:lnTo>
                  <a:lnTo>
                    <a:pt x="1191768" y="449580"/>
                  </a:lnTo>
                  <a:lnTo>
                    <a:pt x="1193292" y="441960"/>
                  </a:lnTo>
                  <a:close/>
                </a:path>
                <a:path w="1193800" h="502919">
                  <a:moveTo>
                    <a:pt x="22860" y="36576"/>
                  </a:moveTo>
                  <a:lnTo>
                    <a:pt x="21336" y="38100"/>
                  </a:lnTo>
                  <a:lnTo>
                    <a:pt x="21336" y="38862"/>
                  </a:lnTo>
                  <a:lnTo>
                    <a:pt x="22860" y="36576"/>
                  </a:lnTo>
                  <a:close/>
                </a:path>
                <a:path w="1193800" h="502919">
                  <a:moveTo>
                    <a:pt x="1165028" y="474656"/>
                  </a:moveTo>
                  <a:lnTo>
                    <a:pt x="1156716" y="481584"/>
                  </a:lnTo>
                  <a:lnTo>
                    <a:pt x="1141476" y="489204"/>
                  </a:lnTo>
                  <a:lnTo>
                    <a:pt x="1136904" y="489204"/>
                  </a:lnTo>
                  <a:lnTo>
                    <a:pt x="1130808" y="490728"/>
                  </a:lnTo>
                  <a:lnTo>
                    <a:pt x="60960" y="490728"/>
                  </a:lnTo>
                  <a:lnTo>
                    <a:pt x="56388" y="489204"/>
                  </a:lnTo>
                  <a:lnTo>
                    <a:pt x="50292" y="487680"/>
                  </a:lnTo>
                  <a:lnTo>
                    <a:pt x="45720" y="486156"/>
                  </a:lnTo>
                  <a:lnTo>
                    <a:pt x="36576" y="481584"/>
                  </a:lnTo>
                  <a:lnTo>
                    <a:pt x="28956" y="473964"/>
                  </a:lnTo>
                  <a:lnTo>
                    <a:pt x="28956" y="475488"/>
                  </a:lnTo>
                  <a:lnTo>
                    <a:pt x="21336" y="466344"/>
                  </a:lnTo>
                  <a:lnTo>
                    <a:pt x="21336" y="485902"/>
                  </a:lnTo>
                  <a:lnTo>
                    <a:pt x="28956" y="492252"/>
                  </a:lnTo>
                  <a:lnTo>
                    <a:pt x="30480" y="492252"/>
                  </a:lnTo>
                  <a:lnTo>
                    <a:pt x="41148" y="498348"/>
                  </a:lnTo>
                  <a:lnTo>
                    <a:pt x="47244" y="499872"/>
                  </a:lnTo>
                  <a:lnTo>
                    <a:pt x="54864" y="502920"/>
                  </a:lnTo>
                  <a:lnTo>
                    <a:pt x="1133856" y="502920"/>
                  </a:lnTo>
                  <a:lnTo>
                    <a:pt x="1146048" y="499872"/>
                  </a:lnTo>
                  <a:lnTo>
                    <a:pt x="1153668" y="498348"/>
                  </a:lnTo>
                  <a:lnTo>
                    <a:pt x="1162812" y="492252"/>
                  </a:lnTo>
                  <a:lnTo>
                    <a:pt x="1164336" y="492252"/>
                  </a:lnTo>
                  <a:lnTo>
                    <a:pt x="1164336" y="475488"/>
                  </a:lnTo>
                  <a:lnTo>
                    <a:pt x="1165028" y="474656"/>
                  </a:lnTo>
                  <a:close/>
                </a:path>
                <a:path w="1193800" h="502919">
                  <a:moveTo>
                    <a:pt x="38100" y="21989"/>
                  </a:moveTo>
                  <a:lnTo>
                    <a:pt x="38100" y="21336"/>
                  </a:lnTo>
                  <a:lnTo>
                    <a:pt x="36576" y="22860"/>
                  </a:lnTo>
                  <a:lnTo>
                    <a:pt x="38100" y="21989"/>
                  </a:lnTo>
                  <a:close/>
                </a:path>
                <a:path w="1193800" h="502919">
                  <a:moveTo>
                    <a:pt x="1165860" y="30784"/>
                  </a:moveTo>
                  <a:lnTo>
                    <a:pt x="1165860" y="28956"/>
                  </a:lnTo>
                  <a:lnTo>
                    <a:pt x="1164336" y="28956"/>
                  </a:lnTo>
                  <a:lnTo>
                    <a:pt x="1165860" y="30784"/>
                  </a:lnTo>
                  <a:close/>
                </a:path>
                <a:path w="1193800" h="502919">
                  <a:moveTo>
                    <a:pt x="1165860" y="473964"/>
                  </a:moveTo>
                  <a:lnTo>
                    <a:pt x="1165028" y="474656"/>
                  </a:lnTo>
                  <a:lnTo>
                    <a:pt x="1164336" y="475488"/>
                  </a:lnTo>
                  <a:lnTo>
                    <a:pt x="1165860" y="473964"/>
                  </a:lnTo>
                  <a:close/>
                </a:path>
                <a:path w="1193800" h="502919">
                  <a:moveTo>
                    <a:pt x="1165860" y="490982"/>
                  </a:moveTo>
                  <a:lnTo>
                    <a:pt x="1165860" y="473964"/>
                  </a:lnTo>
                  <a:lnTo>
                    <a:pt x="1164336" y="475488"/>
                  </a:lnTo>
                  <a:lnTo>
                    <a:pt x="1164336" y="492252"/>
                  </a:lnTo>
                  <a:lnTo>
                    <a:pt x="1165860" y="490982"/>
                  </a:lnTo>
                  <a:close/>
                </a:path>
                <a:path w="1193800" h="502919">
                  <a:moveTo>
                    <a:pt x="1181100" y="473964"/>
                  </a:moveTo>
                  <a:lnTo>
                    <a:pt x="1181100" y="441960"/>
                  </a:lnTo>
                  <a:lnTo>
                    <a:pt x="1179576" y="448056"/>
                  </a:lnTo>
                  <a:lnTo>
                    <a:pt x="1176528" y="457200"/>
                  </a:lnTo>
                  <a:lnTo>
                    <a:pt x="1171956" y="467868"/>
                  </a:lnTo>
                  <a:lnTo>
                    <a:pt x="1171956" y="466344"/>
                  </a:lnTo>
                  <a:lnTo>
                    <a:pt x="1165028" y="474656"/>
                  </a:lnTo>
                  <a:lnTo>
                    <a:pt x="1165860" y="473964"/>
                  </a:lnTo>
                  <a:lnTo>
                    <a:pt x="1165860" y="490982"/>
                  </a:lnTo>
                  <a:lnTo>
                    <a:pt x="1173480" y="484632"/>
                  </a:lnTo>
                  <a:lnTo>
                    <a:pt x="1173480" y="483108"/>
                  </a:lnTo>
                  <a:lnTo>
                    <a:pt x="1175004" y="483108"/>
                  </a:lnTo>
                  <a:lnTo>
                    <a:pt x="1181100" y="473964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523108" y="2677158"/>
            <a:ext cx="100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745" marR="5080" indent="-233679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Business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  Services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430911" y="2322576"/>
            <a:ext cx="2193290" cy="1411605"/>
            <a:chOff x="1430911" y="2322576"/>
            <a:chExt cx="2193290" cy="1411605"/>
          </a:xfrm>
        </p:grpSpPr>
        <p:sp>
          <p:nvSpPr>
            <p:cNvPr id="36" name="object 36"/>
            <p:cNvSpPr/>
            <p:nvPr/>
          </p:nvSpPr>
          <p:spPr>
            <a:xfrm>
              <a:off x="1430911" y="2322576"/>
              <a:ext cx="794004" cy="9083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36738" y="3236976"/>
              <a:ext cx="1181100" cy="490855"/>
            </a:xfrm>
            <a:custGeom>
              <a:avLst/>
              <a:gdLst/>
              <a:ahLst/>
              <a:cxnLst/>
              <a:rect l="l" t="t" r="r" b="b"/>
              <a:pathLst>
                <a:path w="1181100" h="490854">
                  <a:moveTo>
                    <a:pt x="1181100" y="429768"/>
                  </a:moveTo>
                  <a:lnTo>
                    <a:pt x="1181100" y="60960"/>
                  </a:lnTo>
                  <a:lnTo>
                    <a:pt x="1176289" y="37290"/>
                  </a:lnTo>
                  <a:lnTo>
                    <a:pt x="1163193" y="17907"/>
                  </a:lnTo>
                  <a:lnTo>
                    <a:pt x="1143809" y="4810"/>
                  </a:lnTo>
                  <a:lnTo>
                    <a:pt x="1120140" y="0"/>
                  </a:lnTo>
                  <a:lnTo>
                    <a:pt x="60960" y="0"/>
                  </a:lnTo>
                  <a:lnTo>
                    <a:pt x="37290" y="4810"/>
                  </a:lnTo>
                  <a:lnTo>
                    <a:pt x="17907" y="17907"/>
                  </a:lnTo>
                  <a:lnTo>
                    <a:pt x="4810" y="37290"/>
                  </a:lnTo>
                  <a:lnTo>
                    <a:pt x="0" y="60960"/>
                  </a:lnTo>
                  <a:lnTo>
                    <a:pt x="0" y="429768"/>
                  </a:lnTo>
                  <a:lnTo>
                    <a:pt x="4810" y="453437"/>
                  </a:lnTo>
                  <a:lnTo>
                    <a:pt x="17907" y="472821"/>
                  </a:lnTo>
                  <a:lnTo>
                    <a:pt x="37290" y="485917"/>
                  </a:lnTo>
                  <a:lnTo>
                    <a:pt x="60960" y="490728"/>
                  </a:lnTo>
                  <a:lnTo>
                    <a:pt x="1120140" y="490728"/>
                  </a:lnTo>
                  <a:lnTo>
                    <a:pt x="1143809" y="485917"/>
                  </a:lnTo>
                  <a:lnTo>
                    <a:pt x="1163193" y="472821"/>
                  </a:lnTo>
                  <a:lnTo>
                    <a:pt x="1176289" y="453437"/>
                  </a:lnTo>
                  <a:lnTo>
                    <a:pt x="1181100" y="429768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30642" y="3230880"/>
              <a:ext cx="1193800" cy="502920"/>
            </a:xfrm>
            <a:custGeom>
              <a:avLst/>
              <a:gdLst/>
              <a:ahLst/>
              <a:cxnLst/>
              <a:rect l="l" t="t" r="r" b="b"/>
              <a:pathLst>
                <a:path w="1193800" h="502920">
                  <a:moveTo>
                    <a:pt x="22860" y="466344"/>
                  </a:moveTo>
                  <a:lnTo>
                    <a:pt x="16764" y="457200"/>
                  </a:lnTo>
                  <a:lnTo>
                    <a:pt x="15240" y="451104"/>
                  </a:lnTo>
                  <a:lnTo>
                    <a:pt x="13716" y="446532"/>
                  </a:lnTo>
                  <a:lnTo>
                    <a:pt x="12192" y="440436"/>
                  </a:lnTo>
                  <a:lnTo>
                    <a:pt x="12192" y="30480"/>
                  </a:lnTo>
                  <a:lnTo>
                    <a:pt x="10668" y="30480"/>
                  </a:lnTo>
                  <a:lnTo>
                    <a:pt x="4572" y="41148"/>
                  </a:lnTo>
                  <a:lnTo>
                    <a:pt x="3048" y="47244"/>
                  </a:lnTo>
                  <a:lnTo>
                    <a:pt x="1524" y="54864"/>
                  </a:lnTo>
                  <a:lnTo>
                    <a:pt x="0" y="60960"/>
                  </a:lnTo>
                  <a:lnTo>
                    <a:pt x="0" y="443484"/>
                  </a:lnTo>
                  <a:lnTo>
                    <a:pt x="3048" y="455676"/>
                  </a:lnTo>
                  <a:lnTo>
                    <a:pt x="6096" y="463296"/>
                  </a:lnTo>
                  <a:lnTo>
                    <a:pt x="10668" y="472440"/>
                  </a:lnTo>
                  <a:lnTo>
                    <a:pt x="10668" y="473964"/>
                  </a:lnTo>
                  <a:lnTo>
                    <a:pt x="12192" y="473964"/>
                  </a:lnTo>
                  <a:lnTo>
                    <a:pt x="19812" y="483108"/>
                  </a:lnTo>
                  <a:lnTo>
                    <a:pt x="19812" y="484632"/>
                  </a:lnTo>
                  <a:lnTo>
                    <a:pt x="21336" y="485902"/>
                  </a:lnTo>
                  <a:lnTo>
                    <a:pt x="21336" y="466344"/>
                  </a:lnTo>
                  <a:lnTo>
                    <a:pt x="22860" y="466344"/>
                  </a:lnTo>
                  <a:close/>
                </a:path>
                <a:path w="1193800" h="502920">
                  <a:moveTo>
                    <a:pt x="1193292" y="441960"/>
                  </a:moveTo>
                  <a:lnTo>
                    <a:pt x="1193292" y="60960"/>
                  </a:lnTo>
                  <a:lnTo>
                    <a:pt x="1191768" y="53340"/>
                  </a:lnTo>
                  <a:lnTo>
                    <a:pt x="1188720" y="41148"/>
                  </a:lnTo>
                  <a:lnTo>
                    <a:pt x="1182624" y="30480"/>
                  </a:lnTo>
                  <a:lnTo>
                    <a:pt x="1181100" y="28956"/>
                  </a:lnTo>
                  <a:lnTo>
                    <a:pt x="1175004" y="19812"/>
                  </a:lnTo>
                  <a:lnTo>
                    <a:pt x="1173480" y="19812"/>
                  </a:lnTo>
                  <a:lnTo>
                    <a:pt x="1164336" y="12192"/>
                  </a:lnTo>
                  <a:lnTo>
                    <a:pt x="1162812" y="10668"/>
                  </a:lnTo>
                  <a:lnTo>
                    <a:pt x="1152144" y="6096"/>
                  </a:lnTo>
                  <a:lnTo>
                    <a:pt x="1146048" y="3048"/>
                  </a:lnTo>
                  <a:lnTo>
                    <a:pt x="1139952" y="1524"/>
                  </a:lnTo>
                  <a:lnTo>
                    <a:pt x="1132332" y="0"/>
                  </a:lnTo>
                  <a:lnTo>
                    <a:pt x="60960" y="0"/>
                  </a:lnTo>
                  <a:lnTo>
                    <a:pt x="53340" y="1524"/>
                  </a:lnTo>
                  <a:lnTo>
                    <a:pt x="47244" y="3048"/>
                  </a:lnTo>
                  <a:lnTo>
                    <a:pt x="41148" y="6096"/>
                  </a:lnTo>
                  <a:lnTo>
                    <a:pt x="30480" y="10668"/>
                  </a:lnTo>
                  <a:lnTo>
                    <a:pt x="30480" y="12192"/>
                  </a:lnTo>
                  <a:lnTo>
                    <a:pt x="28956" y="12192"/>
                  </a:lnTo>
                  <a:lnTo>
                    <a:pt x="19812" y="19812"/>
                  </a:lnTo>
                  <a:lnTo>
                    <a:pt x="12192" y="28956"/>
                  </a:lnTo>
                  <a:lnTo>
                    <a:pt x="12192" y="62484"/>
                  </a:lnTo>
                  <a:lnTo>
                    <a:pt x="13716" y="56388"/>
                  </a:lnTo>
                  <a:lnTo>
                    <a:pt x="15240" y="51816"/>
                  </a:lnTo>
                  <a:lnTo>
                    <a:pt x="16764" y="45720"/>
                  </a:lnTo>
                  <a:lnTo>
                    <a:pt x="21336" y="38862"/>
                  </a:lnTo>
                  <a:lnTo>
                    <a:pt x="21336" y="38100"/>
                  </a:lnTo>
                  <a:lnTo>
                    <a:pt x="28956" y="28956"/>
                  </a:lnTo>
                  <a:lnTo>
                    <a:pt x="38100" y="21336"/>
                  </a:lnTo>
                  <a:lnTo>
                    <a:pt x="38100" y="21989"/>
                  </a:lnTo>
                  <a:lnTo>
                    <a:pt x="47244" y="16764"/>
                  </a:lnTo>
                  <a:lnTo>
                    <a:pt x="56388" y="13716"/>
                  </a:lnTo>
                  <a:lnTo>
                    <a:pt x="62484" y="13716"/>
                  </a:lnTo>
                  <a:lnTo>
                    <a:pt x="68580" y="12192"/>
                  </a:lnTo>
                  <a:lnTo>
                    <a:pt x="1126236" y="12192"/>
                  </a:lnTo>
                  <a:lnTo>
                    <a:pt x="1132332" y="13716"/>
                  </a:lnTo>
                  <a:lnTo>
                    <a:pt x="1136904" y="13716"/>
                  </a:lnTo>
                  <a:lnTo>
                    <a:pt x="1143000" y="15240"/>
                  </a:lnTo>
                  <a:lnTo>
                    <a:pt x="1147572" y="16764"/>
                  </a:lnTo>
                  <a:lnTo>
                    <a:pt x="1156716" y="22860"/>
                  </a:lnTo>
                  <a:lnTo>
                    <a:pt x="1156716" y="21336"/>
                  </a:lnTo>
                  <a:lnTo>
                    <a:pt x="1165860" y="28956"/>
                  </a:lnTo>
                  <a:lnTo>
                    <a:pt x="1165860" y="30784"/>
                  </a:lnTo>
                  <a:lnTo>
                    <a:pt x="1171956" y="38100"/>
                  </a:lnTo>
                  <a:lnTo>
                    <a:pt x="1171956" y="36576"/>
                  </a:lnTo>
                  <a:lnTo>
                    <a:pt x="1176528" y="47244"/>
                  </a:lnTo>
                  <a:lnTo>
                    <a:pt x="1179576" y="56388"/>
                  </a:lnTo>
                  <a:lnTo>
                    <a:pt x="1181100" y="62484"/>
                  </a:lnTo>
                  <a:lnTo>
                    <a:pt x="1181100" y="473964"/>
                  </a:lnTo>
                  <a:lnTo>
                    <a:pt x="1182624" y="473964"/>
                  </a:lnTo>
                  <a:lnTo>
                    <a:pt x="1182624" y="472440"/>
                  </a:lnTo>
                  <a:lnTo>
                    <a:pt x="1188720" y="461772"/>
                  </a:lnTo>
                  <a:lnTo>
                    <a:pt x="1191768" y="449580"/>
                  </a:lnTo>
                  <a:lnTo>
                    <a:pt x="1193292" y="441960"/>
                  </a:lnTo>
                  <a:close/>
                </a:path>
                <a:path w="1193800" h="502920">
                  <a:moveTo>
                    <a:pt x="22860" y="36576"/>
                  </a:moveTo>
                  <a:lnTo>
                    <a:pt x="21336" y="38100"/>
                  </a:lnTo>
                  <a:lnTo>
                    <a:pt x="21336" y="38862"/>
                  </a:lnTo>
                  <a:lnTo>
                    <a:pt x="22860" y="36576"/>
                  </a:lnTo>
                  <a:close/>
                </a:path>
                <a:path w="1193800" h="502920">
                  <a:moveTo>
                    <a:pt x="1165028" y="474656"/>
                  </a:moveTo>
                  <a:lnTo>
                    <a:pt x="1156716" y="481584"/>
                  </a:lnTo>
                  <a:lnTo>
                    <a:pt x="1147572" y="486156"/>
                  </a:lnTo>
                  <a:lnTo>
                    <a:pt x="1141476" y="487680"/>
                  </a:lnTo>
                  <a:lnTo>
                    <a:pt x="1136904" y="489204"/>
                  </a:lnTo>
                  <a:lnTo>
                    <a:pt x="1130808" y="490728"/>
                  </a:lnTo>
                  <a:lnTo>
                    <a:pt x="60960" y="490728"/>
                  </a:lnTo>
                  <a:lnTo>
                    <a:pt x="56388" y="489204"/>
                  </a:lnTo>
                  <a:lnTo>
                    <a:pt x="50292" y="487680"/>
                  </a:lnTo>
                  <a:lnTo>
                    <a:pt x="45720" y="486156"/>
                  </a:lnTo>
                  <a:lnTo>
                    <a:pt x="36576" y="481584"/>
                  </a:lnTo>
                  <a:lnTo>
                    <a:pt x="28956" y="473964"/>
                  </a:lnTo>
                  <a:lnTo>
                    <a:pt x="28956" y="475488"/>
                  </a:lnTo>
                  <a:lnTo>
                    <a:pt x="21336" y="466344"/>
                  </a:lnTo>
                  <a:lnTo>
                    <a:pt x="21336" y="485902"/>
                  </a:lnTo>
                  <a:lnTo>
                    <a:pt x="28956" y="492252"/>
                  </a:lnTo>
                  <a:lnTo>
                    <a:pt x="30480" y="492252"/>
                  </a:lnTo>
                  <a:lnTo>
                    <a:pt x="41148" y="498348"/>
                  </a:lnTo>
                  <a:lnTo>
                    <a:pt x="47244" y="499872"/>
                  </a:lnTo>
                  <a:lnTo>
                    <a:pt x="54864" y="501396"/>
                  </a:lnTo>
                  <a:lnTo>
                    <a:pt x="60960" y="502920"/>
                  </a:lnTo>
                  <a:lnTo>
                    <a:pt x="1133856" y="502920"/>
                  </a:lnTo>
                  <a:lnTo>
                    <a:pt x="1146048" y="499872"/>
                  </a:lnTo>
                  <a:lnTo>
                    <a:pt x="1153668" y="498348"/>
                  </a:lnTo>
                  <a:lnTo>
                    <a:pt x="1162812" y="492252"/>
                  </a:lnTo>
                  <a:lnTo>
                    <a:pt x="1164336" y="492252"/>
                  </a:lnTo>
                  <a:lnTo>
                    <a:pt x="1164336" y="475488"/>
                  </a:lnTo>
                  <a:lnTo>
                    <a:pt x="1165028" y="474656"/>
                  </a:lnTo>
                  <a:close/>
                </a:path>
                <a:path w="1193800" h="502920">
                  <a:moveTo>
                    <a:pt x="38100" y="21989"/>
                  </a:moveTo>
                  <a:lnTo>
                    <a:pt x="38100" y="21336"/>
                  </a:lnTo>
                  <a:lnTo>
                    <a:pt x="36576" y="22860"/>
                  </a:lnTo>
                  <a:lnTo>
                    <a:pt x="38100" y="21989"/>
                  </a:lnTo>
                  <a:close/>
                </a:path>
                <a:path w="1193800" h="502920">
                  <a:moveTo>
                    <a:pt x="1165860" y="30784"/>
                  </a:moveTo>
                  <a:lnTo>
                    <a:pt x="1165860" y="28956"/>
                  </a:lnTo>
                  <a:lnTo>
                    <a:pt x="1164336" y="28956"/>
                  </a:lnTo>
                  <a:lnTo>
                    <a:pt x="1165860" y="30784"/>
                  </a:lnTo>
                  <a:close/>
                </a:path>
                <a:path w="1193800" h="502920">
                  <a:moveTo>
                    <a:pt x="1165860" y="473964"/>
                  </a:moveTo>
                  <a:lnTo>
                    <a:pt x="1165028" y="474656"/>
                  </a:lnTo>
                  <a:lnTo>
                    <a:pt x="1164336" y="475488"/>
                  </a:lnTo>
                  <a:lnTo>
                    <a:pt x="1165860" y="473964"/>
                  </a:lnTo>
                  <a:close/>
                </a:path>
                <a:path w="1193800" h="502920">
                  <a:moveTo>
                    <a:pt x="1165860" y="490982"/>
                  </a:moveTo>
                  <a:lnTo>
                    <a:pt x="1165860" y="473964"/>
                  </a:lnTo>
                  <a:lnTo>
                    <a:pt x="1164336" y="475488"/>
                  </a:lnTo>
                  <a:lnTo>
                    <a:pt x="1164336" y="492252"/>
                  </a:lnTo>
                  <a:lnTo>
                    <a:pt x="1165860" y="490982"/>
                  </a:lnTo>
                  <a:close/>
                </a:path>
                <a:path w="1193800" h="502920">
                  <a:moveTo>
                    <a:pt x="1181100" y="473964"/>
                  </a:moveTo>
                  <a:lnTo>
                    <a:pt x="1181100" y="441960"/>
                  </a:lnTo>
                  <a:lnTo>
                    <a:pt x="1179576" y="446532"/>
                  </a:lnTo>
                  <a:lnTo>
                    <a:pt x="1178052" y="452628"/>
                  </a:lnTo>
                  <a:lnTo>
                    <a:pt x="1176528" y="457200"/>
                  </a:lnTo>
                  <a:lnTo>
                    <a:pt x="1171956" y="466344"/>
                  </a:lnTo>
                  <a:lnTo>
                    <a:pt x="1165028" y="474656"/>
                  </a:lnTo>
                  <a:lnTo>
                    <a:pt x="1165860" y="473964"/>
                  </a:lnTo>
                  <a:lnTo>
                    <a:pt x="1165860" y="490982"/>
                  </a:lnTo>
                  <a:lnTo>
                    <a:pt x="1173480" y="484632"/>
                  </a:lnTo>
                  <a:lnTo>
                    <a:pt x="1173480" y="483108"/>
                  </a:lnTo>
                  <a:lnTo>
                    <a:pt x="1175004" y="483108"/>
                  </a:lnTo>
                  <a:lnTo>
                    <a:pt x="1181100" y="473964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477644" y="1983739"/>
            <a:ext cx="6515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Client</a:t>
            </a:r>
            <a:r>
              <a:rPr sz="1400" b="1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23108" y="3282186"/>
            <a:ext cx="100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 marR="5080" indent="-27622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Business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  Engine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64683" y="1520443"/>
            <a:ext cx="2299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Daha ince istemci, daha kalın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sunucu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992743" y="1921764"/>
            <a:ext cx="2575560" cy="1188720"/>
            <a:chOff x="3992743" y="1921764"/>
            <a:chExt cx="2575560" cy="1188720"/>
          </a:xfrm>
        </p:grpSpPr>
        <p:sp>
          <p:nvSpPr>
            <p:cNvPr id="43" name="object 43"/>
            <p:cNvSpPr/>
            <p:nvPr/>
          </p:nvSpPr>
          <p:spPr>
            <a:xfrm>
              <a:off x="4004935" y="1933956"/>
              <a:ext cx="2550160" cy="1164590"/>
            </a:xfrm>
            <a:custGeom>
              <a:avLst/>
              <a:gdLst/>
              <a:ahLst/>
              <a:cxnLst/>
              <a:rect l="l" t="t" r="r" b="b"/>
              <a:pathLst>
                <a:path w="2550159" h="1164589">
                  <a:moveTo>
                    <a:pt x="2549652" y="1018032"/>
                  </a:moveTo>
                  <a:lnTo>
                    <a:pt x="2549652" y="144780"/>
                  </a:lnTo>
                  <a:lnTo>
                    <a:pt x="2542202" y="99291"/>
                  </a:lnTo>
                  <a:lnTo>
                    <a:pt x="2521512" y="59582"/>
                  </a:lnTo>
                  <a:lnTo>
                    <a:pt x="2490069" y="28139"/>
                  </a:lnTo>
                  <a:lnTo>
                    <a:pt x="2450360" y="7449"/>
                  </a:lnTo>
                  <a:lnTo>
                    <a:pt x="2404872" y="0"/>
                  </a:lnTo>
                  <a:lnTo>
                    <a:pt x="146304" y="0"/>
                  </a:lnTo>
                  <a:lnTo>
                    <a:pt x="100071" y="7449"/>
                  </a:lnTo>
                  <a:lnTo>
                    <a:pt x="59911" y="28139"/>
                  </a:lnTo>
                  <a:lnTo>
                    <a:pt x="28236" y="59582"/>
                  </a:lnTo>
                  <a:lnTo>
                    <a:pt x="7461" y="99291"/>
                  </a:lnTo>
                  <a:lnTo>
                    <a:pt x="0" y="144780"/>
                  </a:lnTo>
                  <a:lnTo>
                    <a:pt x="0" y="1018032"/>
                  </a:lnTo>
                  <a:lnTo>
                    <a:pt x="7461" y="1064264"/>
                  </a:lnTo>
                  <a:lnTo>
                    <a:pt x="28236" y="1104424"/>
                  </a:lnTo>
                  <a:lnTo>
                    <a:pt x="59911" y="1136099"/>
                  </a:lnTo>
                  <a:lnTo>
                    <a:pt x="100071" y="1156874"/>
                  </a:lnTo>
                  <a:lnTo>
                    <a:pt x="146304" y="1164336"/>
                  </a:lnTo>
                  <a:lnTo>
                    <a:pt x="2404872" y="1164336"/>
                  </a:lnTo>
                  <a:lnTo>
                    <a:pt x="2450360" y="1156874"/>
                  </a:lnTo>
                  <a:lnTo>
                    <a:pt x="2490069" y="1136099"/>
                  </a:lnTo>
                  <a:lnTo>
                    <a:pt x="2521512" y="1104424"/>
                  </a:lnTo>
                  <a:lnTo>
                    <a:pt x="2542202" y="1064264"/>
                  </a:lnTo>
                  <a:lnTo>
                    <a:pt x="2549652" y="10180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92743" y="1921764"/>
              <a:ext cx="2575560" cy="1188720"/>
            </a:xfrm>
            <a:custGeom>
              <a:avLst/>
              <a:gdLst/>
              <a:ahLst/>
              <a:cxnLst/>
              <a:rect l="l" t="t" r="r" b="b"/>
              <a:pathLst>
                <a:path w="2575559" h="1188720">
                  <a:moveTo>
                    <a:pt x="2575560" y="1030224"/>
                  </a:moveTo>
                  <a:lnTo>
                    <a:pt x="2575560" y="156972"/>
                  </a:lnTo>
                  <a:lnTo>
                    <a:pt x="2574036" y="140208"/>
                  </a:lnTo>
                  <a:lnTo>
                    <a:pt x="2555748" y="82296"/>
                  </a:lnTo>
                  <a:lnTo>
                    <a:pt x="2528316" y="45720"/>
                  </a:lnTo>
                  <a:lnTo>
                    <a:pt x="2491740" y="18288"/>
                  </a:lnTo>
                  <a:lnTo>
                    <a:pt x="2432304" y="0"/>
                  </a:lnTo>
                  <a:lnTo>
                    <a:pt x="141732" y="0"/>
                  </a:lnTo>
                  <a:lnTo>
                    <a:pt x="96012" y="12192"/>
                  </a:lnTo>
                  <a:lnTo>
                    <a:pt x="56388" y="36576"/>
                  </a:lnTo>
                  <a:lnTo>
                    <a:pt x="25908" y="70104"/>
                  </a:lnTo>
                  <a:lnTo>
                    <a:pt x="3048" y="126492"/>
                  </a:lnTo>
                  <a:lnTo>
                    <a:pt x="0" y="141732"/>
                  </a:lnTo>
                  <a:lnTo>
                    <a:pt x="0" y="1031748"/>
                  </a:lnTo>
                  <a:lnTo>
                    <a:pt x="3048" y="1063752"/>
                  </a:lnTo>
                  <a:lnTo>
                    <a:pt x="7620" y="1077468"/>
                  </a:lnTo>
                  <a:lnTo>
                    <a:pt x="12192" y="1092708"/>
                  </a:lnTo>
                  <a:lnTo>
                    <a:pt x="25908" y="1117396"/>
                  </a:lnTo>
                  <a:lnTo>
                    <a:pt x="25908" y="143256"/>
                  </a:lnTo>
                  <a:lnTo>
                    <a:pt x="27432" y="129540"/>
                  </a:lnTo>
                  <a:lnTo>
                    <a:pt x="56388" y="73152"/>
                  </a:lnTo>
                  <a:lnTo>
                    <a:pt x="96012" y="41148"/>
                  </a:lnTo>
                  <a:lnTo>
                    <a:pt x="106680" y="35052"/>
                  </a:lnTo>
                  <a:lnTo>
                    <a:pt x="118872" y="30480"/>
                  </a:lnTo>
                  <a:lnTo>
                    <a:pt x="132588" y="27432"/>
                  </a:lnTo>
                  <a:lnTo>
                    <a:pt x="144780" y="25908"/>
                  </a:lnTo>
                  <a:lnTo>
                    <a:pt x="158496" y="24384"/>
                  </a:lnTo>
                  <a:lnTo>
                    <a:pt x="2417064" y="24384"/>
                  </a:lnTo>
                  <a:lnTo>
                    <a:pt x="2456688" y="30480"/>
                  </a:lnTo>
                  <a:lnTo>
                    <a:pt x="2491740" y="48768"/>
                  </a:lnTo>
                  <a:lnTo>
                    <a:pt x="2500884" y="56388"/>
                  </a:lnTo>
                  <a:lnTo>
                    <a:pt x="2511552" y="64008"/>
                  </a:lnTo>
                  <a:lnTo>
                    <a:pt x="2534412" y="94488"/>
                  </a:lnTo>
                  <a:lnTo>
                    <a:pt x="2546604" y="131064"/>
                  </a:lnTo>
                  <a:lnTo>
                    <a:pt x="2549652" y="158496"/>
                  </a:lnTo>
                  <a:lnTo>
                    <a:pt x="2549652" y="1115872"/>
                  </a:lnTo>
                  <a:lnTo>
                    <a:pt x="2563368" y="1091184"/>
                  </a:lnTo>
                  <a:lnTo>
                    <a:pt x="2567940" y="1077468"/>
                  </a:lnTo>
                  <a:lnTo>
                    <a:pt x="2572512" y="1062228"/>
                  </a:lnTo>
                  <a:lnTo>
                    <a:pt x="2575560" y="1030224"/>
                  </a:lnTo>
                  <a:close/>
                </a:path>
                <a:path w="2575559" h="1188720">
                  <a:moveTo>
                    <a:pt x="2549652" y="1115872"/>
                  </a:moveTo>
                  <a:lnTo>
                    <a:pt x="2549652" y="1030224"/>
                  </a:lnTo>
                  <a:lnTo>
                    <a:pt x="2548128" y="1045464"/>
                  </a:lnTo>
                  <a:lnTo>
                    <a:pt x="2546604" y="1057656"/>
                  </a:lnTo>
                  <a:lnTo>
                    <a:pt x="2532888" y="1094232"/>
                  </a:lnTo>
                  <a:lnTo>
                    <a:pt x="2500884" y="1133856"/>
                  </a:lnTo>
                  <a:lnTo>
                    <a:pt x="2467356" y="1153668"/>
                  </a:lnTo>
                  <a:lnTo>
                    <a:pt x="2455164" y="1156716"/>
                  </a:lnTo>
                  <a:lnTo>
                    <a:pt x="2442972" y="1161288"/>
                  </a:lnTo>
                  <a:lnTo>
                    <a:pt x="2429256" y="1162812"/>
                  </a:lnTo>
                  <a:lnTo>
                    <a:pt x="143256" y="1162812"/>
                  </a:lnTo>
                  <a:lnTo>
                    <a:pt x="131064" y="1159764"/>
                  </a:lnTo>
                  <a:lnTo>
                    <a:pt x="117348" y="1156716"/>
                  </a:lnTo>
                  <a:lnTo>
                    <a:pt x="73152" y="1132332"/>
                  </a:lnTo>
                  <a:lnTo>
                    <a:pt x="41148" y="1092708"/>
                  </a:lnTo>
                  <a:lnTo>
                    <a:pt x="35052" y="1082040"/>
                  </a:lnTo>
                  <a:lnTo>
                    <a:pt x="30480" y="1069848"/>
                  </a:lnTo>
                  <a:lnTo>
                    <a:pt x="27432" y="1056132"/>
                  </a:lnTo>
                  <a:lnTo>
                    <a:pt x="25908" y="1043940"/>
                  </a:lnTo>
                  <a:lnTo>
                    <a:pt x="25908" y="1117396"/>
                  </a:lnTo>
                  <a:lnTo>
                    <a:pt x="27432" y="1120140"/>
                  </a:lnTo>
                  <a:lnTo>
                    <a:pt x="36576" y="1132332"/>
                  </a:lnTo>
                  <a:lnTo>
                    <a:pt x="57912" y="1153668"/>
                  </a:lnTo>
                  <a:lnTo>
                    <a:pt x="70104" y="1161288"/>
                  </a:lnTo>
                  <a:lnTo>
                    <a:pt x="83820" y="1170432"/>
                  </a:lnTo>
                  <a:lnTo>
                    <a:pt x="97536" y="1176528"/>
                  </a:lnTo>
                  <a:lnTo>
                    <a:pt x="111252" y="1181100"/>
                  </a:lnTo>
                  <a:lnTo>
                    <a:pt x="126492" y="1185672"/>
                  </a:lnTo>
                  <a:lnTo>
                    <a:pt x="143256" y="1187196"/>
                  </a:lnTo>
                  <a:lnTo>
                    <a:pt x="158496" y="1188720"/>
                  </a:lnTo>
                  <a:lnTo>
                    <a:pt x="2417064" y="1188720"/>
                  </a:lnTo>
                  <a:lnTo>
                    <a:pt x="2433828" y="1187196"/>
                  </a:lnTo>
                  <a:lnTo>
                    <a:pt x="2478024" y="1176528"/>
                  </a:lnTo>
                  <a:lnTo>
                    <a:pt x="2517648" y="1152144"/>
                  </a:lnTo>
                  <a:lnTo>
                    <a:pt x="2548128" y="1118616"/>
                  </a:lnTo>
                  <a:lnTo>
                    <a:pt x="2549652" y="1115872"/>
                  </a:lnTo>
                  <a:close/>
                </a:path>
              </a:pathLst>
            </a:custGeom>
            <a:solidFill>
              <a:srgbClr val="AFA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144643" y="1977643"/>
            <a:ext cx="6508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Client</a:t>
            </a:r>
            <a:r>
              <a:rPr sz="14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187558" y="2071116"/>
            <a:ext cx="1196340" cy="439420"/>
            <a:chOff x="5187558" y="2071116"/>
            <a:chExt cx="1196340" cy="439420"/>
          </a:xfrm>
        </p:grpSpPr>
        <p:sp>
          <p:nvSpPr>
            <p:cNvPr id="47" name="object 47"/>
            <p:cNvSpPr/>
            <p:nvPr/>
          </p:nvSpPr>
          <p:spPr>
            <a:xfrm>
              <a:off x="5193654" y="2077212"/>
              <a:ext cx="1184275" cy="426720"/>
            </a:xfrm>
            <a:custGeom>
              <a:avLst/>
              <a:gdLst/>
              <a:ahLst/>
              <a:cxnLst/>
              <a:rect l="l" t="t" r="r" b="b"/>
              <a:pathLst>
                <a:path w="1184275" h="426719">
                  <a:moveTo>
                    <a:pt x="1184148" y="373380"/>
                  </a:moveTo>
                  <a:lnTo>
                    <a:pt x="1184148" y="53340"/>
                  </a:lnTo>
                  <a:lnTo>
                    <a:pt x="1179861" y="32146"/>
                  </a:lnTo>
                  <a:lnTo>
                    <a:pt x="1168146" y="15240"/>
                  </a:lnTo>
                  <a:lnTo>
                    <a:pt x="1150715" y="4048"/>
                  </a:lnTo>
                  <a:lnTo>
                    <a:pt x="1129284" y="0"/>
                  </a:lnTo>
                  <a:lnTo>
                    <a:pt x="53340" y="0"/>
                  </a:lnTo>
                  <a:lnTo>
                    <a:pt x="32789" y="4048"/>
                  </a:lnTo>
                  <a:lnTo>
                    <a:pt x="15811" y="15240"/>
                  </a:lnTo>
                  <a:lnTo>
                    <a:pt x="4262" y="32146"/>
                  </a:lnTo>
                  <a:lnTo>
                    <a:pt x="0" y="53340"/>
                  </a:lnTo>
                  <a:lnTo>
                    <a:pt x="0" y="373380"/>
                  </a:lnTo>
                  <a:lnTo>
                    <a:pt x="4262" y="393930"/>
                  </a:lnTo>
                  <a:lnTo>
                    <a:pt x="15811" y="410908"/>
                  </a:lnTo>
                  <a:lnTo>
                    <a:pt x="32789" y="422457"/>
                  </a:lnTo>
                  <a:lnTo>
                    <a:pt x="53340" y="426720"/>
                  </a:lnTo>
                  <a:lnTo>
                    <a:pt x="1129284" y="426720"/>
                  </a:lnTo>
                  <a:lnTo>
                    <a:pt x="1150715" y="422457"/>
                  </a:lnTo>
                  <a:lnTo>
                    <a:pt x="1168146" y="410908"/>
                  </a:lnTo>
                  <a:lnTo>
                    <a:pt x="1179861" y="393930"/>
                  </a:lnTo>
                  <a:lnTo>
                    <a:pt x="1184148" y="37338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87558" y="2071116"/>
              <a:ext cx="1196340" cy="439420"/>
            </a:xfrm>
            <a:custGeom>
              <a:avLst/>
              <a:gdLst/>
              <a:ahLst/>
              <a:cxnLst/>
              <a:rect l="l" t="t" r="r" b="b"/>
              <a:pathLst>
                <a:path w="1196339" h="439419">
                  <a:moveTo>
                    <a:pt x="27432" y="25908"/>
                  </a:moveTo>
                  <a:lnTo>
                    <a:pt x="25908" y="25908"/>
                  </a:lnTo>
                  <a:lnTo>
                    <a:pt x="25908" y="10668"/>
                  </a:lnTo>
                  <a:lnTo>
                    <a:pt x="18288" y="16764"/>
                  </a:lnTo>
                  <a:lnTo>
                    <a:pt x="16764" y="16764"/>
                  </a:lnTo>
                  <a:lnTo>
                    <a:pt x="10668" y="25908"/>
                  </a:lnTo>
                  <a:lnTo>
                    <a:pt x="6096" y="35052"/>
                  </a:lnTo>
                  <a:lnTo>
                    <a:pt x="4572" y="35052"/>
                  </a:lnTo>
                  <a:lnTo>
                    <a:pt x="4572" y="36576"/>
                  </a:lnTo>
                  <a:lnTo>
                    <a:pt x="1524" y="47244"/>
                  </a:lnTo>
                  <a:lnTo>
                    <a:pt x="0" y="59436"/>
                  </a:lnTo>
                  <a:lnTo>
                    <a:pt x="0" y="379476"/>
                  </a:lnTo>
                  <a:lnTo>
                    <a:pt x="1524" y="390144"/>
                  </a:lnTo>
                  <a:lnTo>
                    <a:pt x="1524" y="391668"/>
                  </a:lnTo>
                  <a:lnTo>
                    <a:pt x="4572" y="402336"/>
                  </a:lnTo>
                  <a:lnTo>
                    <a:pt x="6096" y="403860"/>
                  </a:lnTo>
                  <a:lnTo>
                    <a:pt x="10668" y="413004"/>
                  </a:lnTo>
                  <a:lnTo>
                    <a:pt x="13716" y="416814"/>
                  </a:lnTo>
                  <a:lnTo>
                    <a:pt x="13716" y="50292"/>
                  </a:lnTo>
                  <a:lnTo>
                    <a:pt x="16764" y="39624"/>
                  </a:lnTo>
                  <a:lnTo>
                    <a:pt x="16764" y="41148"/>
                  </a:lnTo>
                  <a:lnTo>
                    <a:pt x="21336" y="32004"/>
                  </a:lnTo>
                  <a:lnTo>
                    <a:pt x="21336" y="33528"/>
                  </a:lnTo>
                  <a:lnTo>
                    <a:pt x="27432" y="25908"/>
                  </a:lnTo>
                  <a:close/>
                </a:path>
                <a:path w="1196339" h="439419">
                  <a:moveTo>
                    <a:pt x="27432" y="413004"/>
                  </a:moveTo>
                  <a:lnTo>
                    <a:pt x="21336" y="405384"/>
                  </a:lnTo>
                  <a:lnTo>
                    <a:pt x="21336" y="406908"/>
                  </a:lnTo>
                  <a:lnTo>
                    <a:pt x="16764" y="397764"/>
                  </a:lnTo>
                  <a:lnTo>
                    <a:pt x="13716" y="388620"/>
                  </a:lnTo>
                  <a:lnTo>
                    <a:pt x="13716" y="416814"/>
                  </a:lnTo>
                  <a:lnTo>
                    <a:pt x="16764" y="420624"/>
                  </a:lnTo>
                  <a:lnTo>
                    <a:pt x="18288" y="422148"/>
                  </a:lnTo>
                  <a:lnTo>
                    <a:pt x="25908" y="428244"/>
                  </a:lnTo>
                  <a:lnTo>
                    <a:pt x="25908" y="413004"/>
                  </a:lnTo>
                  <a:lnTo>
                    <a:pt x="27432" y="413004"/>
                  </a:lnTo>
                  <a:close/>
                </a:path>
                <a:path w="1196339" h="439419">
                  <a:moveTo>
                    <a:pt x="1170432" y="25908"/>
                  </a:moveTo>
                  <a:lnTo>
                    <a:pt x="1170432" y="9144"/>
                  </a:lnTo>
                  <a:lnTo>
                    <a:pt x="1168908" y="9144"/>
                  </a:lnTo>
                  <a:lnTo>
                    <a:pt x="1159764" y="4572"/>
                  </a:lnTo>
                  <a:lnTo>
                    <a:pt x="1158240" y="4572"/>
                  </a:lnTo>
                  <a:lnTo>
                    <a:pt x="1149096" y="1524"/>
                  </a:lnTo>
                  <a:lnTo>
                    <a:pt x="1149096" y="0"/>
                  </a:lnTo>
                  <a:lnTo>
                    <a:pt x="47244" y="0"/>
                  </a:lnTo>
                  <a:lnTo>
                    <a:pt x="47244" y="1524"/>
                  </a:lnTo>
                  <a:lnTo>
                    <a:pt x="38100" y="4572"/>
                  </a:lnTo>
                  <a:lnTo>
                    <a:pt x="36576" y="4572"/>
                  </a:lnTo>
                  <a:lnTo>
                    <a:pt x="27432" y="9144"/>
                  </a:lnTo>
                  <a:lnTo>
                    <a:pt x="25908" y="9144"/>
                  </a:lnTo>
                  <a:lnTo>
                    <a:pt x="25908" y="25908"/>
                  </a:lnTo>
                  <a:lnTo>
                    <a:pt x="35052" y="19812"/>
                  </a:lnTo>
                  <a:lnTo>
                    <a:pt x="35052" y="20320"/>
                  </a:lnTo>
                  <a:lnTo>
                    <a:pt x="42672" y="15240"/>
                  </a:lnTo>
                  <a:lnTo>
                    <a:pt x="42672" y="16328"/>
                  </a:lnTo>
                  <a:lnTo>
                    <a:pt x="50292" y="14151"/>
                  </a:lnTo>
                  <a:lnTo>
                    <a:pt x="50292" y="13716"/>
                  </a:lnTo>
                  <a:lnTo>
                    <a:pt x="60960" y="12192"/>
                  </a:lnTo>
                  <a:lnTo>
                    <a:pt x="1136904" y="12192"/>
                  </a:lnTo>
                  <a:lnTo>
                    <a:pt x="1146048" y="13716"/>
                  </a:lnTo>
                  <a:lnTo>
                    <a:pt x="1146048" y="14151"/>
                  </a:lnTo>
                  <a:lnTo>
                    <a:pt x="1153668" y="16328"/>
                  </a:lnTo>
                  <a:lnTo>
                    <a:pt x="1153668" y="15240"/>
                  </a:lnTo>
                  <a:lnTo>
                    <a:pt x="1162812" y="19812"/>
                  </a:lnTo>
                  <a:lnTo>
                    <a:pt x="1162812" y="20828"/>
                  </a:lnTo>
                  <a:lnTo>
                    <a:pt x="1170432" y="25908"/>
                  </a:lnTo>
                  <a:close/>
                </a:path>
                <a:path w="1196339" h="439419">
                  <a:moveTo>
                    <a:pt x="35052" y="433578"/>
                  </a:moveTo>
                  <a:lnTo>
                    <a:pt x="35052" y="419100"/>
                  </a:lnTo>
                  <a:lnTo>
                    <a:pt x="25908" y="413004"/>
                  </a:lnTo>
                  <a:lnTo>
                    <a:pt x="25908" y="428244"/>
                  </a:lnTo>
                  <a:lnTo>
                    <a:pt x="27432" y="429768"/>
                  </a:lnTo>
                  <a:lnTo>
                    <a:pt x="35052" y="433578"/>
                  </a:lnTo>
                  <a:close/>
                </a:path>
                <a:path w="1196339" h="439419">
                  <a:moveTo>
                    <a:pt x="35052" y="20320"/>
                  </a:moveTo>
                  <a:lnTo>
                    <a:pt x="35052" y="19812"/>
                  </a:lnTo>
                  <a:lnTo>
                    <a:pt x="33528" y="21336"/>
                  </a:lnTo>
                  <a:lnTo>
                    <a:pt x="35052" y="20320"/>
                  </a:lnTo>
                  <a:close/>
                </a:path>
                <a:path w="1196339" h="439419">
                  <a:moveTo>
                    <a:pt x="42672" y="435864"/>
                  </a:moveTo>
                  <a:lnTo>
                    <a:pt x="42672" y="423672"/>
                  </a:lnTo>
                  <a:lnTo>
                    <a:pt x="33528" y="417576"/>
                  </a:lnTo>
                  <a:lnTo>
                    <a:pt x="35052" y="419100"/>
                  </a:lnTo>
                  <a:lnTo>
                    <a:pt x="35052" y="433578"/>
                  </a:lnTo>
                  <a:lnTo>
                    <a:pt x="36576" y="434340"/>
                  </a:lnTo>
                  <a:lnTo>
                    <a:pt x="38100" y="434340"/>
                  </a:lnTo>
                  <a:lnTo>
                    <a:pt x="42672" y="435864"/>
                  </a:lnTo>
                  <a:close/>
                </a:path>
                <a:path w="1196339" h="439419">
                  <a:moveTo>
                    <a:pt x="42672" y="16328"/>
                  </a:moveTo>
                  <a:lnTo>
                    <a:pt x="42672" y="15240"/>
                  </a:lnTo>
                  <a:lnTo>
                    <a:pt x="41148" y="16764"/>
                  </a:lnTo>
                  <a:lnTo>
                    <a:pt x="42672" y="16328"/>
                  </a:lnTo>
                  <a:close/>
                </a:path>
                <a:path w="1196339" h="439419">
                  <a:moveTo>
                    <a:pt x="51816" y="425196"/>
                  </a:moveTo>
                  <a:lnTo>
                    <a:pt x="41148" y="422148"/>
                  </a:lnTo>
                  <a:lnTo>
                    <a:pt x="42672" y="423672"/>
                  </a:lnTo>
                  <a:lnTo>
                    <a:pt x="42672" y="435864"/>
                  </a:lnTo>
                  <a:lnTo>
                    <a:pt x="47244" y="437388"/>
                  </a:lnTo>
                  <a:lnTo>
                    <a:pt x="48768" y="437388"/>
                  </a:lnTo>
                  <a:lnTo>
                    <a:pt x="50292" y="437578"/>
                  </a:lnTo>
                  <a:lnTo>
                    <a:pt x="50292" y="425196"/>
                  </a:lnTo>
                  <a:lnTo>
                    <a:pt x="51816" y="425196"/>
                  </a:lnTo>
                  <a:close/>
                </a:path>
                <a:path w="1196339" h="439419">
                  <a:moveTo>
                    <a:pt x="51816" y="13716"/>
                  </a:moveTo>
                  <a:lnTo>
                    <a:pt x="50292" y="13716"/>
                  </a:lnTo>
                  <a:lnTo>
                    <a:pt x="50292" y="14151"/>
                  </a:lnTo>
                  <a:lnTo>
                    <a:pt x="51816" y="13716"/>
                  </a:lnTo>
                  <a:close/>
                </a:path>
                <a:path w="1196339" h="439419">
                  <a:moveTo>
                    <a:pt x="1146048" y="437605"/>
                  </a:moveTo>
                  <a:lnTo>
                    <a:pt x="1146048" y="425196"/>
                  </a:lnTo>
                  <a:lnTo>
                    <a:pt x="1135380" y="426720"/>
                  </a:lnTo>
                  <a:lnTo>
                    <a:pt x="60960" y="426720"/>
                  </a:lnTo>
                  <a:lnTo>
                    <a:pt x="50292" y="425196"/>
                  </a:lnTo>
                  <a:lnTo>
                    <a:pt x="50292" y="437578"/>
                  </a:lnTo>
                  <a:lnTo>
                    <a:pt x="60960" y="438912"/>
                  </a:lnTo>
                  <a:lnTo>
                    <a:pt x="1136904" y="438912"/>
                  </a:lnTo>
                  <a:lnTo>
                    <a:pt x="1146048" y="437605"/>
                  </a:lnTo>
                  <a:close/>
                </a:path>
                <a:path w="1196339" h="439419">
                  <a:moveTo>
                    <a:pt x="1146048" y="14151"/>
                  </a:moveTo>
                  <a:lnTo>
                    <a:pt x="1146048" y="13716"/>
                  </a:lnTo>
                  <a:lnTo>
                    <a:pt x="1144524" y="13716"/>
                  </a:lnTo>
                  <a:lnTo>
                    <a:pt x="1146048" y="14151"/>
                  </a:lnTo>
                  <a:close/>
                </a:path>
                <a:path w="1196339" h="439419">
                  <a:moveTo>
                    <a:pt x="1155192" y="422148"/>
                  </a:moveTo>
                  <a:lnTo>
                    <a:pt x="1144524" y="425196"/>
                  </a:lnTo>
                  <a:lnTo>
                    <a:pt x="1146048" y="425196"/>
                  </a:lnTo>
                  <a:lnTo>
                    <a:pt x="1146048" y="437605"/>
                  </a:lnTo>
                  <a:lnTo>
                    <a:pt x="1147572" y="437388"/>
                  </a:lnTo>
                  <a:lnTo>
                    <a:pt x="1149096" y="437388"/>
                  </a:lnTo>
                  <a:lnTo>
                    <a:pt x="1153668" y="435864"/>
                  </a:lnTo>
                  <a:lnTo>
                    <a:pt x="1153668" y="423672"/>
                  </a:lnTo>
                  <a:lnTo>
                    <a:pt x="1155192" y="422148"/>
                  </a:lnTo>
                  <a:close/>
                </a:path>
                <a:path w="1196339" h="439419">
                  <a:moveTo>
                    <a:pt x="1155192" y="16764"/>
                  </a:moveTo>
                  <a:lnTo>
                    <a:pt x="1153668" y="15240"/>
                  </a:lnTo>
                  <a:lnTo>
                    <a:pt x="1153668" y="16328"/>
                  </a:lnTo>
                  <a:lnTo>
                    <a:pt x="1155192" y="16764"/>
                  </a:lnTo>
                  <a:close/>
                </a:path>
                <a:path w="1196339" h="439419">
                  <a:moveTo>
                    <a:pt x="1162812" y="417576"/>
                  </a:moveTo>
                  <a:lnTo>
                    <a:pt x="1153668" y="423672"/>
                  </a:lnTo>
                  <a:lnTo>
                    <a:pt x="1153668" y="435864"/>
                  </a:lnTo>
                  <a:lnTo>
                    <a:pt x="1158240" y="434340"/>
                  </a:lnTo>
                  <a:lnTo>
                    <a:pt x="1159764" y="434340"/>
                  </a:lnTo>
                  <a:lnTo>
                    <a:pt x="1161288" y="433578"/>
                  </a:lnTo>
                  <a:lnTo>
                    <a:pt x="1161288" y="419100"/>
                  </a:lnTo>
                  <a:lnTo>
                    <a:pt x="1162812" y="417576"/>
                  </a:lnTo>
                  <a:close/>
                </a:path>
                <a:path w="1196339" h="439419">
                  <a:moveTo>
                    <a:pt x="1162812" y="20828"/>
                  </a:moveTo>
                  <a:lnTo>
                    <a:pt x="1162812" y="19812"/>
                  </a:lnTo>
                  <a:lnTo>
                    <a:pt x="1161288" y="19812"/>
                  </a:lnTo>
                  <a:lnTo>
                    <a:pt x="1162812" y="20828"/>
                  </a:lnTo>
                  <a:close/>
                </a:path>
                <a:path w="1196339" h="439419">
                  <a:moveTo>
                    <a:pt x="1170432" y="428244"/>
                  </a:moveTo>
                  <a:lnTo>
                    <a:pt x="1170432" y="413004"/>
                  </a:lnTo>
                  <a:lnTo>
                    <a:pt x="1161288" y="419100"/>
                  </a:lnTo>
                  <a:lnTo>
                    <a:pt x="1161288" y="433578"/>
                  </a:lnTo>
                  <a:lnTo>
                    <a:pt x="1168908" y="429768"/>
                  </a:lnTo>
                  <a:lnTo>
                    <a:pt x="1170432" y="428244"/>
                  </a:lnTo>
                  <a:close/>
                </a:path>
                <a:path w="1196339" h="439419">
                  <a:moveTo>
                    <a:pt x="1196340" y="379476"/>
                  </a:moveTo>
                  <a:lnTo>
                    <a:pt x="1196340" y="57912"/>
                  </a:lnTo>
                  <a:lnTo>
                    <a:pt x="1194816" y="47244"/>
                  </a:lnTo>
                  <a:lnTo>
                    <a:pt x="1191768" y="36576"/>
                  </a:lnTo>
                  <a:lnTo>
                    <a:pt x="1191768" y="35052"/>
                  </a:lnTo>
                  <a:lnTo>
                    <a:pt x="1190244" y="35052"/>
                  </a:lnTo>
                  <a:lnTo>
                    <a:pt x="1185672" y="25908"/>
                  </a:lnTo>
                  <a:lnTo>
                    <a:pt x="1179576" y="16764"/>
                  </a:lnTo>
                  <a:lnTo>
                    <a:pt x="1178052" y="16764"/>
                  </a:lnTo>
                  <a:lnTo>
                    <a:pt x="1170432" y="10668"/>
                  </a:lnTo>
                  <a:lnTo>
                    <a:pt x="1170432" y="25908"/>
                  </a:lnTo>
                  <a:lnTo>
                    <a:pt x="1168908" y="25908"/>
                  </a:lnTo>
                  <a:lnTo>
                    <a:pt x="1175004" y="33528"/>
                  </a:lnTo>
                  <a:lnTo>
                    <a:pt x="1175004" y="32004"/>
                  </a:lnTo>
                  <a:lnTo>
                    <a:pt x="1179576" y="41148"/>
                  </a:lnTo>
                  <a:lnTo>
                    <a:pt x="1179576" y="39624"/>
                  </a:lnTo>
                  <a:lnTo>
                    <a:pt x="1182624" y="50292"/>
                  </a:lnTo>
                  <a:lnTo>
                    <a:pt x="1182624" y="416814"/>
                  </a:lnTo>
                  <a:lnTo>
                    <a:pt x="1185672" y="413004"/>
                  </a:lnTo>
                  <a:lnTo>
                    <a:pt x="1190244" y="403860"/>
                  </a:lnTo>
                  <a:lnTo>
                    <a:pt x="1191768" y="402336"/>
                  </a:lnTo>
                  <a:lnTo>
                    <a:pt x="1194816" y="391668"/>
                  </a:lnTo>
                  <a:lnTo>
                    <a:pt x="1194816" y="390144"/>
                  </a:lnTo>
                  <a:lnTo>
                    <a:pt x="1196340" y="379476"/>
                  </a:lnTo>
                  <a:close/>
                </a:path>
                <a:path w="1196339" h="439419">
                  <a:moveTo>
                    <a:pt x="1182624" y="416814"/>
                  </a:moveTo>
                  <a:lnTo>
                    <a:pt x="1182624" y="388620"/>
                  </a:lnTo>
                  <a:lnTo>
                    <a:pt x="1179576" y="397764"/>
                  </a:lnTo>
                  <a:lnTo>
                    <a:pt x="1175004" y="406908"/>
                  </a:lnTo>
                  <a:lnTo>
                    <a:pt x="1175004" y="405384"/>
                  </a:lnTo>
                  <a:lnTo>
                    <a:pt x="1168908" y="413004"/>
                  </a:lnTo>
                  <a:lnTo>
                    <a:pt x="1170432" y="413004"/>
                  </a:lnTo>
                  <a:lnTo>
                    <a:pt x="1170432" y="428244"/>
                  </a:lnTo>
                  <a:lnTo>
                    <a:pt x="1178052" y="422148"/>
                  </a:lnTo>
                  <a:lnTo>
                    <a:pt x="1179576" y="420624"/>
                  </a:lnTo>
                  <a:lnTo>
                    <a:pt x="1182624" y="416814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412610" y="2180335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Application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999659" y="2292095"/>
            <a:ext cx="2641600" cy="1485900"/>
            <a:chOff x="3999659" y="2292095"/>
            <a:chExt cx="2641600" cy="1485900"/>
          </a:xfrm>
        </p:grpSpPr>
        <p:sp>
          <p:nvSpPr>
            <p:cNvPr id="51" name="object 51"/>
            <p:cNvSpPr/>
            <p:nvPr/>
          </p:nvSpPr>
          <p:spPr>
            <a:xfrm>
              <a:off x="4012569" y="2292095"/>
              <a:ext cx="794004" cy="6675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014416" y="3640835"/>
              <a:ext cx="2611755" cy="137160"/>
            </a:xfrm>
            <a:custGeom>
              <a:avLst/>
              <a:gdLst/>
              <a:ahLst/>
              <a:cxnLst/>
              <a:rect l="l" t="t" r="r" b="b"/>
              <a:pathLst>
                <a:path w="2611754" h="137160">
                  <a:moveTo>
                    <a:pt x="2611639" y="137160"/>
                  </a:moveTo>
                  <a:lnTo>
                    <a:pt x="2579807" y="77986"/>
                  </a:lnTo>
                  <a:lnTo>
                    <a:pt x="2547527" y="45706"/>
                  </a:lnTo>
                  <a:lnTo>
                    <a:pt x="2508770" y="21131"/>
                  </a:lnTo>
                  <a:lnTo>
                    <a:pt x="2464760" y="5487"/>
                  </a:lnTo>
                  <a:lnTo>
                    <a:pt x="2416725" y="0"/>
                  </a:lnTo>
                  <a:lnTo>
                    <a:pt x="194734" y="0"/>
                  </a:lnTo>
                  <a:lnTo>
                    <a:pt x="147178" y="5487"/>
                  </a:lnTo>
                  <a:lnTo>
                    <a:pt x="103356" y="21131"/>
                  </a:lnTo>
                  <a:lnTo>
                    <a:pt x="64571" y="45706"/>
                  </a:lnTo>
                  <a:lnTo>
                    <a:pt x="32132" y="77986"/>
                  </a:lnTo>
                  <a:lnTo>
                    <a:pt x="7344" y="116743"/>
                  </a:lnTo>
                  <a:lnTo>
                    <a:pt x="0" y="137160"/>
                  </a:lnTo>
                  <a:lnTo>
                    <a:pt x="2611639" y="137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999659" y="3628644"/>
              <a:ext cx="2641600" cy="149860"/>
            </a:xfrm>
            <a:custGeom>
              <a:avLst/>
              <a:gdLst/>
              <a:ahLst/>
              <a:cxnLst/>
              <a:rect l="l" t="t" r="r" b="b"/>
              <a:pathLst>
                <a:path w="2641600" h="149860">
                  <a:moveTo>
                    <a:pt x="2641561" y="149352"/>
                  </a:moveTo>
                  <a:lnTo>
                    <a:pt x="2626555" y="114300"/>
                  </a:lnTo>
                  <a:lnTo>
                    <a:pt x="2602171" y="79248"/>
                  </a:lnTo>
                  <a:lnTo>
                    <a:pt x="2573215" y="48768"/>
                  </a:lnTo>
                  <a:lnTo>
                    <a:pt x="2536639" y="25908"/>
                  </a:lnTo>
                  <a:lnTo>
                    <a:pt x="2497015" y="9144"/>
                  </a:lnTo>
                  <a:lnTo>
                    <a:pt x="2454343" y="0"/>
                  </a:lnTo>
                  <a:lnTo>
                    <a:pt x="186631" y="0"/>
                  </a:lnTo>
                  <a:lnTo>
                    <a:pt x="143959" y="9144"/>
                  </a:lnTo>
                  <a:lnTo>
                    <a:pt x="104335" y="25908"/>
                  </a:lnTo>
                  <a:lnTo>
                    <a:pt x="67759" y="50292"/>
                  </a:lnTo>
                  <a:lnTo>
                    <a:pt x="25087" y="97536"/>
                  </a:lnTo>
                  <a:lnTo>
                    <a:pt x="5275" y="135636"/>
                  </a:lnTo>
                  <a:lnTo>
                    <a:pt x="0" y="149352"/>
                  </a:lnTo>
                  <a:lnTo>
                    <a:pt x="27581" y="149352"/>
                  </a:lnTo>
                  <a:lnTo>
                    <a:pt x="29659" y="144780"/>
                  </a:lnTo>
                  <a:lnTo>
                    <a:pt x="37279" y="126492"/>
                  </a:lnTo>
                  <a:lnTo>
                    <a:pt x="58615" y="96012"/>
                  </a:lnTo>
                  <a:lnTo>
                    <a:pt x="86047" y="68580"/>
                  </a:lnTo>
                  <a:lnTo>
                    <a:pt x="134815" y="39624"/>
                  </a:lnTo>
                  <a:lnTo>
                    <a:pt x="171391" y="28956"/>
                  </a:lnTo>
                  <a:lnTo>
                    <a:pt x="211015" y="24384"/>
                  </a:lnTo>
                  <a:lnTo>
                    <a:pt x="2431483" y="24384"/>
                  </a:lnTo>
                  <a:lnTo>
                    <a:pt x="2452819" y="25908"/>
                  </a:lnTo>
                  <a:lnTo>
                    <a:pt x="2490919" y="33528"/>
                  </a:lnTo>
                  <a:lnTo>
                    <a:pt x="2542735" y="57912"/>
                  </a:lnTo>
                  <a:lnTo>
                    <a:pt x="2583883" y="96012"/>
                  </a:lnTo>
                  <a:lnTo>
                    <a:pt x="2605219" y="128016"/>
                  </a:lnTo>
                  <a:lnTo>
                    <a:pt x="2614363" y="149352"/>
                  </a:lnTo>
                  <a:lnTo>
                    <a:pt x="2641561" y="149352"/>
                  </a:lnTo>
                  <a:close/>
                </a:path>
              </a:pathLst>
            </a:custGeom>
            <a:solidFill>
              <a:srgbClr val="AFA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837038" y="2596896"/>
              <a:ext cx="530860" cy="431800"/>
            </a:xfrm>
            <a:custGeom>
              <a:avLst/>
              <a:gdLst/>
              <a:ahLst/>
              <a:cxnLst/>
              <a:rect l="l" t="t" r="r" b="b"/>
              <a:pathLst>
                <a:path w="530860" h="431800">
                  <a:moveTo>
                    <a:pt x="530352" y="376428"/>
                  </a:moveTo>
                  <a:lnTo>
                    <a:pt x="530352" y="54864"/>
                  </a:lnTo>
                  <a:lnTo>
                    <a:pt x="526089" y="33432"/>
                  </a:lnTo>
                  <a:lnTo>
                    <a:pt x="514540" y="16002"/>
                  </a:lnTo>
                  <a:lnTo>
                    <a:pt x="497562" y="4286"/>
                  </a:lnTo>
                  <a:lnTo>
                    <a:pt x="477012" y="0"/>
                  </a:lnTo>
                  <a:lnTo>
                    <a:pt x="53340" y="0"/>
                  </a:lnTo>
                  <a:lnTo>
                    <a:pt x="32789" y="4286"/>
                  </a:lnTo>
                  <a:lnTo>
                    <a:pt x="15811" y="16002"/>
                  </a:lnTo>
                  <a:lnTo>
                    <a:pt x="4262" y="33432"/>
                  </a:lnTo>
                  <a:lnTo>
                    <a:pt x="0" y="54864"/>
                  </a:lnTo>
                  <a:lnTo>
                    <a:pt x="0" y="376428"/>
                  </a:lnTo>
                  <a:lnTo>
                    <a:pt x="4262" y="397859"/>
                  </a:lnTo>
                  <a:lnTo>
                    <a:pt x="15811" y="415290"/>
                  </a:lnTo>
                  <a:lnTo>
                    <a:pt x="32789" y="427005"/>
                  </a:lnTo>
                  <a:lnTo>
                    <a:pt x="53340" y="431292"/>
                  </a:lnTo>
                  <a:lnTo>
                    <a:pt x="477012" y="431292"/>
                  </a:lnTo>
                  <a:lnTo>
                    <a:pt x="497562" y="427005"/>
                  </a:lnTo>
                  <a:lnTo>
                    <a:pt x="514540" y="415290"/>
                  </a:lnTo>
                  <a:lnTo>
                    <a:pt x="526089" y="397859"/>
                  </a:lnTo>
                  <a:lnTo>
                    <a:pt x="530352" y="376428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830942" y="2590800"/>
              <a:ext cx="542925" cy="443865"/>
            </a:xfrm>
            <a:custGeom>
              <a:avLst/>
              <a:gdLst/>
              <a:ahLst/>
              <a:cxnLst/>
              <a:rect l="l" t="t" r="r" b="b"/>
              <a:pathLst>
                <a:path w="542925" h="443864">
                  <a:moveTo>
                    <a:pt x="1524" y="394716"/>
                  </a:moveTo>
                  <a:lnTo>
                    <a:pt x="1524" y="48768"/>
                  </a:lnTo>
                  <a:lnTo>
                    <a:pt x="0" y="60960"/>
                  </a:lnTo>
                  <a:lnTo>
                    <a:pt x="0" y="384048"/>
                  </a:lnTo>
                  <a:lnTo>
                    <a:pt x="1524" y="394716"/>
                  </a:lnTo>
                  <a:close/>
                </a:path>
                <a:path w="542925" h="443864">
                  <a:moveTo>
                    <a:pt x="4572" y="405384"/>
                  </a:moveTo>
                  <a:lnTo>
                    <a:pt x="4572" y="38100"/>
                  </a:lnTo>
                  <a:lnTo>
                    <a:pt x="1524" y="47244"/>
                  </a:lnTo>
                  <a:lnTo>
                    <a:pt x="1524" y="396240"/>
                  </a:lnTo>
                  <a:lnTo>
                    <a:pt x="4572" y="405384"/>
                  </a:lnTo>
                  <a:close/>
                </a:path>
                <a:path w="542925" h="443864">
                  <a:moveTo>
                    <a:pt x="10668" y="416052"/>
                  </a:moveTo>
                  <a:lnTo>
                    <a:pt x="10668" y="27432"/>
                  </a:lnTo>
                  <a:lnTo>
                    <a:pt x="4572" y="36576"/>
                  </a:lnTo>
                  <a:lnTo>
                    <a:pt x="4572" y="406908"/>
                  </a:lnTo>
                  <a:lnTo>
                    <a:pt x="10668" y="416052"/>
                  </a:lnTo>
                  <a:close/>
                </a:path>
                <a:path w="542925" h="443864">
                  <a:moveTo>
                    <a:pt x="537972" y="406908"/>
                  </a:moveTo>
                  <a:lnTo>
                    <a:pt x="537972" y="36576"/>
                  </a:lnTo>
                  <a:lnTo>
                    <a:pt x="533400" y="27432"/>
                  </a:lnTo>
                  <a:lnTo>
                    <a:pt x="531876" y="27432"/>
                  </a:lnTo>
                  <a:lnTo>
                    <a:pt x="531876" y="25908"/>
                  </a:lnTo>
                  <a:lnTo>
                    <a:pt x="525780" y="18288"/>
                  </a:lnTo>
                  <a:lnTo>
                    <a:pt x="524256" y="18288"/>
                  </a:lnTo>
                  <a:lnTo>
                    <a:pt x="516636" y="10668"/>
                  </a:lnTo>
                  <a:lnTo>
                    <a:pt x="515112" y="10668"/>
                  </a:lnTo>
                  <a:lnTo>
                    <a:pt x="505968" y="6096"/>
                  </a:lnTo>
                  <a:lnTo>
                    <a:pt x="505968" y="4572"/>
                  </a:lnTo>
                  <a:lnTo>
                    <a:pt x="495300" y="1524"/>
                  </a:lnTo>
                  <a:lnTo>
                    <a:pt x="493776" y="1524"/>
                  </a:lnTo>
                  <a:lnTo>
                    <a:pt x="483108" y="0"/>
                  </a:lnTo>
                  <a:lnTo>
                    <a:pt x="59436" y="0"/>
                  </a:lnTo>
                  <a:lnTo>
                    <a:pt x="48768" y="1524"/>
                  </a:lnTo>
                  <a:lnTo>
                    <a:pt x="47244" y="1524"/>
                  </a:lnTo>
                  <a:lnTo>
                    <a:pt x="36576" y="4572"/>
                  </a:lnTo>
                  <a:lnTo>
                    <a:pt x="36576" y="6096"/>
                  </a:lnTo>
                  <a:lnTo>
                    <a:pt x="27432" y="10668"/>
                  </a:lnTo>
                  <a:lnTo>
                    <a:pt x="25908" y="10668"/>
                  </a:lnTo>
                  <a:lnTo>
                    <a:pt x="18288" y="18288"/>
                  </a:lnTo>
                  <a:lnTo>
                    <a:pt x="16764" y="18288"/>
                  </a:lnTo>
                  <a:lnTo>
                    <a:pt x="10668" y="25908"/>
                  </a:lnTo>
                  <a:lnTo>
                    <a:pt x="10668" y="417576"/>
                  </a:lnTo>
                  <a:lnTo>
                    <a:pt x="12192" y="419481"/>
                  </a:lnTo>
                  <a:lnTo>
                    <a:pt x="12192" y="60960"/>
                  </a:lnTo>
                  <a:lnTo>
                    <a:pt x="13716" y="50292"/>
                  </a:lnTo>
                  <a:lnTo>
                    <a:pt x="13716" y="51816"/>
                  </a:lnTo>
                  <a:lnTo>
                    <a:pt x="15240" y="46482"/>
                  </a:lnTo>
                  <a:lnTo>
                    <a:pt x="15240" y="42672"/>
                  </a:lnTo>
                  <a:lnTo>
                    <a:pt x="19812" y="35814"/>
                  </a:lnTo>
                  <a:lnTo>
                    <a:pt x="19812" y="35052"/>
                  </a:lnTo>
                  <a:lnTo>
                    <a:pt x="25908" y="28956"/>
                  </a:lnTo>
                  <a:lnTo>
                    <a:pt x="25908" y="27432"/>
                  </a:lnTo>
                  <a:lnTo>
                    <a:pt x="33528" y="21336"/>
                  </a:lnTo>
                  <a:lnTo>
                    <a:pt x="41148" y="17526"/>
                  </a:lnTo>
                  <a:lnTo>
                    <a:pt x="41148" y="16764"/>
                  </a:lnTo>
                  <a:lnTo>
                    <a:pt x="50292" y="14151"/>
                  </a:lnTo>
                  <a:lnTo>
                    <a:pt x="50292" y="13716"/>
                  </a:lnTo>
                  <a:lnTo>
                    <a:pt x="493776" y="13716"/>
                  </a:lnTo>
                  <a:lnTo>
                    <a:pt x="493776" y="14224"/>
                  </a:lnTo>
                  <a:lnTo>
                    <a:pt x="501396" y="16764"/>
                  </a:lnTo>
                  <a:lnTo>
                    <a:pt x="501396" y="17526"/>
                  </a:lnTo>
                  <a:lnTo>
                    <a:pt x="509016" y="21336"/>
                  </a:lnTo>
                  <a:lnTo>
                    <a:pt x="516636" y="27432"/>
                  </a:lnTo>
                  <a:lnTo>
                    <a:pt x="522732" y="35052"/>
                  </a:lnTo>
                  <a:lnTo>
                    <a:pt x="522732" y="35814"/>
                  </a:lnTo>
                  <a:lnTo>
                    <a:pt x="527304" y="42672"/>
                  </a:lnTo>
                  <a:lnTo>
                    <a:pt x="527304" y="46482"/>
                  </a:lnTo>
                  <a:lnTo>
                    <a:pt x="528828" y="51816"/>
                  </a:lnTo>
                  <a:lnTo>
                    <a:pt x="528828" y="50292"/>
                  </a:lnTo>
                  <a:lnTo>
                    <a:pt x="530352" y="60960"/>
                  </a:lnTo>
                  <a:lnTo>
                    <a:pt x="530352" y="419481"/>
                  </a:lnTo>
                  <a:lnTo>
                    <a:pt x="531876" y="417576"/>
                  </a:lnTo>
                  <a:lnTo>
                    <a:pt x="533400" y="416052"/>
                  </a:lnTo>
                  <a:lnTo>
                    <a:pt x="537972" y="406908"/>
                  </a:lnTo>
                  <a:close/>
                </a:path>
                <a:path w="542925" h="443864">
                  <a:moveTo>
                    <a:pt x="16764" y="402336"/>
                  </a:moveTo>
                  <a:lnTo>
                    <a:pt x="13716" y="391668"/>
                  </a:lnTo>
                  <a:lnTo>
                    <a:pt x="13716" y="393192"/>
                  </a:lnTo>
                  <a:lnTo>
                    <a:pt x="12192" y="382524"/>
                  </a:lnTo>
                  <a:lnTo>
                    <a:pt x="12192" y="419481"/>
                  </a:lnTo>
                  <a:lnTo>
                    <a:pt x="15240" y="423291"/>
                  </a:lnTo>
                  <a:lnTo>
                    <a:pt x="15240" y="400812"/>
                  </a:lnTo>
                  <a:lnTo>
                    <a:pt x="16764" y="402336"/>
                  </a:lnTo>
                  <a:close/>
                </a:path>
                <a:path w="542925" h="443864">
                  <a:moveTo>
                    <a:pt x="16764" y="41148"/>
                  </a:moveTo>
                  <a:lnTo>
                    <a:pt x="15240" y="42672"/>
                  </a:lnTo>
                  <a:lnTo>
                    <a:pt x="15240" y="46482"/>
                  </a:lnTo>
                  <a:lnTo>
                    <a:pt x="16764" y="41148"/>
                  </a:lnTo>
                  <a:close/>
                </a:path>
                <a:path w="542925" h="443864">
                  <a:moveTo>
                    <a:pt x="21336" y="409956"/>
                  </a:moveTo>
                  <a:lnTo>
                    <a:pt x="15240" y="400812"/>
                  </a:lnTo>
                  <a:lnTo>
                    <a:pt x="15240" y="423291"/>
                  </a:lnTo>
                  <a:lnTo>
                    <a:pt x="16764" y="425196"/>
                  </a:lnTo>
                  <a:lnTo>
                    <a:pt x="18288" y="426720"/>
                  </a:lnTo>
                  <a:lnTo>
                    <a:pt x="19812" y="427939"/>
                  </a:lnTo>
                  <a:lnTo>
                    <a:pt x="19812" y="409956"/>
                  </a:lnTo>
                  <a:lnTo>
                    <a:pt x="21336" y="409956"/>
                  </a:lnTo>
                  <a:close/>
                </a:path>
                <a:path w="542925" h="443864">
                  <a:moveTo>
                    <a:pt x="21336" y="33528"/>
                  </a:moveTo>
                  <a:lnTo>
                    <a:pt x="19812" y="35052"/>
                  </a:lnTo>
                  <a:lnTo>
                    <a:pt x="19812" y="35814"/>
                  </a:lnTo>
                  <a:lnTo>
                    <a:pt x="21336" y="33528"/>
                  </a:lnTo>
                  <a:close/>
                </a:path>
                <a:path w="542925" h="443864">
                  <a:moveTo>
                    <a:pt x="42672" y="426720"/>
                  </a:moveTo>
                  <a:lnTo>
                    <a:pt x="33528" y="422148"/>
                  </a:lnTo>
                  <a:lnTo>
                    <a:pt x="33528" y="423672"/>
                  </a:lnTo>
                  <a:lnTo>
                    <a:pt x="19812" y="409956"/>
                  </a:lnTo>
                  <a:lnTo>
                    <a:pt x="19812" y="427939"/>
                  </a:lnTo>
                  <a:lnTo>
                    <a:pt x="25908" y="432816"/>
                  </a:lnTo>
                  <a:lnTo>
                    <a:pt x="27432" y="432816"/>
                  </a:lnTo>
                  <a:lnTo>
                    <a:pt x="36576" y="438912"/>
                  </a:lnTo>
                  <a:lnTo>
                    <a:pt x="41148" y="440218"/>
                  </a:lnTo>
                  <a:lnTo>
                    <a:pt x="41148" y="426720"/>
                  </a:lnTo>
                  <a:lnTo>
                    <a:pt x="42672" y="426720"/>
                  </a:lnTo>
                  <a:close/>
                </a:path>
                <a:path w="542925" h="443864">
                  <a:moveTo>
                    <a:pt x="27432" y="27432"/>
                  </a:moveTo>
                  <a:lnTo>
                    <a:pt x="25908" y="27432"/>
                  </a:lnTo>
                  <a:lnTo>
                    <a:pt x="25908" y="28956"/>
                  </a:lnTo>
                  <a:lnTo>
                    <a:pt x="27432" y="27432"/>
                  </a:lnTo>
                  <a:close/>
                </a:path>
                <a:path w="542925" h="443864">
                  <a:moveTo>
                    <a:pt x="42672" y="16764"/>
                  </a:moveTo>
                  <a:lnTo>
                    <a:pt x="41148" y="16764"/>
                  </a:lnTo>
                  <a:lnTo>
                    <a:pt x="41148" y="17526"/>
                  </a:lnTo>
                  <a:lnTo>
                    <a:pt x="42672" y="16764"/>
                  </a:lnTo>
                  <a:close/>
                </a:path>
                <a:path w="542925" h="443864">
                  <a:moveTo>
                    <a:pt x="51816" y="429768"/>
                  </a:moveTo>
                  <a:lnTo>
                    <a:pt x="41148" y="426720"/>
                  </a:lnTo>
                  <a:lnTo>
                    <a:pt x="41148" y="440218"/>
                  </a:lnTo>
                  <a:lnTo>
                    <a:pt x="47244" y="441960"/>
                  </a:lnTo>
                  <a:lnTo>
                    <a:pt x="48768" y="441960"/>
                  </a:lnTo>
                  <a:lnTo>
                    <a:pt x="50292" y="442177"/>
                  </a:lnTo>
                  <a:lnTo>
                    <a:pt x="50292" y="429768"/>
                  </a:lnTo>
                  <a:lnTo>
                    <a:pt x="51816" y="429768"/>
                  </a:lnTo>
                  <a:close/>
                </a:path>
                <a:path w="542925" h="443864">
                  <a:moveTo>
                    <a:pt x="51816" y="13716"/>
                  </a:moveTo>
                  <a:lnTo>
                    <a:pt x="50292" y="13716"/>
                  </a:lnTo>
                  <a:lnTo>
                    <a:pt x="50292" y="14151"/>
                  </a:lnTo>
                  <a:lnTo>
                    <a:pt x="51816" y="13716"/>
                  </a:lnTo>
                  <a:close/>
                </a:path>
                <a:path w="542925" h="443864">
                  <a:moveTo>
                    <a:pt x="493776" y="441960"/>
                  </a:moveTo>
                  <a:lnTo>
                    <a:pt x="493776" y="429768"/>
                  </a:lnTo>
                  <a:lnTo>
                    <a:pt x="481584" y="431292"/>
                  </a:lnTo>
                  <a:lnTo>
                    <a:pt x="59436" y="431292"/>
                  </a:lnTo>
                  <a:lnTo>
                    <a:pt x="50292" y="429768"/>
                  </a:lnTo>
                  <a:lnTo>
                    <a:pt x="50292" y="442177"/>
                  </a:lnTo>
                  <a:lnTo>
                    <a:pt x="59436" y="443484"/>
                  </a:lnTo>
                  <a:lnTo>
                    <a:pt x="483108" y="443484"/>
                  </a:lnTo>
                  <a:lnTo>
                    <a:pt x="493776" y="441960"/>
                  </a:lnTo>
                  <a:close/>
                </a:path>
                <a:path w="542925" h="443864">
                  <a:moveTo>
                    <a:pt x="493776" y="14224"/>
                  </a:moveTo>
                  <a:lnTo>
                    <a:pt x="493776" y="13716"/>
                  </a:lnTo>
                  <a:lnTo>
                    <a:pt x="492252" y="13716"/>
                  </a:lnTo>
                  <a:lnTo>
                    <a:pt x="493776" y="14224"/>
                  </a:lnTo>
                  <a:close/>
                </a:path>
                <a:path w="542925" h="443864">
                  <a:moveTo>
                    <a:pt x="501396" y="440218"/>
                  </a:moveTo>
                  <a:lnTo>
                    <a:pt x="501396" y="426720"/>
                  </a:lnTo>
                  <a:lnTo>
                    <a:pt x="492252" y="429768"/>
                  </a:lnTo>
                  <a:lnTo>
                    <a:pt x="493776" y="429768"/>
                  </a:lnTo>
                  <a:lnTo>
                    <a:pt x="493776" y="441960"/>
                  </a:lnTo>
                  <a:lnTo>
                    <a:pt x="495300" y="441960"/>
                  </a:lnTo>
                  <a:lnTo>
                    <a:pt x="501396" y="440218"/>
                  </a:lnTo>
                  <a:close/>
                </a:path>
                <a:path w="542925" h="443864">
                  <a:moveTo>
                    <a:pt x="501396" y="17526"/>
                  </a:moveTo>
                  <a:lnTo>
                    <a:pt x="501396" y="16764"/>
                  </a:lnTo>
                  <a:lnTo>
                    <a:pt x="499872" y="16764"/>
                  </a:lnTo>
                  <a:lnTo>
                    <a:pt x="501396" y="17526"/>
                  </a:lnTo>
                  <a:close/>
                </a:path>
                <a:path w="542925" h="443864">
                  <a:moveTo>
                    <a:pt x="522732" y="427939"/>
                  </a:moveTo>
                  <a:lnTo>
                    <a:pt x="522732" y="409956"/>
                  </a:lnTo>
                  <a:lnTo>
                    <a:pt x="509016" y="423672"/>
                  </a:lnTo>
                  <a:lnTo>
                    <a:pt x="509016" y="422148"/>
                  </a:lnTo>
                  <a:lnTo>
                    <a:pt x="499872" y="426720"/>
                  </a:lnTo>
                  <a:lnTo>
                    <a:pt x="501396" y="426720"/>
                  </a:lnTo>
                  <a:lnTo>
                    <a:pt x="501396" y="440218"/>
                  </a:lnTo>
                  <a:lnTo>
                    <a:pt x="505968" y="438912"/>
                  </a:lnTo>
                  <a:lnTo>
                    <a:pt x="515112" y="432816"/>
                  </a:lnTo>
                  <a:lnTo>
                    <a:pt x="516636" y="432816"/>
                  </a:lnTo>
                  <a:lnTo>
                    <a:pt x="522732" y="427939"/>
                  </a:lnTo>
                  <a:close/>
                </a:path>
                <a:path w="542925" h="443864">
                  <a:moveTo>
                    <a:pt x="522732" y="35814"/>
                  </a:moveTo>
                  <a:lnTo>
                    <a:pt x="522732" y="35052"/>
                  </a:lnTo>
                  <a:lnTo>
                    <a:pt x="521208" y="33528"/>
                  </a:lnTo>
                  <a:lnTo>
                    <a:pt x="522732" y="35814"/>
                  </a:lnTo>
                  <a:close/>
                </a:path>
                <a:path w="542925" h="443864">
                  <a:moveTo>
                    <a:pt x="527304" y="423291"/>
                  </a:moveTo>
                  <a:lnTo>
                    <a:pt x="527304" y="400812"/>
                  </a:lnTo>
                  <a:lnTo>
                    <a:pt x="521208" y="409956"/>
                  </a:lnTo>
                  <a:lnTo>
                    <a:pt x="522732" y="409956"/>
                  </a:lnTo>
                  <a:lnTo>
                    <a:pt x="522732" y="427939"/>
                  </a:lnTo>
                  <a:lnTo>
                    <a:pt x="524256" y="426720"/>
                  </a:lnTo>
                  <a:lnTo>
                    <a:pt x="525780" y="426720"/>
                  </a:lnTo>
                  <a:lnTo>
                    <a:pt x="525780" y="425196"/>
                  </a:lnTo>
                  <a:lnTo>
                    <a:pt x="527304" y="423291"/>
                  </a:lnTo>
                  <a:close/>
                </a:path>
                <a:path w="542925" h="443864">
                  <a:moveTo>
                    <a:pt x="527304" y="46482"/>
                  </a:moveTo>
                  <a:lnTo>
                    <a:pt x="527304" y="42672"/>
                  </a:lnTo>
                  <a:lnTo>
                    <a:pt x="525780" y="41148"/>
                  </a:lnTo>
                  <a:lnTo>
                    <a:pt x="527304" y="46482"/>
                  </a:lnTo>
                  <a:close/>
                </a:path>
                <a:path w="542925" h="443864">
                  <a:moveTo>
                    <a:pt x="530352" y="419481"/>
                  </a:moveTo>
                  <a:lnTo>
                    <a:pt x="530352" y="384048"/>
                  </a:lnTo>
                  <a:lnTo>
                    <a:pt x="528828" y="393192"/>
                  </a:lnTo>
                  <a:lnTo>
                    <a:pt x="528828" y="391668"/>
                  </a:lnTo>
                  <a:lnTo>
                    <a:pt x="525780" y="402336"/>
                  </a:lnTo>
                  <a:lnTo>
                    <a:pt x="527304" y="400812"/>
                  </a:lnTo>
                  <a:lnTo>
                    <a:pt x="527304" y="423291"/>
                  </a:lnTo>
                  <a:lnTo>
                    <a:pt x="530352" y="419481"/>
                  </a:lnTo>
                  <a:close/>
                </a:path>
                <a:path w="542925" h="443864">
                  <a:moveTo>
                    <a:pt x="541020" y="396240"/>
                  </a:moveTo>
                  <a:lnTo>
                    <a:pt x="541020" y="47244"/>
                  </a:lnTo>
                  <a:lnTo>
                    <a:pt x="537972" y="38100"/>
                  </a:lnTo>
                  <a:lnTo>
                    <a:pt x="537972" y="405384"/>
                  </a:lnTo>
                  <a:lnTo>
                    <a:pt x="541020" y="396240"/>
                  </a:lnTo>
                  <a:close/>
                </a:path>
                <a:path w="542925" h="443864">
                  <a:moveTo>
                    <a:pt x="542544" y="384048"/>
                  </a:moveTo>
                  <a:lnTo>
                    <a:pt x="542544" y="59436"/>
                  </a:lnTo>
                  <a:lnTo>
                    <a:pt x="541020" y="48768"/>
                  </a:lnTo>
                  <a:lnTo>
                    <a:pt x="541020" y="394716"/>
                  </a:lnTo>
                  <a:lnTo>
                    <a:pt x="542544" y="384048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4851779" y="2794506"/>
            <a:ext cx="4991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ADO</a:t>
            </a:r>
            <a:r>
              <a:rPr sz="1200" dirty="0">
                <a:latin typeface="Times New Roman"/>
                <a:cs typeface="Times New Roman"/>
              </a:rPr>
              <a:t>/R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402443" y="2586227"/>
            <a:ext cx="1137285" cy="443865"/>
            <a:chOff x="5402443" y="2586227"/>
            <a:chExt cx="1137285" cy="443865"/>
          </a:xfrm>
        </p:grpSpPr>
        <p:sp>
          <p:nvSpPr>
            <p:cNvPr id="58" name="object 58"/>
            <p:cNvSpPr/>
            <p:nvPr/>
          </p:nvSpPr>
          <p:spPr>
            <a:xfrm>
              <a:off x="5408539" y="2592323"/>
              <a:ext cx="530860" cy="431800"/>
            </a:xfrm>
            <a:custGeom>
              <a:avLst/>
              <a:gdLst/>
              <a:ahLst/>
              <a:cxnLst/>
              <a:rect l="l" t="t" r="r" b="b"/>
              <a:pathLst>
                <a:path w="530860" h="431800">
                  <a:moveTo>
                    <a:pt x="530352" y="376428"/>
                  </a:moveTo>
                  <a:lnTo>
                    <a:pt x="530352" y="54864"/>
                  </a:lnTo>
                  <a:lnTo>
                    <a:pt x="526089" y="33432"/>
                  </a:lnTo>
                  <a:lnTo>
                    <a:pt x="514540" y="16002"/>
                  </a:lnTo>
                  <a:lnTo>
                    <a:pt x="497562" y="4286"/>
                  </a:lnTo>
                  <a:lnTo>
                    <a:pt x="477012" y="0"/>
                  </a:lnTo>
                  <a:lnTo>
                    <a:pt x="53340" y="0"/>
                  </a:lnTo>
                  <a:lnTo>
                    <a:pt x="32789" y="4286"/>
                  </a:lnTo>
                  <a:lnTo>
                    <a:pt x="15811" y="16002"/>
                  </a:lnTo>
                  <a:lnTo>
                    <a:pt x="4262" y="33432"/>
                  </a:lnTo>
                  <a:lnTo>
                    <a:pt x="0" y="54864"/>
                  </a:lnTo>
                  <a:lnTo>
                    <a:pt x="0" y="376428"/>
                  </a:lnTo>
                  <a:lnTo>
                    <a:pt x="4262" y="397859"/>
                  </a:lnTo>
                  <a:lnTo>
                    <a:pt x="15811" y="415290"/>
                  </a:lnTo>
                  <a:lnTo>
                    <a:pt x="32789" y="427005"/>
                  </a:lnTo>
                  <a:lnTo>
                    <a:pt x="53340" y="431292"/>
                  </a:lnTo>
                  <a:lnTo>
                    <a:pt x="477012" y="431292"/>
                  </a:lnTo>
                  <a:lnTo>
                    <a:pt x="497562" y="427005"/>
                  </a:lnTo>
                  <a:lnTo>
                    <a:pt x="514540" y="415290"/>
                  </a:lnTo>
                  <a:lnTo>
                    <a:pt x="526089" y="397859"/>
                  </a:lnTo>
                  <a:lnTo>
                    <a:pt x="530352" y="376428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402443" y="2586227"/>
              <a:ext cx="542925" cy="443865"/>
            </a:xfrm>
            <a:custGeom>
              <a:avLst/>
              <a:gdLst/>
              <a:ahLst/>
              <a:cxnLst/>
              <a:rect l="l" t="t" r="r" b="b"/>
              <a:pathLst>
                <a:path w="542925" h="443864">
                  <a:moveTo>
                    <a:pt x="1524" y="394716"/>
                  </a:moveTo>
                  <a:lnTo>
                    <a:pt x="1524" y="48768"/>
                  </a:lnTo>
                  <a:lnTo>
                    <a:pt x="0" y="60960"/>
                  </a:lnTo>
                  <a:lnTo>
                    <a:pt x="0" y="384048"/>
                  </a:lnTo>
                  <a:lnTo>
                    <a:pt x="1524" y="394716"/>
                  </a:lnTo>
                  <a:close/>
                </a:path>
                <a:path w="542925" h="443864">
                  <a:moveTo>
                    <a:pt x="4572" y="405384"/>
                  </a:moveTo>
                  <a:lnTo>
                    <a:pt x="4572" y="38100"/>
                  </a:lnTo>
                  <a:lnTo>
                    <a:pt x="1524" y="47244"/>
                  </a:lnTo>
                  <a:lnTo>
                    <a:pt x="1524" y="396240"/>
                  </a:lnTo>
                  <a:lnTo>
                    <a:pt x="4572" y="405384"/>
                  </a:lnTo>
                  <a:close/>
                </a:path>
                <a:path w="542925" h="443864">
                  <a:moveTo>
                    <a:pt x="10668" y="416052"/>
                  </a:moveTo>
                  <a:lnTo>
                    <a:pt x="10668" y="27432"/>
                  </a:lnTo>
                  <a:lnTo>
                    <a:pt x="4572" y="36576"/>
                  </a:lnTo>
                  <a:lnTo>
                    <a:pt x="4572" y="406908"/>
                  </a:lnTo>
                  <a:lnTo>
                    <a:pt x="10668" y="416052"/>
                  </a:lnTo>
                  <a:close/>
                </a:path>
                <a:path w="542925" h="443864">
                  <a:moveTo>
                    <a:pt x="537972" y="406908"/>
                  </a:moveTo>
                  <a:lnTo>
                    <a:pt x="537972" y="36576"/>
                  </a:lnTo>
                  <a:lnTo>
                    <a:pt x="533400" y="27432"/>
                  </a:lnTo>
                  <a:lnTo>
                    <a:pt x="531876" y="25908"/>
                  </a:lnTo>
                  <a:lnTo>
                    <a:pt x="525780" y="18288"/>
                  </a:lnTo>
                  <a:lnTo>
                    <a:pt x="524256" y="16764"/>
                  </a:lnTo>
                  <a:lnTo>
                    <a:pt x="516636" y="10668"/>
                  </a:lnTo>
                  <a:lnTo>
                    <a:pt x="515112" y="10668"/>
                  </a:lnTo>
                  <a:lnTo>
                    <a:pt x="505968" y="4572"/>
                  </a:lnTo>
                  <a:lnTo>
                    <a:pt x="495300" y="1524"/>
                  </a:lnTo>
                  <a:lnTo>
                    <a:pt x="493776" y="1524"/>
                  </a:lnTo>
                  <a:lnTo>
                    <a:pt x="483108" y="0"/>
                  </a:lnTo>
                  <a:lnTo>
                    <a:pt x="59436" y="0"/>
                  </a:lnTo>
                  <a:lnTo>
                    <a:pt x="48768" y="1524"/>
                  </a:lnTo>
                  <a:lnTo>
                    <a:pt x="47244" y="1524"/>
                  </a:lnTo>
                  <a:lnTo>
                    <a:pt x="36576" y="4572"/>
                  </a:lnTo>
                  <a:lnTo>
                    <a:pt x="27432" y="10668"/>
                  </a:lnTo>
                  <a:lnTo>
                    <a:pt x="25908" y="10668"/>
                  </a:lnTo>
                  <a:lnTo>
                    <a:pt x="18288" y="18288"/>
                  </a:lnTo>
                  <a:lnTo>
                    <a:pt x="16764" y="18288"/>
                  </a:lnTo>
                  <a:lnTo>
                    <a:pt x="10668" y="25908"/>
                  </a:lnTo>
                  <a:lnTo>
                    <a:pt x="10668" y="417576"/>
                  </a:lnTo>
                  <a:lnTo>
                    <a:pt x="12192" y="419481"/>
                  </a:lnTo>
                  <a:lnTo>
                    <a:pt x="12192" y="60960"/>
                  </a:lnTo>
                  <a:lnTo>
                    <a:pt x="13716" y="50292"/>
                  </a:lnTo>
                  <a:lnTo>
                    <a:pt x="13716" y="51816"/>
                  </a:lnTo>
                  <a:lnTo>
                    <a:pt x="15240" y="46482"/>
                  </a:lnTo>
                  <a:lnTo>
                    <a:pt x="15240" y="42672"/>
                  </a:lnTo>
                  <a:lnTo>
                    <a:pt x="19812" y="35814"/>
                  </a:lnTo>
                  <a:lnTo>
                    <a:pt x="19812" y="35052"/>
                  </a:lnTo>
                  <a:lnTo>
                    <a:pt x="25908" y="27736"/>
                  </a:lnTo>
                  <a:lnTo>
                    <a:pt x="25908" y="27432"/>
                  </a:lnTo>
                  <a:lnTo>
                    <a:pt x="27432" y="25908"/>
                  </a:lnTo>
                  <a:lnTo>
                    <a:pt x="27432" y="26212"/>
                  </a:lnTo>
                  <a:lnTo>
                    <a:pt x="33528" y="21336"/>
                  </a:lnTo>
                  <a:lnTo>
                    <a:pt x="41148" y="17526"/>
                  </a:lnTo>
                  <a:lnTo>
                    <a:pt x="41148" y="16764"/>
                  </a:lnTo>
                  <a:lnTo>
                    <a:pt x="50292" y="14151"/>
                  </a:lnTo>
                  <a:lnTo>
                    <a:pt x="50292" y="13716"/>
                  </a:lnTo>
                  <a:lnTo>
                    <a:pt x="60960" y="12192"/>
                  </a:lnTo>
                  <a:lnTo>
                    <a:pt x="481584" y="13710"/>
                  </a:lnTo>
                  <a:lnTo>
                    <a:pt x="493776" y="13716"/>
                  </a:lnTo>
                  <a:lnTo>
                    <a:pt x="493776" y="14224"/>
                  </a:lnTo>
                  <a:lnTo>
                    <a:pt x="501396" y="16764"/>
                  </a:lnTo>
                  <a:lnTo>
                    <a:pt x="501396" y="17526"/>
                  </a:lnTo>
                  <a:lnTo>
                    <a:pt x="509016" y="21336"/>
                  </a:lnTo>
                  <a:lnTo>
                    <a:pt x="516636" y="27432"/>
                  </a:lnTo>
                  <a:lnTo>
                    <a:pt x="516636" y="25908"/>
                  </a:lnTo>
                  <a:lnTo>
                    <a:pt x="522732" y="35052"/>
                  </a:lnTo>
                  <a:lnTo>
                    <a:pt x="522732" y="35814"/>
                  </a:lnTo>
                  <a:lnTo>
                    <a:pt x="527304" y="42672"/>
                  </a:lnTo>
                  <a:lnTo>
                    <a:pt x="527304" y="46482"/>
                  </a:lnTo>
                  <a:lnTo>
                    <a:pt x="528828" y="51816"/>
                  </a:lnTo>
                  <a:lnTo>
                    <a:pt x="528828" y="50292"/>
                  </a:lnTo>
                  <a:lnTo>
                    <a:pt x="530352" y="60960"/>
                  </a:lnTo>
                  <a:lnTo>
                    <a:pt x="530352" y="419481"/>
                  </a:lnTo>
                  <a:lnTo>
                    <a:pt x="531876" y="417576"/>
                  </a:lnTo>
                  <a:lnTo>
                    <a:pt x="533400" y="416052"/>
                  </a:lnTo>
                  <a:lnTo>
                    <a:pt x="537972" y="406908"/>
                  </a:lnTo>
                  <a:close/>
                </a:path>
                <a:path w="542925" h="443864">
                  <a:moveTo>
                    <a:pt x="16764" y="402336"/>
                  </a:moveTo>
                  <a:lnTo>
                    <a:pt x="13716" y="391668"/>
                  </a:lnTo>
                  <a:lnTo>
                    <a:pt x="13716" y="393192"/>
                  </a:lnTo>
                  <a:lnTo>
                    <a:pt x="12192" y="382524"/>
                  </a:lnTo>
                  <a:lnTo>
                    <a:pt x="12192" y="419481"/>
                  </a:lnTo>
                  <a:lnTo>
                    <a:pt x="15240" y="423291"/>
                  </a:lnTo>
                  <a:lnTo>
                    <a:pt x="15240" y="400812"/>
                  </a:lnTo>
                  <a:lnTo>
                    <a:pt x="16764" y="402336"/>
                  </a:lnTo>
                  <a:close/>
                </a:path>
                <a:path w="542925" h="443864">
                  <a:moveTo>
                    <a:pt x="16764" y="41148"/>
                  </a:moveTo>
                  <a:lnTo>
                    <a:pt x="15240" y="42672"/>
                  </a:lnTo>
                  <a:lnTo>
                    <a:pt x="15240" y="46482"/>
                  </a:lnTo>
                  <a:lnTo>
                    <a:pt x="16764" y="41148"/>
                  </a:lnTo>
                  <a:close/>
                </a:path>
                <a:path w="542925" h="443864">
                  <a:moveTo>
                    <a:pt x="21336" y="409956"/>
                  </a:moveTo>
                  <a:lnTo>
                    <a:pt x="15240" y="400812"/>
                  </a:lnTo>
                  <a:lnTo>
                    <a:pt x="15240" y="423291"/>
                  </a:lnTo>
                  <a:lnTo>
                    <a:pt x="16764" y="425196"/>
                  </a:lnTo>
                  <a:lnTo>
                    <a:pt x="18288" y="425196"/>
                  </a:lnTo>
                  <a:lnTo>
                    <a:pt x="18288" y="426720"/>
                  </a:lnTo>
                  <a:lnTo>
                    <a:pt x="19812" y="427939"/>
                  </a:lnTo>
                  <a:lnTo>
                    <a:pt x="19812" y="408432"/>
                  </a:lnTo>
                  <a:lnTo>
                    <a:pt x="21336" y="409956"/>
                  </a:lnTo>
                  <a:close/>
                </a:path>
                <a:path w="542925" h="443864">
                  <a:moveTo>
                    <a:pt x="21336" y="33528"/>
                  </a:moveTo>
                  <a:lnTo>
                    <a:pt x="19812" y="35052"/>
                  </a:lnTo>
                  <a:lnTo>
                    <a:pt x="19812" y="35814"/>
                  </a:lnTo>
                  <a:lnTo>
                    <a:pt x="21336" y="33528"/>
                  </a:lnTo>
                  <a:close/>
                </a:path>
                <a:path w="542925" h="443864">
                  <a:moveTo>
                    <a:pt x="26670" y="416661"/>
                  </a:moveTo>
                  <a:lnTo>
                    <a:pt x="19812" y="408432"/>
                  </a:lnTo>
                  <a:lnTo>
                    <a:pt x="19812" y="427939"/>
                  </a:lnTo>
                  <a:lnTo>
                    <a:pt x="25908" y="432816"/>
                  </a:lnTo>
                  <a:lnTo>
                    <a:pt x="25908" y="416052"/>
                  </a:lnTo>
                  <a:lnTo>
                    <a:pt x="26670" y="416661"/>
                  </a:lnTo>
                  <a:close/>
                </a:path>
                <a:path w="542925" h="443864">
                  <a:moveTo>
                    <a:pt x="27432" y="25908"/>
                  </a:moveTo>
                  <a:lnTo>
                    <a:pt x="25908" y="27432"/>
                  </a:lnTo>
                  <a:lnTo>
                    <a:pt x="26670" y="26822"/>
                  </a:lnTo>
                  <a:lnTo>
                    <a:pt x="27432" y="25908"/>
                  </a:lnTo>
                  <a:close/>
                </a:path>
                <a:path w="542925" h="443864">
                  <a:moveTo>
                    <a:pt x="26670" y="26822"/>
                  </a:moveTo>
                  <a:lnTo>
                    <a:pt x="25908" y="27432"/>
                  </a:lnTo>
                  <a:lnTo>
                    <a:pt x="25908" y="27736"/>
                  </a:lnTo>
                  <a:lnTo>
                    <a:pt x="26670" y="26822"/>
                  </a:lnTo>
                  <a:close/>
                </a:path>
                <a:path w="542925" h="443864">
                  <a:moveTo>
                    <a:pt x="27432" y="417576"/>
                  </a:moveTo>
                  <a:lnTo>
                    <a:pt x="26670" y="416661"/>
                  </a:lnTo>
                  <a:lnTo>
                    <a:pt x="25908" y="416052"/>
                  </a:lnTo>
                  <a:lnTo>
                    <a:pt x="27432" y="417576"/>
                  </a:lnTo>
                  <a:close/>
                </a:path>
                <a:path w="542925" h="443864">
                  <a:moveTo>
                    <a:pt x="27432" y="432816"/>
                  </a:moveTo>
                  <a:lnTo>
                    <a:pt x="27432" y="417576"/>
                  </a:lnTo>
                  <a:lnTo>
                    <a:pt x="25908" y="416052"/>
                  </a:lnTo>
                  <a:lnTo>
                    <a:pt x="25908" y="432816"/>
                  </a:lnTo>
                  <a:lnTo>
                    <a:pt x="27432" y="432816"/>
                  </a:lnTo>
                  <a:close/>
                </a:path>
                <a:path w="542925" h="443864">
                  <a:moveTo>
                    <a:pt x="27432" y="26212"/>
                  </a:moveTo>
                  <a:lnTo>
                    <a:pt x="27432" y="25908"/>
                  </a:lnTo>
                  <a:lnTo>
                    <a:pt x="26670" y="26822"/>
                  </a:lnTo>
                  <a:lnTo>
                    <a:pt x="27432" y="26212"/>
                  </a:lnTo>
                  <a:close/>
                </a:path>
                <a:path w="542925" h="443864">
                  <a:moveTo>
                    <a:pt x="42672" y="426720"/>
                  </a:moveTo>
                  <a:lnTo>
                    <a:pt x="33528" y="422148"/>
                  </a:lnTo>
                  <a:lnTo>
                    <a:pt x="26670" y="416661"/>
                  </a:lnTo>
                  <a:lnTo>
                    <a:pt x="27432" y="417576"/>
                  </a:lnTo>
                  <a:lnTo>
                    <a:pt x="27432" y="432816"/>
                  </a:lnTo>
                  <a:lnTo>
                    <a:pt x="36576" y="438912"/>
                  </a:lnTo>
                  <a:lnTo>
                    <a:pt x="41148" y="440218"/>
                  </a:lnTo>
                  <a:lnTo>
                    <a:pt x="41148" y="426720"/>
                  </a:lnTo>
                  <a:lnTo>
                    <a:pt x="42672" y="426720"/>
                  </a:lnTo>
                  <a:close/>
                </a:path>
                <a:path w="542925" h="443864">
                  <a:moveTo>
                    <a:pt x="42672" y="16764"/>
                  </a:moveTo>
                  <a:lnTo>
                    <a:pt x="41148" y="16764"/>
                  </a:lnTo>
                  <a:lnTo>
                    <a:pt x="41148" y="17526"/>
                  </a:lnTo>
                  <a:lnTo>
                    <a:pt x="42672" y="16764"/>
                  </a:lnTo>
                  <a:close/>
                </a:path>
                <a:path w="542925" h="443864">
                  <a:moveTo>
                    <a:pt x="51816" y="429768"/>
                  </a:moveTo>
                  <a:lnTo>
                    <a:pt x="41148" y="426720"/>
                  </a:lnTo>
                  <a:lnTo>
                    <a:pt x="41148" y="440218"/>
                  </a:lnTo>
                  <a:lnTo>
                    <a:pt x="47244" y="441960"/>
                  </a:lnTo>
                  <a:lnTo>
                    <a:pt x="48768" y="441960"/>
                  </a:lnTo>
                  <a:lnTo>
                    <a:pt x="50292" y="442177"/>
                  </a:lnTo>
                  <a:lnTo>
                    <a:pt x="50292" y="429768"/>
                  </a:lnTo>
                  <a:lnTo>
                    <a:pt x="51816" y="429768"/>
                  </a:lnTo>
                  <a:close/>
                </a:path>
                <a:path w="542925" h="443864">
                  <a:moveTo>
                    <a:pt x="51816" y="13716"/>
                  </a:moveTo>
                  <a:lnTo>
                    <a:pt x="50292" y="13716"/>
                  </a:lnTo>
                  <a:lnTo>
                    <a:pt x="50292" y="14151"/>
                  </a:lnTo>
                  <a:lnTo>
                    <a:pt x="51816" y="13716"/>
                  </a:lnTo>
                  <a:close/>
                </a:path>
                <a:path w="542925" h="443864">
                  <a:moveTo>
                    <a:pt x="493776" y="441960"/>
                  </a:moveTo>
                  <a:lnTo>
                    <a:pt x="493776" y="429768"/>
                  </a:lnTo>
                  <a:lnTo>
                    <a:pt x="481584" y="431292"/>
                  </a:lnTo>
                  <a:lnTo>
                    <a:pt x="60960" y="429773"/>
                  </a:lnTo>
                  <a:lnTo>
                    <a:pt x="50292" y="429768"/>
                  </a:lnTo>
                  <a:lnTo>
                    <a:pt x="50292" y="442177"/>
                  </a:lnTo>
                  <a:lnTo>
                    <a:pt x="59436" y="443484"/>
                  </a:lnTo>
                  <a:lnTo>
                    <a:pt x="483108" y="443484"/>
                  </a:lnTo>
                  <a:lnTo>
                    <a:pt x="493776" y="441960"/>
                  </a:lnTo>
                  <a:close/>
                </a:path>
                <a:path w="542925" h="443864">
                  <a:moveTo>
                    <a:pt x="493776" y="14224"/>
                  </a:moveTo>
                  <a:lnTo>
                    <a:pt x="493776" y="13716"/>
                  </a:lnTo>
                  <a:lnTo>
                    <a:pt x="492252" y="13716"/>
                  </a:lnTo>
                  <a:lnTo>
                    <a:pt x="493776" y="14224"/>
                  </a:lnTo>
                  <a:close/>
                </a:path>
                <a:path w="542925" h="443864">
                  <a:moveTo>
                    <a:pt x="501396" y="440218"/>
                  </a:moveTo>
                  <a:lnTo>
                    <a:pt x="501396" y="426720"/>
                  </a:lnTo>
                  <a:lnTo>
                    <a:pt x="492252" y="429768"/>
                  </a:lnTo>
                  <a:lnTo>
                    <a:pt x="493776" y="429768"/>
                  </a:lnTo>
                  <a:lnTo>
                    <a:pt x="493776" y="441960"/>
                  </a:lnTo>
                  <a:lnTo>
                    <a:pt x="495300" y="441960"/>
                  </a:lnTo>
                  <a:lnTo>
                    <a:pt x="501396" y="440218"/>
                  </a:lnTo>
                  <a:close/>
                </a:path>
                <a:path w="542925" h="443864">
                  <a:moveTo>
                    <a:pt x="501396" y="17526"/>
                  </a:moveTo>
                  <a:lnTo>
                    <a:pt x="501396" y="16764"/>
                  </a:lnTo>
                  <a:lnTo>
                    <a:pt x="499872" y="16764"/>
                  </a:lnTo>
                  <a:lnTo>
                    <a:pt x="501396" y="17526"/>
                  </a:lnTo>
                  <a:close/>
                </a:path>
                <a:path w="542925" h="443864">
                  <a:moveTo>
                    <a:pt x="515874" y="416661"/>
                  </a:moveTo>
                  <a:lnTo>
                    <a:pt x="509016" y="422148"/>
                  </a:lnTo>
                  <a:lnTo>
                    <a:pt x="499872" y="426720"/>
                  </a:lnTo>
                  <a:lnTo>
                    <a:pt x="501396" y="426720"/>
                  </a:lnTo>
                  <a:lnTo>
                    <a:pt x="501396" y="440218"/>
                  </a:lnTo>
                  <a:lnTo>
                    <a:pt x="505968" y="438912"/>
                  </a:lnTo>
                  <a:lnTo>
                    <a:pt x="515112" y="432816"/>
                  </a:lnTo>
                  <a:lnTo>
                    <a:pt x="515112" y="417576"/>
                  </a:lnTo>
                  <a:lnTo>
                    <a:pt x="515874" y="416661"/>
                  </a:lnTo>
                  <a:close/>
                </a:path>
                <a:path w="542925" h="443864">
                  <a:moveTo>
                    <a:pt x="516636" y="416052"/>
                  </a:moveTo>
                  <a:lnTo>
                    <a:pt x="515874" y="416661"/>
                  </a:lnTo>
                  <a:lnTo>
                    <a:pt x="515112" y="417576"/>
                  </a:lnTo>
                  <a:lnTo>
                    <a:pt x="516636" y="416052"/>
                  </a:lnTo>
                  <a:close/>
                </a:path>
                <a:path w="542925" h="443864">
                  <a:moveTo>
                    <a:pt x="516636" y="432816"/>
                  </a:moveTo>
                  <a:lnTo>
                    <a:pt x="516636" y="416052"/>
                  </a:lnTo>
                  <a:lnTo>
                    <a:pt x="515112" y="417576"/>
                  </a:lnTo>
                  <a:lnTo>
                    <a:pt x="515112" y="432816"/>
                  </a:lnTo>
                  <a:lnTo>
                    <a:pt x="516636" y="432816"/>
                  </a:lnTo>
                  <a:close/>
                </a:path>
                <a:path w="542925" h="443864">
                  <a:moveTo>
                    <a:pt x="522732" y="427939"/>
                  </a:moveTo>
                  <a:lnTo>
                    <a:pt x="522732" y="408432"/>
                  </a:lnTo>
                  <a:lnTo>
                    <a:pt x="515874" y="416661"/>
                  </a:lnTo>
                  <a:lnTo>
                    <a:pt x="516636" y="416052"/>
                  </a:lnTo>
                  <a:lnTo>
                    <a:pt x="516636" y="432816"/>
                  </a:lnTo>
                  <a:lnTo>
                    <a:pt x="522732" y="427939"/>
                  </a:lnTo>
                  <a:close/>
                </a:path>
                <a:path w="542925" h="443864">
                  <a:moveTo>
                    <a:pt x="522732" y="35814"/>
                  </a:moveTo>
                  <a:lnTo>
                    <a:pt x="522732" y="35052"/>
                  </a:lnTo>
                  <a:lnTo>
                    <a:pt x="521208" y="33528"/>
                  </a:lnTo>
                  <a:lnTo>
                    <a:pt x="522732" y="35814"/>
                  </a:lnTo>
                  <a:close/>
                </a:path>
                <a:path w="542925" h="443864">
                  <a:moveTo>
                    <a:pt x="527304" y="423291"/>
                  </a:moveTo>
                  <a:lnTo>
                    <a:pt x="527304" y="400812"/>
                  </a:lnTo>
                  <a:lnTo>
                    <a:pt x="521208" y="409956"/>
                  </a:lnTo>
                  <a:lnTo>
                    <a:pt x="522732" y="408432"/>
                  </a:lnTo>
                  <a:lnTo>
                    <a:pt x="522732" y="427939"/>
                  </a:lnTo>
                  <a:lnTo>
                    <a:pt x="524256" y="426720"/>
                  </a:lnTo>
                  <a:lnTo>
                    <a:pt x="525780" y="425196"/>
                  </a:lnTo>
                  <a:lnTo>
                    <a:pt x="527304" y="423291"/>
                  </a:lnTo>
                  <a:close/>
                </a:path>
                <a:path w="542925" h="443864">
                  <a:moveTo>
                    <a:pt x="527304" y="46482"/>
                  </a:moveTo>
                  <a:lnTo>
                    <a:pt x="527304" y="42672"/>
                  </a:lnTo>
                  <a:lnTo>
                    <a:pt x="525780" y="41148"/>
                  </a:lnTo>
                  <a:lnTo>
                    <a:pt x="527304" y="46482"/>
                  </a:lnTo>
                  <a:close/>
                </a:path>
                <a:path w="542925" h="443864">
                  <a:moveTo>
                    <a:pt x="530352" y="419481"/>
                  </a:moveTo>
                  <a:lnTo>
                    <a:pt x="530352" y="382524"/>
                  </a:lnTo>
                  <a:lnTo>
                    <a:pt x="528828" y="393192"/>
                  </a:lnTo>
                  <a:lnTo>
                    <a:pt x="528828" y="391668"/>
                  </a:lnTo>
                  <a:lnTo>
                    <a:pt x="525780" y="402336"/>
                  </a:lnTo>
                  <a:lnTo>
                    <a:pt x="527304" y="400812"/>
                  </a:lnTo>
                  <a:lnTo>
                    <a:pt x="527304" y="423291"/>
                  </a:lnTo>
                  <a:lnTo>
                    <a:pt x="530352" y="419481"/>
                  </a:lnTo>
                  <a:close/>
                </a:path>
                <a:path w="542925" h="443864">
                  <a:moveTo>
                    <a:pt x="541020" y="396240"/>
                  </a:moveTo>
                  <a:lnTo>
                    <a:pt x="541020" y="47244"/>
                  </a:lnTo>
                  <a:lnTo>
                    <a:pt x="537972" y="38100"/>
                  </a:lnTo>
                  <a:lnTo>
                    <a:pt x="537972" y="405384"/>
                  </a:lnTo>
                  <a:lnTo>
                    <a:pt x="541020" y="396240"/>
                  </a:lnTo>
                  <a:close/>
                </a:path>
                <a:path w="542925" h="443864">
                  <a:moveTo>
                    <a:pt x="542544" y="382524"/>
                  </a:moveTo>
                  <a:lnTo>
                    <a:pt x="542544" y="59436"/>
                  </a:lnTo>
                  <a:lnTo>
                    <a:pt x="541020" y="48768"/>
                  </a:lnTo>
                  <a:lnTo>
                    <a:pt x="541020" y="394716"/>
                  </a:lnTo>
                  <a:lnTo>
                    <a:pt x="542544" y="382524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002899" y="2592323"/>
              <a:ext cx="530860" cy="431800"/>
            </a:xfrm>
            <a:custGeom>
              <a:avLst/>
              <a:gdLst/>
              <a:ahLst/>
              <a:cxnLst/>
              <a:rect l="l" t="t" r="r" b="b"/>
              <a:pathLst>
                <a:path w="530859" h="431800">
                  <a:moveTo>
                    <a:pt x="530352" y="376428"/>
                  </a:moveTo>
                  <a:lnTo>
                    <a:pt x="530352" y="54864"/>
                  </a:lnTo>
                  <a:lnTo>
                    <a:pt x="526065" y="33432"/>
                  </a:lnTo>
                  <a:lnTo>
                    <a:pt x="514350" y="16002"/>
                  </a:lnTo>
                  <a:lnTo>
                    <a:pt x="496919" y="4286"/>
                  </a:lnTo>
                  <a:lnTo>
                    <a:pt x="475488" y="0"/>
                  </a:lnTo>
                  <a:lnTo>
                    <a:pt x="53340" y="0"/>
                  </a:lnTo>
                  <a:lnTo>
                    <a:pt x="32146" y="4286"/>
                  </a:lnTo>
                  <a:lnTo>
                    <a:pt x="15240" y="16002"/>
                  </a:lnTo>
                  <a:lnTo>
                    <a:pt x="4048" y="33432"/>
                  </a:lnTo>
                  <a:lnTo>
                    <a:pt x="0" y="54864"/>
                  </a:lnTo>
                  <a:lnTo>
                    <a:pt x="0" y="376428"/>
                  </a:lnTo>
                  <a:lnTo>
                    <a:pt x="4048" y="397859"/>
                  </a:lnTo>
                  <a:lnTo>
                    <a:pt x="15240" y="415290"/>
                  </a:lnTo>
                  <a:lnTo>
                    <a:pt x="32146" y="427005"/>
                  </a:lnTo>
                  <a:lnTo>
                    <a:pt x="53340" y="431292"/>
                  </a:lnTo>
                  <a:lnTo>
                    <a:pt x="475488" y="431292"/>
                  </a:lnTo>
                  <a:lnTo>
                    <a:pt x="496919" y="427005"/>
                  </a:lnTo>
                  <a:lnTo>
                    <a:pt x="514350" y="415290"/>
                  </a:lnTo>
                  <a:lnTo>
                    <a:pt x="526065" y="397859"/>
                  </a:lnTo>
                  <a:lnTo>
                    <a:pt x="530352" y="376428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996803" y="2586227"/>
              <a:ext cx="542925" cy="443865"/>
            </a:xfrm>
            <a:custGeom>
              <a:avLst/>
              <a:gdLst/>
              <a:ahLst/>
              <a:cxnLst/>
              <a:rect l="l" t="t" r="r" b="b"/>
              <a:pathLst>
                <a:path w="542925" h="443864">
                  <a:moveTo>
                    <a:pt x="9144" y="416052"/>
                  </a:moveTo>
                  <a:lnTo>
                    <a:pt x="9144" y="27432"/>
                  </a:lnTo>
                  <a:lnTo>
                    <a:pt x="4572" y="36576"/>
                  </a:lnTo>
                  <a:lnTo>
                    <a:pt x="3048" y="38100"/>
                  </a:lnTo>
                  <a:lnTo>
                    <a:pt x="0" y="47244"/>
                  </a:lnTo>
                  <a:lnTo>
                    <a:pt x="0" y="396240"/>
                  </a:lnTo>
                  <a:lnTo>
                    <a:pt x="3048" y="405384"/>
                  </a:lnTo>
                  <a:lnTo>
                    <a:pt x="4572" y="406908"/>
                  </a:lnTo>
                  <a:lnTo>
                    <a:pt x="9144" y="416052"/>
                  </a:lnTo>
                  <a:close/>
                </a:path>
                <a:path w="542925" h="443864">
                  <a:moveTo>
                    <a:pt x="531876" y="417576"/>
                  </a:moveTo>
                  <a:lnTo>
                    <a:pt x="531876" y="25908"/>
                  </a:lnTo>
                  <a:lnTo>
                    <a:pt x="516636" y="10668"/>
                  </a:lnTo>
                  <a:lnTo>
                    <a:pt x="515112" y="10668"/>
                  </a:lnTo>
                  <a:lnTo>
                    <a:pt x="505968" y="4572"/>
                  </a:lnTo>
                  <a:lnTo>
                    <a:pt x="504444" y="4572"/>
                  </a:lnTo>
                  <a:lnTo>
                    <a:pt x="495300" y="1524"/>
                  </a:lnTo>
                  <a:lnTo>
                    <a:pt x="493776" y="1524"/>
                  </a:lnTo>
                  <a:lnTo>
                    <a:pt x="481584" y="0"/>
                  </a:lnTo>
                  <a:lnTo>
                    <a:pt x="59436" y="0"/>
                  </a:lnTo>
                  <a:lnTo>
                    <a:pt x="47244" y="1524"/>
                  </a:lnTo>
                  <a:lnTo>
                    <a:pt x="36576" y="4572"/>
                  </a:lnTo>
                  <a:lnTo>
                    <a:pt x="35052" y="4572"/>
                  </a:lnTo>
                  <a:lnTo>
                    <a:pt x="25908" y="10668"/>
                  </a:lnTo>
                  <a:lnTo>
                    <a:pt x="16764" y="18288"/>
                  </a:lnTo>
                  <a:lnTo>
                    <a:pt x="10668" y="25908"/>
                  </a:lnTo>
                  <a:lnTo>
                    <a:pt x="9144" y="25908"/>
                  </a:lnTo>
                  <a:lnTo>
                    <a:pt x="9144" y="417576"/>
                  </a:lnTo>
                  <a:lnTo>
                    <a:pt x="12192" y="420624"/>
                  </a:lnTo>
                  <a:lnTo>
                    <a:pt x="12192" y="51816"/>
                  </a:lnTo>
                  <a:lnTo>
                    <a:pt x="15240" y="41148"/>
                  </a:lnTo>
                  <a:lnTo>
                    <a:pt x="15240" y="42672"/>
                  </a:lnTo>
                  <a:lnTo>
                    <a:pt x="19812" y="33528"/>
                  </a:lnTo>
                  <a:lnTo>
                    <a:pt x="19812" y="35052"/>
                  </a:lnTo>
                  <a:lnTo>
                    <a:pt x="25908" y="25908"/>
                  </a:lnTo>
                  <a:lnTo>
                    <a:pt x="25908" y="27432"/>
                  </a:lnTo>
                  <a:lnTo>
                    <a:pt x="32004" y="22555"/>
                  </a:lnTo>
                  <a:lnTo>
                    <a:pt x="32004" y="21336"/>
                  </a:lnTo>
                  <a:lnTo>
                    <a:pt x="39624" y="17526"/>
                  </a:lnTo>
                  <a:lnTo>
                    <a:pt x="39624" y="16764"/>
                  </a:lnTo>
                  <a:lnTo>
                    <a:pt x="48768" y="14151"/>
                  </a:lnTo>
                  <a:lnTo>
                    <a:pt x="48768" y="13716"/>
                  </a:lnTo>
                  <a:lnTo>
                    <a:pt x="59436" y="12192"/>
                  </a:lnTo>
                  <a:lnTo>
                    <a:pt x="481584" y="13716"/>
                  </a:lnTo>
                  <a:lnTo>
                    <a:pt x="492252" y="13716"/>
                  </a:lnTo>
                  <a:lnTo>
                    <a:pt x="492252" y="14151"/>
                  </a:lnTo>
                  <a:lnTo>
                    <a:pt x="501396" y="16764"/>
                  </a:lnTo>
                  <a:lnTo>
                    <a:pt x="501396" y="17526"/>
                  </a:lnTo>
                  <a:lnTo>
                    <a:pt x="509016" y="21336"/>
                  </a:lnTo>
                  <a:lnTo>
                    <a:pt x="509016" y="22352"/>
                  </a:lnTo>
                  <a:lnTo>
                    <a:pt x="515112" y="26416"/>
                  </a:lnTo>
                  <a:lnTo>
                    <a:pt x="515112" y="25908"/>
                  </a:lnTo>
                  <a:lnTo>
                    <a:pt x="516636" y="27432"/>
                  </a:lnTo>
                  <a:lnTo>
                    <a:pt x="516636" y="28194"/>
                  </a:lnTo>
                  <a:lnTo>
                    <a:pt x="521208" y="35052"/>
                  </a:lnTo>
                  <a:lnTo>
                    <a:pt x="521208" y="33528"/>
                  </a:lnTo>
                  <a:lnTo>
                    <a:pt x="525780" y="42672"/>
                  </a:lnTo>
                  <a:lnTo>
                    <a:pt x="525780" y="41148"/>
                  </a:lnTo>
                  <a:lnTo>
                    <a:pt x="528828" y="51816"/>
                  </a:lnTo>
                  <a:lnTo>
                    <a:pt x="528828" y="421386"/>
                  </a:lnTo>
                  <a:lnTo>
                    <a:pt x="531876" y="417576"/>
                  </a:lnTo>
                  <a:close/>
                </a:path>
                <a:path w="542925" h="443864">
                  <a:moveTo>
                    <a:pt x="13716" y="50292"/>
                  </a:moveTo>
                  <a:lnTo>
                    <a:pt x="12192" y="51816"/>
                  </a:lnTo>
                  <a:lnTo>
                    <a:pt x="12192" y="60960"/>
                  </a:lnTo>
                  <a:lnTo>
                    <a:pt x="13716" y="50292"/>
                  </a:lnTo>
                  <a:close/>
                </a:path>
                <a:path w="542925" h="443864">
                  <a:moveTo>
                    <a:pt x="13716" y="393192"/>
                  </a:moveTo>
                  <a:lnTo>
                    <a:pt x="12192" y="382524"/>
                  </a:lnTo>
                  <a:lnTo>
                    <a:pt x="12192" y="391668"/>
                  </a:lnTo>
                  <a:lnTo>
                    <a:pt x="13716" y="393192"/>
                  </a:lnTo>
                  <a:close/>
                </a:path>
                <a:path w="542925" h="443864">
                  <a:moveTo>
                    <a:pt x="33528" y="422148"/>
                  </a:moveTo>
                  <a:lnTo>
                    <a:pt x="25908" y="416052"/>
                  </a:lnTo>
                  <a:lnTo>
                    <a:pt x="25908" y="417576"/>
                  </a:lnTo>
                  <a:lnTo>
                    <a:pt x="19812" y="408432"/>
                  </a:lnTo>
                  <a:lnTo>
                    <a:pt x="19812" y="409956"/>
                  </a:lnTo>
                  <a:lnTo>
                    <a:pt x="15240" y="400812"/>
                  </a:lnTo>
                  <a:lnTo>
                    <a:pt x="15240" y="402336"/>
                  </a:lnTo>
                  <a:lnTo>
                    <a:pt x="12192" y="391668"/>
                  </a:lnTo>
                  <a:lnTo>
                    <a:pt x="12192" y="420624"/>
                  </a:lnTo>
                  <a:lnTo>
                    <a:pt x="16764" y="425196"/>
                  </a:lnTo>
                  <a:lnTo>
                    <a:pt x="16764" y="426720"/>
                  </a:lnTo>
                  <a:lnTo>
                    <a:pt x="32004" y="436880"/>
                  </a:lnTo>
                  <a:lnTo>
                    <a:pt x="32004" y="422148"/>
                  </a:lnTo>
                  <a:lnTo>
                    <a:pt x="33528" y="422148"/>
                  </a:lnTo>
                  <a:close/>
                </a:path>
                <a:path w="542925" h="443864">
                  <a:moveTo>
                    <a:pt x="33528" y="21336"/>
                  </a:moveTo>
                  <a:lnTo>
                    <a:pt x="32004" y="21336"/>
                  </a:lnTo>
                  <a:lnTo>
                    <a:pt x="32004" y="22555"/>
                  </a:lnTo>
                  <a:lnTo>
                    <a:pt x="33528" y="21336"/>
                  </a:lnTo>
                  <a:close/>
                </a:path>
                <a:path w="542925" h="443864">
                  <a:moveTo>
                    <a:pt x="41148" y="426720"/>
                  </a:moveTo>
                  <a:lnTo>
                    <a:pt x="32004" y="422148"/>
                  </a:lnTo>
                  <a:lnTo>
                    <a:pt x="32004" y="436880"/>
                  </a:lnTo>
                  <a:lnTo>
                    <a:pt x="35052" y="438912"/>
                  </a:lnTo>
                  <a:lnTo>
                    <a:pt x="36576" y="438912"/>
                  </a:lnTo>
                  <a:lnTo>
                    <a:pt x="39624" y="439782"/>
                  </a:lnTo>
                  <a:lnTo>
                    <a:pt x="39624" y="426720"/>
                  </a:lnTo>
                  <a:lnTo>
                    <a:pt x="41148" y="426720"/>
                  </a:lnTo>
                  <a:close/>
                </a:path>
                <a:path w="542925" h="443864">
                  <a:moveTo>
                    <a:pt x="41148" y="16764"/>
                  </a:moveTo>
                  <a:lnTo>
                    <a:pt x="39624" y="16764"/>
                  </a:lnTo>
                  <a:lnTo>
                    <a:pt x="39624" y="17526"/>
                  </a:lnTo>
                  <a:lnTo>
                    <a:pt x="41148" y="16764"/>
                  </a:lnTo>
                  <a:close/>
                </a:path>
                <a:path w="542925" h="443864">
                  <a:moveTo>
                    <a:pt x="50292" y="429768"/>
                  </a:moveTo>
                  <a:lnTo>
                    <a:pt x="39624" y="426720"/>
                  </a:lnTo>
                  <a:lnTo>
                    <a:pt x="39624" y="439782"/>
                  </a:lnTo>
                  <a:lnTo>
                    <a:pt x="47244" y="441960"/>
                  </a:lnTo>
                  <a:lnTo>
                    <a:pt x="48768" y="442150"/>
                  </a:lnTo>
                  <a:lnTo>
                    <a:pt x="48768" y="429768"/>
                  </a:lnTo>
                  <a:lnTo>
                    <a:pt x="50292" y="429768"/>
                  </a:lnTo>
                  <a:close/>
                </a:path>
                <a:path w="542925" h="443864">
                  <a:moveTo>
                    <a:pt x="50292" y="13716"/>
                  </a:moveTo>
                  <a:lnTo>
                    <a:pt x="48768" y="13716"/>
                  </a:lnTo>
                  <a:lnTo>
                    <a:pt x="48768" y="14151"/>
                  </a:lnTo>
                  <a:lnTo>
                    <a:pt x="50292" y="13716"/>
                  </a:lnTo>
                  <a:close/>
                </a:path>
                <a:path w="542925" h="443864">
                  <a:moveTo>
                    <a:pt x="492252" y="442177"/>
                  </a:moveTo>
                  <a:lnTo>
                    <a:pt x="492252" y="429768"/>
                  </a:lnTo>
                  <a:lnTo>
                    <a:pt x="481584" y="431292"/>
                  </a:lnTo>
                  <a:lnTo>
                    <a:pt x="59436" y="429768"/>
                  </a:lnTo>
                  <a:lnTo>
                    <a:pt x="48768" y="429768"/>
                  </a:lnTo>
                  <a:lnTo>
                    <a:pt x="48768" y="442150"/>
                  </a:lnTo>
                  <a:lnTo>
                    <a:pt x="59436" y="443484"/>
                  </a:lnTo>
                  <a:lnTo>
                    <a:pt x="483108" y="443484"/>
                  </a:lnTo>
                  <a:lnTo>
                    <a:pt x="492252" y="442177"/>
                  </a:lnTo>
                  <a:close/>
                </a:path>
                <a:path w="542925" h="443864">
                  <a:moveTo>
                    <a:pt x="492252" y="14151"/>
                  </a:moveTo>
                  <a:lnTo>
                    <a:pt x="492252" y="13716"/>
                  </a:lnTo>
                  <a:lnTo>
                    <a:pt x="490728" y="13716"/>
                  </a:lnTo>
                  <a:lnTo>
                    <a:pt x="492252" y="14151"/>
                  </a:lnTo>
                  <a:close/>
                </a:path>
                <a:path w="542925" h="443864">
                  <a:moveTo>
                    <a:pt x="501396" y="439928"/>
                  </a:moveTo>
                  <a:lnTo>
                    <a:pt x="501396" y="426720"/>
                  </a:lnTo>
                  <a:lnTo>
                    <a:pt x="490728" y="429768"/>
                  </a:lnTo>
                  <a:lnTo>
                    <a:pt x="492252" y="429768"/>
                  </a:lnTo>
                  <a:lnTo>
                    <a:pt x="492252" y="442177"/>
                  </a:lnTo>
                  <a:lnTo>
                    <a:pt x="493776" y="441960"/>
                  </a:lnTo>
                  <a:lnTo>
                    <a:pt x="495300" y="441960"/>
                  </a:lnTo>
                  <a:lnTo>
                    <a:pt x="501396" y="439928"/>
                  </a:lnTo>
                  <a:close/>
                </a:path>
                <a:path w="542925" h="443864">
                  <a:moveTo>
                    <a:pt x="501396" y="17526"/>
                  </a:moveTo>
                  <a:lnTo>
                    <a:pt x="501396" y="16764"/>
                  </a:lnTo>
                  <a:lnTo>
                    <a:pt x="499872" y="16764"/>
                  </a:lnTo>
                  <a:lnTo>
                    <a:pt x="501396" y="17526"/>
                  </a:lnTo>
                  <a:close/>
                </a:path>
                <a:path w="542925" h="443864">
                  <a:moveTo>
                    <a:pt x="509016" y="436880"/>
                  </a:moveTo>
                  <a:lnTo>
                    <a:pt x="509016" y="422148"/>
                  </a:lnTo>
                  <a:lnTo>
                    <a:pt x="499872" y="426720"/>
                  </a:lnTo>
                  <a:lnTo>
                    <a:pt x="501396" y="426720"/>
                  </a:lnTo>
                  <a:lnTo>
                    <a:pt x="501396" y="439928"/>
                  </a:lnTo>
                  <a:lnTo>
                    <a:pt x="504444" y="438912"/>
                  </a:lnTo>
                  <a:lnTo>
                    <a:pt x="505968" y="438912"/>
                  </a:lnTo>
                  <a:lnTo>
                    <a:pt x="509016" y="436880"/>
                  </a:lnTo>
                  <a:close/>
                </a:path>
                <a:path w="542925" h="443864">
                  <a:moveTo>
                    <a:pt x="509016" y="22352"/>
                  </a:moveTo>
                  <a:lnTo>
                    <a:pt x="509016" y="21336"/>
                  </a:lnTo>
                  <a:lnTo>
                    <a:pt x="507492" y="21336"/>
                  </a:lnTo>
                  <a:lnTo>
                    <a:pt x="509016" y="22352"/>
                  </a:lnTo>
                  <a:close/>
                </a:path>
                <a:path w="542925" h="443864">
                  <a:moveTo>
                    <a:pt x="515721" y="416661"/>
                  </a:moveTo>
                  <a:lnTo>
                    <a:pt x="507492" y="422148"/>
                  </a:lnTo>
                  <a:lnTo>
                    <a:pt x="509016" y="422148"/>
                  </a:lnTo>
                  <a:lnTo>
                    <a:pt x="509016" y="436880"/>
                  </a:lnTo>
                  <a:lnTo>
                    <a:pt x="515112" y="432816"/>
                  </a:lnTo>
                  <a:lnTo>
                    <a:pt x="515112" y="417576"/>
                  </a:lnTo>
                  <a:lnTo>
                    <a:pt x="515721" y="416661"/>
                  </a:lnTo>
                  <a:close/>
                </a:path>
                <a:path w="542925" h="443864">
                  <a:moveTo>
                    <a:pt x="516636" y="27432"/>
                  </a:moveTo>
                  <a:lnTo>
                    <a:pt x="515112" y="25908"/>
                  </a:lnTo>
                  <a:lnTo>
                    <a:pt x="515721" y="26822"/>
                  </a:lnTo>
                  <a:lnTo>
                    <a:pt x="516636" y="27432"/>
                  </a:lnTo>
                  <a:close/>
                </a:path>
                <a:path w="542925" h="443864">
                  <a:moveTo>
                    <a:pt x="515721" y="26822"/>
                  </a:moveTo>
                  <a:lnTo>
                    <a:pt x="515112" y="25908"/>
                  </a:lnTo>
                  <a:lnTo>
                    <a:pt x="515112" y="26416"/>
                  </a:lnTo>
                  <a:lnTo>
                    <a:pt x="515721" y="26822"/>
                  </a:lnTo>
                  <a:close/>
                </a:path>
                <a:path w="542925" h="443864">
                  <a:moveTo>
                    <a:pt x="516636" y="416052"/>
                  </a:moveTo>
                  <a:lnTo>
                    <a:pt x="515721" y="416661"/>
                  </a:lnTo>
                  <a:lnTo>
                    <a:pt x="515112" y="417576"/>
                  </a:lnTo>
                  <a:lnTo>
                    <a:pt x="516636" y="416052"/>
                  </a:lnTo>
                  <a:close/>
                </a:path>
                <a:path w="542925" h="443864">
                  <a:moveTo>
                    <a:pt x="516636" y="432816"/>
                  </a:moveTo>
                  <a:lnTo>
                    <a:pt x="516636" y="416052"/>
                  </a:lnTo>
                  <a:lnTo>
                    <a:pt x="515112" y="417576"/>
                  </a:lnTo>
                  <a:lnTo>
                    <a:pt x="515112" y="432816"/>
                  </a:lnTo>
                  <a:lnTo>
                    <a:pt x="516636" y="432816"/>
                  </a:lnTo>
                  <a:close/>
                </a:path>
                <a:path w="542925" h="443864">
                  <a:moveTo>
                    <a:pt x="516636" y="28194"/>
                  </a:moveTo>
                  <a:lnTo>
                    <a:pt x="516636" y="27432"/>
                  </a:lnTo>
                  <a:lnTo>
                    <a:pt x="515721" y="26822"/>
                  </a:lnTo>
                  <a:lnTo>
                    <a:pt x="516636" y="28194"/>
                  </a:lnTo>
                  <a:close/>
                </a:path>
                <a:path w="542925" h="443864">
                  <a:moveTo>
                    <a:pt x="528828" y="421386"/>
                  </a:moveTo>
                  <a:lnTo>
                    <a:pt x="528828" y="391668"/>
                  </a:lnTo>
                  <a:lnTo>
                    <a:pt x="525780" y="402336"/>
                  </a:lnTo>
                  <a:lnTo>
                    <a:pt x="525780" y="400812"/>
                  </a:lnTo>
                  <a:lnTo>
                    <a:pt x="521208" y="409956"/>
                  </a:lnTo>
                  <a:lnTo>
                    <a:pt x="521208" y="408432"/>
                  </a:lnTo>
                  <a:lnTo>
                    <a:pt x="515721" y="416661"/>
                  </a:lnTo>
                  <a:lnTo>
                    <a:pt x="516636" y="416052"/>
                  </a:lnTo>
                  <a:lnTo>
                    <a:pt x="516636" y="432816"/>
                  </a:lnTo>
                  <a:lnTo>
                    <a:pt x="524256" y="426720"/>
                  </a:lnTo>
                  <a:lnTo>
                    <a:pt x="524256" y="425196"/>
                  </a:lnTo>
                  <a:lnTo>
                    <a:pt x="525780" y="425196"/>
                  </a:lnTo>
                  <a:lnTo>
                    <a:pt x="528828" y="421386"/>
                  </a:lnTo>
                  <a:close/>
                </a:path>
                <a:path w="542925" h="443864">
                  <a:moveTo>
                    <a:pt x="537972" y="406908"/>
                  </a:moveTo>
                  <a:lnTo>
                    <a:pt x="537972" y="36576"/>
                  </a:lnTo>
                  <a:lnTo>
                    <a:pt x="531876" y="27432"/>
                  </a:lnTo>
                  <a:lnTo>
                    <a:pt x="531876" y="416052"/>
                  </a:lnTo>
                  <a:lnTo>
                    <a:pt x="537972" y="406908"/>
                  </a:lnTo>
                  <a:close/>
                </a:path>
                <a:path w="542925" h="443864">
                  <a:moveTo>
                    <a:pt x="541020" y="396240"/>
                  </a:moveTo>
                  <a:lnTo>
                    <a:pt x="541020" y="47244"/>
                  </a:lnTo>
                  <a:lnTo>
                    <a:pt x="537972" y="38100"/>
                  </a:lnTo>
                  <a:lnTo>
                    <a:pt x="537972" y="405384"/>
                  </a:lnTo>
                  <a:lnTo>
                    <a:pt x="541020" y="396240"/>
                  </a:lnTo>
                  <a:close/>
                </a:path>
                <a:path w="542925" h="443864">
                  <a:moveTo>
                    <a:pt x="542544" y="382524"/>
                  </a:moveTo>
                  <a:lnTo>
                    <a:pt x="542544" y="59436"/>
                  </a:lnTo>
                  <a:lnTo>
                    <a:pt x="541020" y="48768"/>
                  </a:lnTo>
                  <a:lnTo>
                    <a:pt x="541020" y="394716"/>
                  </a:lnTo>
                  <a:lnTo>
                    <a:pt x="542544" y="382524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833999" y="2698494"/>
            <a:ext cx="165671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247775" algn="l"/>
              </a:tabLst>
            </a:pPr>
            <a:r>
              <a:rPr sz="1800" spc="-7" baseline="32407" dirty="0">
                <a:latin typeface="Times New Roman"/>
                <a:cs typeface="Times New Roman"/>
              </a:rPr>
              <a:t>DCOM </a:t>
            </a:r>
            <a:r>
              <a:rPr sz="1800" spc="67" baseline="32407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CORBA	Beans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42869" y="3060192"/>
            <a:ext cx="8458200" cy="3324225"/>
            <a:chOff x="1142869" y="3060192"/>
            <a:chExt cx="8458200" cy="3324225"/>
          </a:xfrm>
        </p:grpSpPr>
        <p:sp>
          <p:nvSpPr>
            <p:cNvPr id="64" name="object 64"/>
            <p:cNvSpPr/>
            <p:nvPr/>
          </p:nvSpPr>
          <p:spPr>
            <a:xfrm>
              <a:off x="5111358" y="3675888"/>
              <a:ext cx="530860" cy="102235"/>
            </a:xfrm>
            <a:custGeom>
              <a:avLst/>
              <a:gdLst/>
              <a:ahLst/>
              <a:cxnLst/>
              <a:rect l="l" t="t" r="r" b="b"/>
              <a:pathLst>
                <a:path w="530860" h="102235">
                  <a:moveTo>
                    <a:pt x="530352" y="102108"/>
                  </a:moveTo>
                  <a:lnTo>
                    <a:pt x="530352" y="53340"/>
                  </a:lnTo>
                  <a:lnTo>
                    <a:pt x="526089" y="32789"/>
                  </a:lnTo>
                  <a:lnTo>
                    <a:pt x="514540" y="15811"/>
                  </a:lnTo>
                  <a:lnTo>
                    <a:pt x="497562" y="4262"/>
                  </a:lnTo>
                  <a:lnTo>
                    <a:pt x="477012" y="0"/>
                  </a:lnTo>
                  <a:lnTo>
                    <a:pt x="54864" y="0"/>
                  </a:lnTo>
                  <a:lnTo>
                    <a:pt x="33432" y="4262"/>
                  </a:lnTo>
                  <a:lnTo>
                    <a:pt x="16002" y="15811"/>
                  </a:lnTo>
                  <a:lnTo>
                    <a:pt x="4286" y="32789"/>
                  </a:lnTo>
                  <a:lnTo>
                    <a:pt x="0" y="53340"/>
                  </a:lnTo>
                  <a:lnTo>
                    <a:pt x="0" y="102108"/>
                  </a:lnTo>
                  <a:lnTo>
                    <a:pt x="530352" y="102108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05263" y="3669792"/>
              <a:ext cx="542925" cy="108585"/>
            </a:xfrm>
            <a:custGeom>
              <a:avLst/>
              <a:gdLst/>
              <a:ahLst/>
              <a:cxnLst/>
              <a:rect l="l" t="t" r="r" b="b"/>
              <a:pathLst>
                <a:path w="542925" h="108585">
                  <a:moveTo>
                    <a:pt x="27432" y="25908"/>
                  </a:moveTo>
                  <a:lnTo>
                    <a:pt x="25908" y="25908"/>
                  </a:lnTo>
                  <a:lnTo>
                    <a:pt x="25908" y="10668"/>
                  </a:lnTo>
                  <a:lnTo>
                    <a:pt x="18288" y="16764"/>
                  </a:lnTo>
                  <a:lnTo>
                    <a:pt x="16764" y="16764"/>
                  </a:lnTo>
                  <a:lnTo>
                    <a:pt x="4572" y="35052"/>
                  </a:lnTo>
                  <a:lnTo>
                    <a:pt x="4572" y="36576"/>
                  </a:lnTo>
                  <a:lnTo>
                    <a:pt x="1524" y="47244"/>
                  </a:lnTo>
                  <a:lnTo>
                    <a:pt x="1524" y="48768"/>
                  </a:lnTo>
                  <a:lnTo>
                    <a:pt x="0" y="59436"/>
                  </a:lnTo>
                  <a:lnTo>
                    <a:pt x="0" y="108204"/>
                  </a:lnTo>
                  <a:lnTo>
                    <a:pt x="13484" y="108204"/>
                  </a:lnTo>
                  <a:lnTo>
                    <a:pt x="13716" y="50292"/>
                  </a:lnTo>
                  <a:lnTo>
                    <a:pt x="16764" y="41148"/>
                  </a:lnTo>
                  <a:lnTo>
                    <a:pt x="21336" y="32004"/>
                  </a:lnTo>
                  <a:lnTo>
                    <a:pt x="21336" y="33528"/>
                  </a:lnTo>
                  <a:lnTo>
                    <a:pt x="27432" y="25908"/>
                  </a:lnTo>
                  <a:close/>
                </a:path>
                <a:path w="542925" h="108585">
                  <a:moveTo>
                    <a:pt x="542544" y="108204"/>
                  </a:moveTo>
                  <a:lnTo>
                    <a:pt x="542544" y="47244"/>
                  </a:lnTo>
                  <a:lnTo>
                    <a:pt x="537972" y="36576"/>
                  </a:lnTo>
                  <a:lnTo>
                    <a:pt x="537972" y="35052"/>
                  </a:lnTo>
                  <a:lnTo>
                    <a:pt x="533400" y="25908"/>
                  </a:lnTo>
                  <a:lnTo>
                    <a:pt x="531876" y="25908"/>
                  </a:lnTo>
                  <a:lnTo>
                    <a:pt x="525780" y="16764"/>
                  </a:lnTo>
                  <a:lnTo>
                    <a:pt x="516636" y="10668"/>
                  </a:lnTo>
                  <a:lnTo>
                    <a:pt x="516636" y="9144"/>
                  </a:lnTo>
                  <a:lnTo>
                    <a:pt x="507492" y="4572"/>
                  </a:lnTo>
                  <a:lnTo>
                    <a:pt x="505968" y="4572"/>
                  </a:lnTo>
                  <a:lnTo>
                    <a:pt x="495300" y="0"/>
                  </a:lnTo>
                  <a:lnTo>
                    <a:pt x="47244" y="0"/>
                  </a:lnTo>
                  <a:lnTo>
                    <a:pt x="38100" y="4572"/>
                  </a:lnTo>
                  <a:lnTo>
                    <a:pt x="36576" y="4572"/>
                  </a:lnTo>
                  <a:lnTo>
                    <a:pt x="27432" y="9144"/>
                  </a:lnTo>
                  <a:lnTo>
                    <a:pt x="25908" y="9144"/>
                  </a:lnTo>
                  <a:lnTo>
                    <a:pt x="25908" y="25908"/>
                  </a:lnTo>
                  <a:lnTo>
                    <a:pt x="33528" y="20828"/>
                  </a:lnTo>
                  <a:lnTo>
                    <a:pt x="33528" y="19812"/>
                  </a:lnTo>
                  <a:lnTo>
                    <a:pt x="42672" y="15240"/>
                  </a:lnTo>
                  <a:lnTo>
                    <a:pt x="42672" y="16110"/>
                  </a:lnTo>
                  <a:lnTo>
                    <a:pt x="51816" y="12192"/>
                  </a:lnTo>
                  <a:lnTo>
                    <a:pt x="51816" y="13498"/>
                  </a:lnTo>
                  <a:lnTo>
                    <a:pt x="60960" y="12192"/>
                  </a:lnTo>
                  <a:lnTo>
                    <a:pt x="483108" y="12192"/>
                  </a:lnTo>
                  <a:lnTo>
                    <a:pt x="492252" y="13498"/>
                  </a:lnTo>
                  <a:lnTo>
                    <a:pt x="492252" y="12192"/>
                  </a:lnTo>
                  <a:lnTo>
                    <a:pt x="501396" y="16764"/>
                  </a:lnTo>
                  <a:lnTo>
                    <a:pt x="501396" y="15240"/>
                  </a:lnTo>
                  <a:lnTo>
                    <a:pt x="510540" y="19812"/>
                  </a:lnTo>
                  <a:lnTo>
                    <a:pt x="510540" y="21031"/>
                  </a:lnTo>
                  <a:lnTo>
                    <a:pt x="516636" y="25908"/>
                  </a:lnTo>
                  <a:lnTo>
                    <a:pt x="522732" y="33528"/>
                  </a:lnTo>
                  <a:lnTo>
                    <a:pt x="522732" y="32004"/>
                  </a:lnTo>
                  <a:lnTo>
                    <a:pt x="527304" y="41148"/>
                  </a:lnTo>
                  <a:lnTo>
                    <a:pt x="527304" y="44196"/>
                  </a:lnTo>
                  <a:lnTo>
                    <a:pt x="530352" y="50292"/>
                  </a:lnTo>
                  <a:lnTo>
                    <a:pt x="530352" y="108204"/>
                  </a:lnTo>
                  <a:lnTo>
                    <a:pt x="542544" y="108204"/>
                  </a:lnTo>
                  <a:close/>
                </a:path>
                <a:path w="542925" h="108585">
                  <a:moveTo>
                    <a:pt x="35052" y="19812"/>
                  </a:moveTo>
                  <a:lnTo>
                    <a:pt x="33528" y="19812"/>
                  </a:lnTo>
                  <a:lnTo>
                    <a:pt x="33528" y="20828"/>
                  </a:lnTo>
                  <a:lnTo>
                    <a:pt x="35052" y="19812"/>
                  </a:lnTo>
                  <a:close/>
                </a:path>
                <a:path w="542925" h="108585">
                  <a:moveTo>
                    <a:pt x="42672" y="16110"/>
                  </a:moveTo>
                  <a:lnTo>
                    <a:pt x="42672" y="15240"/>
                  </a:lnTo>
                  <a:lnTo>
                    <a:pt x="41148" y="16764"/>
                  </a:lnTo>
                  <a:lnTo>
                    <a:pt x="42672" y="16110"/>
                  </a:lnTo>
                  <a:close/>
                </a:path>
                <a:path w="542925" h="108585">
                  <a:moveTo>
                    <a:pt x="51816" y="13498"/>
                  </a:moveTo>
                  <a:lnTo>
                    <a:pt x="51816" y="12192"/>
                  </a:lnTo>
                  <a:lnTo>
                    <a:pt x="50292" y="13716"/>
                  </a:lnTo>
                  <a:lnTo>
                    <a:pt x="51816" y="13498"/>
                  </a:lnTo>
                  <a:close/>
                </a:path>
                <a:path w="542925" h="108585">
                  <a:moveTo>
                    <a:pt x="493776" y="13716"/>
                  </a:moveTo>
                  <a:lnTo>
                    <a:pt x="492252" y="12192"/>
                  </a:lnTo>
                  <a:lnTo>
                    <a:pt x="492252" y="13498"/>
                  </a:lnTo>
                  <a:lnTo>
                    <a:pt x="493776" y="13716"/>
                  </a:lnTo>
                  <a:close/>
                </a:path>
                <a:path w="542925" h="108585">
                  <a:moveTo>
                    <a:pt x="510540" y="21031"/>
                  </a:moveTo>
                  <a:lnTo>
                    <a:pt x="510540" y="19812"/>
                  </a:lnTo>
                  <a:lnTo>
                    <a:pt x="509016" y="19812"/>
                  </a:lnTo>
                  <a:lnTo>
                    <a:pt x="510540" y="21031"/>
                  </a:lnTo>
                  <a:close/>
                </a:path>
                <a:path w="542925" h="108585">
                  <a:moveTo>
                    <a:pt x="527304" y="44196"/>
                  </a:moveTo>
                  <a:lnTo>
                    <a:pt x="527304" y="41148"/>
                  </a:lnTo>
                  <a:lnTo>
                    <a:pt x="525780" y="41148"/>
                  </a:lnTo>
                  <a:lnTo>
                    <a:pt x="527304" y="44196"/>
                  </a:lnTo>
                  <a:close/>
                </a:path>
                <a:path w="542925" h="108585">
                  <a:moveTo>
                    <a:pt x="530352" y="59436"/>
                  </a:moveTo>
                  <a:lnTo>
                    <a:pt x="530352" y="50292"/>
                  </a:lnTo>
                  <a:lnTo>
                    <a:pt x="528828" y="48768"/>
                  </a:lnTo>
                  <a:lnTo>
                    <a:pt x="530352" y="59436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736199" y="3671316"/>
              <a:ext cx="530860" cy="106680"/>
            </a:xfrm>
            <a:custGeom>
              <a:avLst/>
              <a:gdLst/>
              <a:ahLst/>
              <a:cxnLst/>
              <a:rect l="l" t="t" r="r" b="b"/>
              <a:pathLst>
                <a:path w="530860" h="106679">
                  <a:moveTo>
                    <a:pt x="530352" y="106680"/>
                  </a:moveTo>
                  <a:lnTo>
                    <a:pt x="530352" y="53340"/>
                  </a:lnTo>
                  <a:lnTo>
                    <a:pt x="526065" y="32146"/>
                  </a:lnTo>
                  <a:lnTo>
                    <a:pt x="514350" y="15240"/>
                  </a:lnTo>
                  <a:lnTo>
                    <a:pt x="496919" y="4048"/>
                  </a:lnTo>
                  <a:lnTo>
                    <a:pt x="475488" y="0"/>
                  </a:lnTo>
                  <a:lnTo>
                    <a:pt x="53340" y="0"/>
                  </a:lnTo>
                  <a:lnTo>
                    <a:pt x="32146" y="4048"/>
                  </a:lnTo>
                  <a:lnTo>
                    <a:pt x="15240" y="15240"/>
                  </a:lnTo>
                  <a:lnTo>
                    <a:pt x="4048" y="32146"/>
                  </a:lnTo>
                  <a:lnTo>
                    <a:pt x="0" y="53340"/>
                  </a:lnTo>
                  <a:lnTo>
                    <a:pt x="0" y="106680"/>
                  </a:lnTo>
                  <a:lnTo>
                    <a:pt x="530352" y="10668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730102" y="3663696"/>
              <a:ext cx="542925" cy="114300"/>
            </a:xfrm>
            <a:custGeom>
              <a:avLst/>
              <a:gdLst/>
              <a:ahLst/>
              <a:cxnLst/>
              <a:rect l="l" t="t" r="r" b="b"/>
              <a:pathLst>
                <a:path w="542925" h="114300">
                  <a:moveTo>
                    <a:pt x="542544" y="114300"/>
                  </a:moveTo>
                  <a:lnTo>
                    <a:pt x="542544" y="60960"/>
                  </a:lnTo>
                  <a:lnTo>
                    <a:pt x="541020" y="48768"/>
                  </a:lnTo>
                  <a:lnTo>
                    <a:pt x="537972" y="38100"/>
                  </a:lnTo>
                  <a:lnTo>
                    <a:pt x="537972" y="36576"/>
                  </a:lnTo>
                  <a:lnTo>
                    <a:pt x="525780" y="18288"/>
                  </a:lnTo>
                  <a:lnTo>
                    <a:pt x="524256" y="18288"/>
                  </a:lnTo>
                  <a:lnTo>
                    <a:pt x="516636" y="10668"/>
                  </a:lnTo>
                  <a:lnTo>
                    <a:pt x="515112" y="10668"/>
                  </a:lnTo>
                  <a:lnTo>
                    <a:pt x="505968" y="6096"/>
                  </a:lnTo>
                  <a:lnTo>
                    <a:pt x="504444" y="4572"/>
                  </a:lnTo>
                  <a:lnTo>
                    <a:pt x="495300" y="1524"/>
                  </a:lnTo>
                  <a:lnTo>
                    <a:pt x="493776" y="1524"/>
                  </a:lnTo>
                  <a:lnTo>
                    <a:pt x="481584" y="0"/>
                  </a:lnTo>
                  <a:lnTo>
                    <a:pt x="59436" y="1524"/>
                  </a:lnTo>
                  <a:lnTo>
                    <a:pt x="47244" y="1524"/>
                  </a:lnTo>
                  <a:lnTo>
                    <a:pt x="36576" y="4572"/>
                  </a:lnTo>
                  <a:lnTo>
                    <a:pt x="36576" y="6096"/>
                  </a:lnTo>
                  <a:lnTo>
                    <a:pt x="35052" y="6096"/>
                  </a:lnTo>
                  <a:lnTo>
                    <a:pt x="25908" y="10668"/>
                  </a:lnTo>
                  <a:lnTo>
                    <a:pt x="16764" y="18288"/>
                  </a:lnTo>
                  <a:lnTo>
                    <a:pt x="9144" y="27432"/>
                  </a:lnTo>
                  <a:lnTo>
                    <a:pt x="4572" y="36576"/>
                  </a:lnTo>
                  <a:lnTo>
                    <a:pt x="4572" y="38100"/>
                  </a:lnTo>
                  <a:lnTo>
                    <a:pt x="3048" y="38100"/>
                  </a:lnTo>
                  <a:lnTo>
                    <a:pt x="0" y="48768"/>
                  </a:lnTo>
                  <a:lnTo>
                    <a:pt x="0" y="114300"/>
                  </a:lnTo>
                  <a:lnTo>
                    <a:pt x="12192" y="114300"/>
                  </a:lnTo>
                  <a:lnTo>
                    <a:pt x="12192" y="51816"/>
                  </a:lnTo>
                  <a:lnTo>
                    <a:pt x="15240" y="41148"/>
                  </a:lnTo>
                  <a:lnTo>
                    <a:pt x="15240" y="42672"/>
                  </a:lnTo>
                  <a:lnTo>
                    <a:pt x="19812" y="33528"/>
                  </a:lnTo>
                  <a:lnTo>
                    <a:pt x="19812" y="35052"/>
                  </a:lnTo>
                  <a:lnTo>
                    <a:pt x="25908" y="27432"/>
                  </a:lnTo>
                  <a:lnTo>
                    <a:pt x="32004" y="22555"/>
                  </a:lnTo>
                  <a:lnTo>
                    <a:pt x="32004" y="21336"/>
                  </a:lnTo>
                  <a:lnTo>
                    <a:pt x="39624" y="17526"/>
                  </a:lnTo>
                  <a:lnTo>
                    <a:pt x="39624" y="16764"/>
                  </a:lnTo>
                  <a:lnTo>
                    <a:pt x="48768" y="14151"/>
                  </a:lnTo>
                  <a:lnTo>
                    <a:pt x="48768" y="13716"/>
                  </a:lnTo>
                  <a:lnTo>
                    <a:pt x="492252" y="13716"/>
                  </a:lnTo>
                  <a:lnTo>
                    <a:pt x="492252" y="14151"/>
                  </a:lnTo>
                  <a:lnTo>
                    <a:pt x="501396" y="16764"/>
                  </a:lnTo>
                  <a:lnTo>
                    <a:pt x="501396" y="17526"/>
                  </a:lnTo>
                  <a:lnTo>
                    <a:pt x="509016" y="21336"/>
                  </a:lnTo>
                  <a:lnTo>
                    <a:pt x="509016" y="22352"/>
                  </a:lnTo>
                  <a:lnTo>
                    <a:pt x="516636" y="27432"/>
                  </a:lnTo>
                  <a:lnTo>
                    <a:pt x="516636" y="29337"/>
                  </a:lnTo>
                  <a:lnTo>
                    <a:pt x="521208" y="35052"/>
                  </a:lnTo>
                  <a:lnTo>
                    <a:pt x="521208" y="33528"/>
                  </a:lnTo>
                  <a:lnTo>
                    <a:pt x="525780" y="42672"/>
                  </a:lnTo>
                  <a:lnTo>
                    <a:pt x="525780" y="41148"/>
                  </a:lnTo>
                  <a:lnTo>
                    <a:pt x="528828" y="51816"/>
                  </a:lnTo>
                  <a:lnTo>
                    <a:pt x="528828" y="114300"/>
                  </a:lnTo>
                  <a:lnTo>
                    <a:pt x="542544" y="114300"/>
                  </a:lnTo>
                  <a:close/>
                </a:path>
                <a:path w="542925" h="114300">
                  <a:moveTo>
                    <a:pt x="13716" y="50292"/>
                  </a:moveTo>
                  <a:lnTo>
                    <a:pt x="12192" y="51816"/>
                  </a:lnTo>
                  <a:lnTo>
                    <a:pt x="12192" y="60960"/>
                  </a:lnTo>
                  <a:lnTo>
                    <a:pt x="13716" y="50292"/>
                  </a:lnTo>
                  <a:close/>
                </a:path>
                <a:path w="542925" h="114300">
                  <a:moveTo>
                    <a:pt x="33528" y="21336"/>
                  </a:moveTo>
                  <a:lnTo>
                    <a:pt x="32004" y="21336"/>
                  </a:lnTo>
                  <a:lnTo>
                    <a:pt x="32004" y="22555"/>
                  </a:lnTo>
                  <a:lnTo>
                    <a:pt x="33528" y="21336"/>
                  </a:lnTo>
                  <a:close/>
                </a:path>
                <a:path w="542925" h="114300">
                  <a:moveTo>
                    <a:pt x="41148" y="16764"/>
                  </a:moveTo>
                  <a:lnTo>
                    <a:pt x="39624" y="16764"/>
                  </a:lnTo>
                  <a:lnTo>
                    <a:pt x="39624" y="17526"/>
                  </a:lnTo>
                  <a:lnTo>
                    <a:pt x="41148" y="16764"/>
                  </a:lnTo>
                  <a:close/>
                </a:path>
                <a:path w="542925" h="114300">
                  <a:moveTo>
                    <a:pt x="50292" y="13716"/>
                  </a:moveTo>
                  <a:lnTo>
                    <a:pt x="48768" y="13716"/>
                  </a:lnTo>
                  <a:lnTo>
                    <a:pt x="48768" y="14151"/>
                  </a:lnTo>
                  <a:lnTo>
                    <a:pt x="50292" y="13716"/>
                  </a:lnTo>
                  <a:close/>
                </a:path>
                <a:path w="542925" h="114300">
                  <a:moveTo>
                    <a:pt x="492252" y="14151"/>
                  </a:moveTo>
                  <a:lnTo>
                    <a:pt x="492252" y="13716"/>
                  </a:lnTo>
                  <a:lnTo>
                    <a:pt x="490728" y="13716"/>
                  </a:lnTo>
                  <a:lnTo>
                    <a:pt x="492252" y="14151"/>
                  </a:lnTo>
                  <a:close/>
                </a:path>
                <a:path w="542925" h="114300">
                  <a:moveTo>
                    <a:pt x="501396" y="17526"/>
                  </a:moveTo>
                  <a:lnTo>
                    <a:pt x="501396" y="16764"/>
                  </a:lnTo>
                  <a:lnTo>
                    <a:pt x="499872" y="16764"/>
                  </a:lnTo>
                  <a:lnTo>
                    <a:pt x="501396" y="17526"/>
                  </a:lnTo>
                  <a:close/>
                </a:path>
                <a:path w="542925" h="114300">
                  <a:moveTo>
                    <a:pt x="509016" y="22352"/>
                  </a:moveTo>
                  <a:lnTo>
                    <a:pt x="509016" y="21336"/>
                  </a:lnTo>
                  <a:lnTo>
                    <a:pt x="507492" y="21336"/>
                  </a:lnTo>
                  <a:lnTo>
                    <a:pt x="509016" y="22352"/>
                  </a:lnTo>
                  <a:close/>
                </a:path>
                <a:path w="542925" h="114300">
                  <a:moveTo>
                    <a:pt x="516636" y="29337"/>
                  </a:moveTo>
                  <a:lnTo>
                    <a:pt x="516636" y="27432"/>
                  </a:lnTo>
                  <a:lnTo>
                    <a:pt x="515112" y="27432"/>
                  </a:lnTo>
                  <a:lnTo>
                    <a:pt x="516636" y="29337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115931" y="3060192"/>
              <a:ext cx="196850" cy="582295"/>
            </a:xfrm>
            <a:custGeom>
              <a:avLst/>
              <a:gdLst/>
              <a:ahLst/>
              <a:cxnLst/>
              <a:rect l="l" t="t" r="r" b="b"/>
              <a:pathLst>
                <a:path w="196850" h="582295">
                  <a:moveTo>
                    <a:pt x="19247" y="521647"/>
                  </a:moveTo>
                  <a:lnTo>
                    <a:pt x="0" y="498348"/>
                  </a:lnTo>
                  <a:lnTo>
                    <a:pt x="15240" y="582168"/>
                  </a:lnTo>
                  <a:lnTo>
                    <a:pt x="16764" y="580523"/>
                  </a:lnTo>
                  <a:lnTo>
                    <a:pt x="16764" y="530352"/>
                  </a:lnTo>
                  <a:lnTo>
                    <a:pt x="19247" y="521647"/>
                  </a:lnTo>
                  <a:close/>
                </a:path>
                <a:path w="196850" h="582295">
                  <a:moveTo>
                    <a:pt x="28956" y="533400"/>
                  </a:moveTo>
                  <a:lnTo>
                    <a:pt x="19247" y="521647"/>
                  </a:lnTo>
                  <a:lnTo>
                    <a:pt x="16764" y="530352"/>
                  </a:lnTo>
                  <a:lnTo>
                    <a:pt x="28956" y="533400"/>
                  </a:lnTo>
                  <a:close/>
                </a:path>
                <a:path w="196850" h="582295">
                  <a:moveTo>
                    <a:pt x="73152" y="519684"/>
                  </a:moveTo>
                  <a:lnTo>
                    <a:pt x="43293" y="528950"/>
                  </a:lnTo>
                  <a:lnTo>
                    <a:pt x="41148" y="536448"/>
                  </a:lnTo>
                  <a:lnTo>
                    <a:pt x="16764" y="530352"/>
                  </a:lnTo>
                  <a:lnTo>
                    <a:pt x="16764" y="580523"/>
                  </a:lnTo>
                  <a:lnTo>
                    <a:pt x="73152" y="519684"/>
                  </a:lnTo>
                  <a:close/>
                </a:path>
                <a:path w="196850" h="582295">
                  <a:moveTo>
                    <a:pt x="177343" y="60513"/>
                  </a:moveTo>
                  <a:lnTo>
                    <a:pt x="167640" y="48768"/>
                  </a:lnTo>
                  <a:lnTo>
                    <a:pt x="152832" y="53363"/>
                  </a:lnTo>
                  <a:lnTo>
                    <a:pt x="19247" y="521647"/>
                  </a:lnTo>
                  <a:lnTo>
                    <a:pt x="28956" y="533400"/>
                  </a:lnTo>
                  <a:lnTo>
                    <a:pt x="43293" y="528950"/>
                  </a:lnTo>
                  <a:lnTo>
                    <a:pt x="177343" y="60513"/>
                  </a:lnTo>
                  <a:close/>
                </a:path>
                <a:path w="196850" h="582295">
                  <a:moveTo>
                    <a:pt x="43293" y="528950"/>
                  </a:moveTo>
                  <a:lnTo>
                    <a:pt x="28956" y="533400"/>
                  </a:lnTo>
                  <a:lnTo>
                    <a:pt x="41148" y="536448"/>
                  </a:lnTo>
                  <a:lnTo>
                    <a:pt x="43293" y="528950"/>
                  </a:lnTo>
                  <a:close/>
                </a:path>
                <a:path w="196850" h="582295">
                  <a:moveTo>
                    <a:pt x="196596" y="83820"/>
                  </a:moveTo>
                  <a:lnTo>
                    <a:pt x="181356" y="0"/>
                  </a:lnTo>
                  <a:lnTo>
                    <a:pt x="123444" y="62484"/>
                  </a:lnTo>
                  <a:lnTo>
                    <a:pt x="152832" y="53363"/>
                  </a:lnTo>
                  <a:lnTo>
                    <a:pt x="155448" y="44196"/>
                  </a:lnTo>
                  <a:lnTo>
                    <a:pt x="179832" y="51816"/>
                  </a:lnTo>
                  <a:lnTo>
                    <a:pt x="179832" y="63526"/>
                  </a:lnTo>
                  <a:lnTo>
                    <a:pt x="196596" y="83820"/>
                  </a:lnTo>
                  <a:close/>
                </a:path>
                <a:path w="196850" h="582295">
                  <a:moveTo>
                    <a:pt x="179832" y="51816"/>
                  </a:moveTo>
                  <a:lnTo>
                    <a:pt x="155448" y="44196"/>
                  </a:lnTo>
                  <a:lnTo>
                    <a:pt x="152832" y="53363"/>
                  </a:lnTo>
                  <a:lnTo>
                    <a:pt x="167640" y="48768"/>
                  </a:lnTo>
                  <a:lnTo>
                    <a:pt x="177343" y="60513"/>
                  </a:lnTo>
                  <a:lnTo>
                    <a:pt x="179832" y="51816"/>
                  </a:lnTo>
                  <a:close/>
                </a:path>
                <a:path w="196850" h="582295">
                  <a:moveTo>
                    <a:pt x="179832" y="63526"/>
                  </a:moveTo>
                  <a:lnTo>
                    <a:pt x="179832" y="51816"/>
                  </a:lnTo>
                  <a:lnTo>
                    <a:pt x="177343" y="60513"/>
                  </a:lnTo>
                  <a:lnTo>
                    <a:pt x="179832" y="63526"/>
                  </a:lnTo>
                  <a:close/>
                </a:path>
              </a:pathLst>
            </a:custGeom>
            <a:solidFill>
              <a:srgbClr val="AFA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235833" y="3777996"/>
              <a:ext cx="3288665" cy="561340"/>
            </a:xfrm>
            <a:custGeom>
              <a:avLst/>
              <a:gdLst/>
              <a:ahLst/>
              <a:cxnLst/>
              <a:rect l="l" t="t" r="r" b="b"/>
              <a:pathLst>
                <a:path w="3288665" h="561339">
                  <a:moveTo>
                    <a:pt x="3288070" y="0"/>
                  </a:moveTo>
                  <a:lnTo>
                    <a:pt x="0" y="0"/>
                  </a:lnTo>
                  <a:lnTo>
                    <a:pt x="0" y="560831"/>
                  </a:lnTo>
                  <a:lnTo>
                    <a:pt x="328807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235833" y="3777996"/>
              <a:ext cx="8274050" cy="1671955"/>
            </a:xfrm>
            <a:custGeom>
              <a:avLst/>
              <a:gdLst/>
              <a:ahLst/>
              <a:cxnLst/>
              <a:rect l="l" t="t" r="r" b="b"/>
              <a:pathLst>
                <a:path w="8274050" h="1671954">
                  <a:moveTo>
                    <a:pt x="8273790" y="1671827"/>
                  </a:moveTo>
                  <a:lnTo>
                    <a:pt x="8273790" y="0"/>
                  </a:lnTo>
                  <a:lnTo>
                    <a:pt x="3288070" y="0"/>
                  </a:lnTo>
                  <a:lnTo>
                    <a:pt x="0" y="560831"/>
                  </a:lnTo>
                  <a:lnTo>
                    <a:pt x="0" y="1671827"/>
                  </a:lnTo>
                  <a:lnTo>
                    <a:pt x="8273790" y="1671827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42869" y="5449824"/>
              <a:ext cx="8458194" cy="9342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883028" y="5807453"/>
            <a:ext cx="2288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Relational </a:t>
            </a:r>
            <a:r>
              <a:rPr sz="1400" b="1" spc="-5" dirty="0">
                <a:latin typeface="Times New Roman"/>
                <a:cs typeface="Times New Roman"/>
              </a:rPr>
              <a:t>Database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Server(s)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6751183" y="3777996"/>
            <a:ext cx="2665730" cy="1571625"/>
            <a:chOff x="6751183" y="3777996"/>
            <a:chExt cx="2665730" cy="1571625"/>
          </a:xfrm>
        </p:grpSpPr>
        <p:sp>
          <p:nvSpPr>
            <p:cNvPr id="75" name="object 75"/>
            <p:cNvSpPr/>
            <p:nvPr/>
          </p:nvSpPr>
          <p:spPr>
            <a:xfrm>
              <a:off x="6764898" y="3777996"/>
              <a:ext cx="2639695" cy="1557655"/>
            </a:xfrm>
            <a:custGeom>
              <a:avLst/>
              <a:gdLst/>
              <a:ahLst/>
              <a:cxnLst/>
              <a:rect l="l" t="t" r="r" b="b"/>
              <a:pathLst>
                <a:path w="2639695" h="1557654">
                  <a:moveTo>
                    <a:pt x="2639567" y="1309115"/>
                  </a:moveTo>
                  <a:lnTo>
                    <a:pt x="2639567" y="0"/>
                  </a:lnTo>
                  <a:lnTo>
                    <a:pt x="0" y="0"/>
                  </a:lnTo>
                  <a:lnTo>
                    <a:pt x="0" y="1309115"/>
                  </a:lnTo>
                  <a:lnTo>
                    <a:pt x="5048" y="1359169"/>
                  </a:lnTo>
                  <a:lnTo>
                    <a:pt x="19526" y="1405794"/>
                  </a:lnTo>
                  <a:lnTo>
                    <a:pt x="42433" y="1447990"/>
                  </a:lnTo>
                  <a:lnTo>
                    <a:pt x="72770" y="1484756"/>
                  </a:lnTo>
                  <a:lnTo>
                    <a:pt x="109537" y="1515093"/>
                  </a:lnTo>
                  <a:lnTo>
                    <a:pt x="151733" y="1538001"/>
                  </a:lnTo>
                  <a:lnTo>
                    <a:pt x="198358" y="1552479"/>
                  </a:lnTo>
                  <a:lnTo>
                    <a:pt x="248411" y="1557527"/>
                  </a:lnTo>
                  <a:lnTo>
                    <a:pt x="2391155" y="1557527"/>
                  </a:lnTo>
                  <a:lnTo>
                    <a:pt x="2441209" y="1552479"/>
                  </a:lnTo>
                  <a:lnTo>
                    <a:pt x="2487834" y="1538001"/>
                  </a:lnTo>
                  <a:lnTo>
                    <a:pt x="2530030" y="1515093"/>
                  </a:lnTo>
                  <a:lnTo>
                    <a:pt x="2566796" y="1484756"/>
                  </a:lnTo>
                  <a:lnTo>
                    <a:pt x="2597134" y="1447990"/>
                  </a:lnTo>
                  <a:lnTo>
                    <a:pt x="2620041" y="1405794"/>
                  </a:lnTo>
                  <a:lnTo>
                    <a:pt x="2634519" y="1359169"/>
                  </a:lnTo>
                  <a:lnTo>
                    <a:pt x="2639567" y="13091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751183" y="3777996"/>
              <a:ext cx="2665730" cy="1571625"/>
            </a:xfrm>
            <a:custGeom>
              <a:avLst/>
              <a:gdLst/>
              <a:ahLst/>
              <a:cxnLst/>
              <a:rect l="l" t="t" r="r" b="b"/>
              <a:pathLst>
                <a:path w="2665729" h="1571625">
                  <a:moveTo>
                    <a:pt x="2665476" y="1322831"/>
                  </a:moveTo>
                  <a:lnTo>
                    <a:pt x="2665476" y="0"/>
                  </a:lnTo>
                  <a:lnTo>
                    <a:pt x="2641092" y="0"/>
                  </a:lnTo>
                  <a:lnTo>
                    <a:pt x="2641092" y="1309115"/>
                  </a:lnTo>
                  <a:lnTo>
                    <a:pt x="2639568" y="1321307"/>
                  </a:lnTo>
                  <a:lnTo>
                    <a:pt x="2639568" y="1333499"/>
                  </a:lnTo>
                  <a:lnTo>
                    <a:pt x="2638044" y="1345691"/>
                  </a:lnTo>
                  <a:lnTo>
                    <a:pt x="2634996" y="1357883"/>
                  </a:lnTo>
                  <a:lnTo>
                    <a:pt x="2633472" y="1368551"/>
                  </a:lnTo>
                  <a:lnTo>
                    <a:pt x="2612136" y="1421891"/>
                  </a:lnTo>
                  <a:lnTo>
                    <a:pt x="2586228" y="1459991"/>
                  </a:lnTo>
                  <a:lnTo>
                    <a:pt x="2554224" y="1491995"/>
                  </a:lnTo>
                  <a:lnTo>
                    <a:pt x="2516124" y="1517903"/>
                  </a:lnTo>
                  <a:lnTo>
                    <a:pt x="2473452" y="1534667"/>
                  </a:lnTo>
                  <a:lnTo>
                    <a:pt x="2427732" y="1543811"/>
                  </a:lnTo>
                  <a:lnTo>
                    <a:pt x="2417064" y="1545335"/>
                  </a:lnTo>
                  <a:lnTo>
                    <a:pt x="249936" y="1545335"/>
                  </a:lnTo>
                  <a:lnTo>
                    <a:pt x="225552" y="1542287"/>
                  </a:lnTo>
                  <a:lnTo>
                    <a:pt x="169164" y="1527047"/>
                  </a:lnTo>
                  <a:lnTo>
                    <a:pt x="129540" y="1504187"/>
                  </a:lnTo>
                  <a:lnTo>
                    <a:pt x="94488" y="1475231"/>
                  </a:lnTo>
                  <a:lnTo>
                    <a:pt x="65532" y="1440179"/>
                  </a:lnTo>
                  <a:lnTo>
                    <a:pt x="44196" y="1400555"/>
                  </a:lnTo>
                  <a:lnTo>
                    <a:pt x="30480" y="1356359"/>
                  </a:lnTo>
                  <a:lnTo>
                    <a:pt x="25908" y="1321307"/>
                  </a:lnTo>
                  <a:lnTo>
                    <a:pt x="25908" y="0"/>
                  </a:lnTo>
                  <a:lnTo>
                    <a:pt x="0" y="0"/>
                  </a:lnTo>
                  <a:lnTo>
                    <a:pt x="0" y="1309115"/>
                  </a:lnTo>
                  <a:lnTo>
                    <a:pt x="1524" y="1322831"/>
                  </a:lnTo>
                  <a:lnTo>
                    <a:pt x="1524" y="1336547"/>
                  </a:lnTo>
                  <a:lnTo>
                    <a:pt x="3048" y="1350263"/>
                  </a:lnTo>
                  <a:lnTo>
                    <a:pt x="9144" y="1374647"/>
                  </a:lnTo>
                  <a:lnTo>
                    <a:pt x="12192" y="1388363"/>
                  </a:lnTo>
                  <a:lnTo>
                    <a:pt x="32004" y="1434083"/>
                  </a:lnTo>
                  <a:lnTo>
                    <a:pt x="60960" y="1476755"/>
                  </a:lnTo>
                  <a:lnTo>
                    <a:pt x="96012" y="1511807"/>
                  </a:lnTo>
                  <a:lnTo>
                    <a:pt x="137160" y="1539239"/>
                  </a:lnTo>
                  <a:lnTo>
                    <a:pt x="184404" y="1559051"/>
                  </a:lnTo>
                  <a:lnTo>
                    <a:pt x="210312" y="1565147"/>
                  </a:lnTo>
                  <a:lnTo>
                    <a:pt x="222504" y="1568195"/>
                  </a:lnTo>
                  <a:lnTo>
                    <a:pt x="236220" y="1569719"/>
                  </a:lnTo>
                  <a:lnTo>
                    <a:pt x="248412" y="1569719"/>
                  </a:lnTo>
                  <a:lnTo>
                    <a:pt x="262128" y="1571243"/>
                  </a:lnTo>
                  <a:lnTo>
                    <a:pt x="2404872" y="1571243"/>
                  </a:lnTo>
                  <a:lnTo>
                    <a:pt x="2418588" y="1569719"/>
                  </a:lnTo>
                  <a:lnTo>
                    <a:pt x="2432304" y="1569719"/>
                  </a:lnTo>
                  <a:lnTo>
                    <a:pt x="2482596" y="1559051"/>
                  </a:lnTo>
                  <a:lnTo>
                    <a:pt x="2529840" y="1539239"/>
                  </a:lnTo>
                  <a:lnTo>
                    <a:pt x="2570988" y="1510283"/>
                  </a:lnTo>
                  <a:lnTo>
                    <a:pt x="2606040" y="1475231"/>
                  </a:lnTo>
                  <a:lnTo>
                    <a:pt x="2634996" y="1434083"/>
                  </a:lnTo>
                  <a:lnTo>
                    <a:pt x="2654808" y="1386839"/>
                  </a:lnTo>
                  <a:lnTo>
                    <a:pt x="2663952" y="1335023"/>
                  </a:lnTo>
                  <a:lnTo>
                    <a:pt x="2665476" y="1322831"/>
                  </a:lnTo>
                  <a:close/>
                </a:path>
              </a:pathLst>
            </a:custGeom>
            <a:solidFill>
              <a:srgbClr val="AFA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898509" y="3458970"/>
            <a:ext cx="5314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874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Web  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6949318" y="3777996"/>
            <a:ext cx="1089660" cy="1369060"/>
            <a:chOff x="6949318" y="3777996"/>
            <a:chExt cx="1089660" cy="1369060"/>
          </a:xfrm>
        </p:grpSpPr>
        <p:sp>
          <p:nvSpPr>
            <p:cNvPr id="79" name="object 79"/>
            <p:cNvSpPr/>
            <p:nvPr/>
          </p:nvSpPr>
          <p:spPr>
            <a:xfrm>
              <a:off x="6949318" y="4139183"/>
              <a:ext cx="528827" cy="10073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493371" y="3777996"/>
              <a:ext cx="539750" cy="253365"/>
            </a:xfrm>
            <a:custGeom>
              <a:avLst/>
              <a:gdLst/>
              <a:ahLst/>
              <a:cxnLst/>
              <a:rect l="l" t="t" r="r" b="b"/>
              <a:pathLst>
                <a:path w="539750" h="253364">
                  <a:moveTo>
                    <a:pt x="539495" y="192023"/>
                  </a:moveTo>
                  <a:lnTo>
                    <a:pt x="539495" y="0"/>
                  </a:lnTo>
                  <a:lnTo>
                    <a:pt x="0" y="0"/>
                  </a:lnTo>
                  <a:lnTo>
                    <a:pt x="0" y="192023"/>
                  </a:lnTo>
                  <a:lnTo>
                    <a:pt x="4810" y="215693"/>
                  </a:lnTo>
                  <a:lnTo>
                    <a:pt x="17906" y="235076"/>
                  </a:lnTo>
                  <a:lnTo>
                    <a:pt x="37290" y="248173"/>
                  </a:lnTo>
                  <a:lnTo>
                    <a:pt x="60959" y="252983"/>
                  </a:lnTo>
                  <a:lnTo>
                    <a:pt x="478535" y="252983"/>
                  </a:lnTo>
                  <a:lnTo>
                    <a:pt x="502205" y="248173"/>
                  </a:lnTo>
                  <a:lnTo>
                    <a:pt x="521588" y="235076"/>
                  </a:lnTo>
                  <a:lnTo>
                    <a:pt x="534685" y="215693"/>
                  </a:lnTo>
                  <a:lnTo>
                    <a:pt x="539495" y="19202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487275" y="3777996"/>
              <a:ext cx="551815" cy="259079"/>
            </a:xfrm>
            <a:custGeom>
              <a:avLst/>
              <a:gdLst/>
              <a:ahLst/>
              <a:cxnLst/>
              <a:rect l="l" t="t" r="r" b="b"/>
              <a:pathLst>
                <a:path w="551815" h="259079">
                  <a:moveTo>
                    <a:pt x="28263" y="230816"/>
                  </a:moveTo>
                  <a:lnTo>
                    <a:pt x="21336" y="222503"/>
                  </a:lnTo>
                  <a:lnTo>
                    <a:pt x="16764" y="213359"/>
                  </a:lnTo>
                  <a:lnTo>
                    <a:pt x="15240" y="207263"/>
                  </a:lnTo>
                  <a:lnTo>
                    <a:pt x="13716" y="202691"/>
                  </a:lnTo>
                  <a:lnTo>
                    <a:pt x="12192" y="196595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199643"/>
                  </a:lnTo>
                  <a:lnTo>
                    <a:pt x="3048" y="211835"/>
                  </a:lnTo>
                  <a:lnTo>
                    <a:pt x="4572" y="219455"/>
                  </a:lnTo>
                  <a:lnTo>
                    <a:pt x="10668" y="228599"/>
                  </a:lnTo>
                  <a:lnTo>
                    <a:pt x="10668" y="230123"/>
                  </a:lnTo>
                  <a:lnTo>
                    <a:pt x="18288" y="239267"/>
                  </a:lnTo>
                  <a:lnTo>
                    <a:pt x="19812" y="239267"/>
                  </a:lnTo>
                  <a:lnTo>
                    <a:pt x="19812" y="240791"/>
                  </a:lnTo>
                  <a:lnTo>
                    <a:pt x="27432" y="245871"/>
                  </a:lnTo>
                  <a:lnTo>
                    <a:pt x="27432" y="230123"/>
                  </a:lnTo>
                  <a:lnTo>
                    <a:pt x="28263" y="230816"/>
                  </a:lnTo>
                  <a:close/>
                </a:path>
                <a:path w="551815" h="259079">
                  <a:moveTo>
                    <a:pt x="28956" y="231647"/>
                  </a:moveTo>
                  <a:lnTo>
                    <a:pt x="28263" y="230816"/>
                  </a:lnTo>
                  <a:lnTo>
                    <a:pt x="27432" y="230123"/>
                  </a:lnTo>
                  <a:lnTo>
                    <a:pt x="28956" y="231647"/>
                  </a:lnTo>
                  <a:close/>
                </a:path>
                <a:path w="551815" h="259079">
                  <a:moveTo>
                    <a:pt x="28956" y="246887"/>
                  </a:moveTo>
                  <a:lnTo>
                    <a:pt x="28956" y="231647"/>
                  </a:lnTo>
                  <a:lnTo>
                    <a:pt x="27432" y="230123"/>
                  </a:lnTo>
                  <a:lnTo>
                    <a:pt x="27432" y="245871"/>
                  </a:lnTo>
                  <a:lnTo>
                    <a:pt x="28956" y="246887"/>
                  </a:lnTo>
                  <a:close/>
                </a:path>
                <a:path w="551815" h="259079">
                  <a:moveTo>
                    <a:pt x="523424" y="230816"/>
                  </a:moveTo>
                  <a:lnTo>
                    <a:pt x="515112" y="237743"/>
                  </a:lnTo>
                  <a:lnTo>
                    <a:pt x="504444" y="242315"/>
                  </a:lnTo>
                  <a:lnTo>
                    <a:pt x="495300" y="245363"/>
                  </a:lnTo>
                  <a:lnTo>
                    <a:pt x="489204" y="246887"/>
                  </a:lnTo>
                  <a:lnTo>
                    <a:pt x="60960" y="246887"/>
                  </a:lnTo>
                  <a:lnTo>
                    <a:pt x="56388" y="245363"/>
                  </a:lnTo>
                  <a:lnTo>
                    <a:pt x="50292" y="243839"/>
                  </a:lnTo>
                  <a:lnTo>
                    <a:pt x="45720" y="242315"/>
                  </a:lnTo>
                  <a:lnTo>
                    <a:pt x="36576" y="237743"/>
                  </a:lnTo>
                  <a:lnTo>
                    <a:pt x="28263" y="230816"/>
                  </a:lnTo>
                  <a:lnTo>
                    <a:pt x="28956" y="231647"/>
                  </a:lnTo>
                  <a:lnTo>
                    <a:pt x="28956" y="248411"/>
                  </a:lnTo>
                  <a:lnTo>
                    <a:pt x="30480" y="248411"/>
                  </a:lnTo>
                  <a:lnTo>
                    <a:pt x="41148" y="254507"/>
                  </a:lnTo>
                  <a:lnTo>
                    <a:pt x="53340" y="257555"/>
                  </a:lnTo>
                  <a:lnTo>
                    <a:pt x="60960" y="259079"/>
                  </a:lnTo>
                  <a:lnTo>
                    <a:pt x="492252" y="259079"/>
                  </a:lnTo>
                  <a:lnTo>
                    <a:pt x="510540" y="254507"/>
                  </a:lnTo>
                  <a:lnTo>
                    <a:pt x="521208" y="248411"/>
                  </a:lnTo>
                  <a:lnTo>
                    <a:pt x="522732" y="248411"/>
                  </a:lnTo>
                  <a:lnTo>
                    <a:pt x="522732" y="231647"/>
                  </a:lnTo>
                  <a:lnTo>
                    <a:pt x="523424" y="230816"/>
                  </a:lnTo>
                  <a:close/>
                </a:path>
                <a:path w="551815" h="259079">
                  <a:moveTo>
                    <a:pt x="524256" y="230123"/>
                  </a:moveTo>
                  <a:lnTo>
                    <a:pt x="523424" y="230816"/>
                  </a:lnTo>
                  <a:lnTo>
                    <a:pt x="522732" y="231647"/>
                  </a:lnTo>
                  <a:lnTo>
                    <a:pt x="524256" y="230123"/>
                  </a:lnTo>
                  <a:close/>
                </a:path>
                <a:path w="551815" h="259079">
                  <a:moveTo>
                    <a:pt x="524256" y="245871"/>
                  </a:moveTo>
                  <a:lnTo>
                    <a:pt x="524256" y="230123"/>
                  </a:lnTo>
                  <a:lnTo>
                    <a:pt x="522732" y="231647"/>
                  </a:lnTo>
                  <a:lnTo>
                    <a:pt x="522732" y="246887"/>
                  </a:lnTo>
                  <a:lnTo>
                    <a:pt x="524256" y="245871"/>
                  </a:lnTo>
                  <a:close/>
                </a:path>
                <a:path w="551815" h="259079">
                  <a:moveTo>
                    <a:pt x="530352" y="241807"/>
                  </a:moveTo>
                  <a:lnTo>
                    <a:pt x="530352" y="222503"/>
                  </a:lnTo>
                  <a:lnTo>
                    <a:pt x="523424" y="230816"/>
                  </a:lnTo>
                  <a:lnTo>
                    <a:pt x="524256" y="230123"/>
                  </a:lnTo>
                  <a:lnTo>
                    <a:pt x="524256" y="245871"/>
                  </a:lnTo>
                  <a:lnTo>
                    <a:pt x="530352" y="241807"/>
                  </a:lnTo>
                  <a:close/>
                </a:path>
                <a:path w="551815" h="259079">
                  <a:moveTo>
                    <a:pt x="551688" y="198119"/>
                  </a:moveTo>
                  <a:lnTo>
                    <a:pt x="551688" y="0"/>
                  </a:lnTo>
                  <a:lnTo>
                    <a:pt x="539496" y="0"/>
                  </a:lnTo>
                  <a:lnTo>
                    <a:pt x="539496" y="198119"/>
                  </a:lnTo>
                  <a:lnTo>
                    <a:pt x="537972" y="202691"/>
                  </a:lnTo>
                  <a:lnTo>
                    <a:pt x="536448" y="208787"/>
                  </a:lnTo>
                  <a:lnTo>
                    <a:pt x="534924" y="213359"/>
                  </a:lnTo>
                  <a:lnTo>
                    <a:pt x="528828" y="222503"/>
                  </a:lnTo>
                  <a:lnTo>
                    <a:pt x="530352" y="222503"/>
                  </a:lnTo>
                  <a:lnTo>
                    <a:pt x="530352" y="241807"/>
                  </a:lnTo>
                  <a:lnTo>
                    <a:pt x="531876" y="240791"/>
                  </a:lnTo>
                  <a:lnTo>
                    <a:pt x="531876" y="239267"/>
                  </a:lnTo>
                  <a:lnTo>
                    <a:pt x="539496" y="230123"/>
                  </a:lnTo>
                  <a:lnTo>
                    <a:pt x="541020" y="230123"/>
                  </a:lnTo>
                  <a:lnTo>
                    <a:pt x="541020" y="228599"/>
                  </a:lnTo>
                  <a:lnTo>
                    <a:pt x="547116" y="217931"/>
                  </a:lnTo>
                  <a:lnTo>
                    <a:pt x="550164" y="205739"/>
                  </a:lnTo>
                  <a:lnTo>
                    <a:pt x="551688" y="198119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7537066" y="3585462"/>
            <a:ext cx="45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 marR="5080" indent="-8382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TM</a:t>
            </a:r>
            <a:r>
              <a:rPr sz="1200" dirty="0">
                <a:latin typeface="Times New Roman"/>
                <a:cs typeface="Times New Roman"/>
              </a:rPr>
              <a:t>L  </a:t>
            </a:r>
            <a:r>
              <a:rPr sz="1200" spc="-5" dirty="0">
                <a:latin typeface="Times New Roman"/>
                <a:cs typeface="Times New Roman"/>
              </a:rPr>
              <a:t>CGI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8130402" y="3777996"/>
            <a:ext cx="551815" cy="259079"/>
            <a:chOff x="8130402" y="3777996"/>
            <a:chExt cx="551815" cy="259079"/>
          </a:xfrm>
        </p:grpSpPr>
        <p:sp>
          <p:nvSpPr>
            <p:cNvPr id="84" name="object 84"/>
            <p:cNvSpPr/>
            <p:nvPr/>
          </p:nvSpPr>
          <p:spPr>
            <a:xfrm>
              <a:off x="8136498" y="3777996"/>
              <a:ext cx="539750" cy="253365"/>
            </a:xfrm>
            <a:custGeom>
              <a:avLst/>
              <a:gdLst/>
              <a:ahLst/>
              <a:cxnLst/>
              <a:rect l="l" t="t" r="r" b="b"/>
              <a:pathLst>
                <a:path w="539750" h="253364">
                  <a:moveTo>
                    <a:pt x="539495" y="192023"/>
                  </a:moveTo>
                  <a:lnTo>
                    <a:pt x="539495" y="0"/>
                  </a:lnTo>
                  <a:lnTo>
                    <a:pt x="0" y="0"/>
                  </a:lnTo>
                  <a:lnTo>
                    <a:pt x="0" y="192023"/>
                  </a:lnTo>
                  <a:lnTo>
                    <a:pt x="4810" y="215693"/>
                  </a:lnTo>
                  <a:lnTo>
                    <a:pt x="17906" y="235076"/>
                  </a:lnTo>
                  <a:lnTo>
                    <a:pt x="37290" y="248173"/>
                  </a:lnTo>
                  <a:lnTo>
                    <a:pt x="60959" y="252983"/>
                  </a:lnTo>
                  <a:lnTo>
                    <a:pt x="478535" y="252983"/>
                  </a:lnTo>
                  <a:lnTo>
                    <a:pt x="502205" y="248173"/>
                  </a:lnTo>
                  <a:lnTo>
                    <a:pt x="521588" y="235076"/>
                  </a:lnTo>
                  <a:lnTo>
                    <a:pt x="534685" y="215693"/>
                  </a:lnTo>
                  <a:lnTo>
                    <a:pt x="539495" y="19202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130402" y="3777996"/>
              <a:ext cx="551815" cy="259079"/>
            </a:xfrm>
            <a:custGeom>
              <a:avLst/>
              <a:gdLst/>
              <a:ahLst/>
              <a:cxnLst/>
              <a:rect l="l" t="t" r="r" b="b"/>
              <a:pathLst>
                <a:path w="551815" h="259079">
                  <a:moveTo>
                    <a:pt x="28263" y="230816"/>
                  </a:moveTo>
                  <a:lnTo>
                    <a:pt x="21336" y="222503"/>
                  </a:lnTo>
                  <a:lnTo>
                    <a:pt x="13716" y="207263"/>
                  </a:lnTo>
                  <a:lnTo>
                    <a:pt x="13716" y="202691"/>
                  </a:lnTo>
                  <a:lnTo>
                    <a:pt x="12192" y="196595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199643"/>
                  </a:lnTo>
                  <a:lnTo>
                    <a:pt x="3048" y="211835"/>
                  </a:lnTo>
                  <a:lnTo>
                    <a:pt x="4572" y="219455"/>
                  </a:lnTo>
                  <a:lnTo>
                    <a:pt x="10668" y="228599"/>
                  </a:lnTo>
                  <a:lnTo>
                    <a:pt x="10668" y="230123"/>
                  </a:lnTo>
                  <a:lnTo>
                    <a:pt x="18288" y="239267"/>
                  </a:lnTo>
                  <a:lnTo>
                    <a:pt x="19812" y="239267"/>
                  </a:lnTo>
                  <a:lnTo>
                    <a:pt x="19812" y="240791"/>
                  </a:lnTo>
                  <a:lnTo>
                    <a:pt x="27432" y="245871"/>
                  </a:lnTo>
                  <a:lnTo>
                    <a:pt x="27432" y="230123"/>
                  </a:lnTo>
                  <a:lnTo>
                    <a:pt x="28263" y="230816"/>
                  </a:lnTo>
                  <a:close/>
                </a:path>
                <a:path w="551815" h="259079">
                  <a:moveTo>
                    <a:pt x="28956" y="231647"/>
                  </a:moveTo>
                  <a:lnTo>
                    <a:pt x="28263" y="230816"/>
                  </a:lnTo>
                  <a:lnTo>
                    <a:pt x="27432" y="230123"/>
                  </a:lnTo>
                  <a:lnTo>
                    <a:pt x="28956" y="231647"/>
                  </a:lnTo>
                  <a:close/>
                </a:path>
                <a:path w="551815" h="259079">
                  <a:moveTo>
                    <a:pt x="28956" y="246887"/>
                  </a:moveTo>
                  <a:lnTo>
                    <a:pt x="28956" y="231647"/>
                  </a:lnTo>
                  <a:lnTo>
                    <a:pt x="27432" y="230123"/>
                  </a:lnTo>
                  <a:lnTo>
                    <a:pt x="27432" y="245871"/>
                  </a:lnTo>
                  <a:lnTo>
                    <a:pt x="28956" y="246887"/>
                  </a:lnTo>
                  <a:close/>
                </a:path>
                <a:path w="551815" h="259079">
                  <a:moveTo>
                    <a:pt x="36576" y="237743"/>
                  </a:moveTo>
                  <a:lnTo>
                    <a:pt x="28263" y="230816"/>
                  </a:lnTo>
                  <a:lnTo>
                    <a:pt x="28956" y="231647"/>
                  </a:lnTo>
                  <a:lnTo>
                    <a:pt x="28956" y="248411"/>
                  </a:lnTo>
                  <a:lnTo>
                    <a:pt x="35052" y="251459"/>
                  </a:lnTo>
                  <a:lnTo>
                    <a:pt x="35052" y="237743"/>
                  </a:lnTo>
                  <a:lnTo>
                    <a:pt x="36576" y="237743"/>
                  </a:lnTo>
                  <a:close/>
                </a:path>
                <a:path w="551815" h="259079">
                  <a:moveTo>
                    <a:pt x="515112" y="251895"/>
                  </a:moveTo>
                  <a:lnTo>
                    <a:pt x="515112" y="237743"/>
                  </a:lnTo>
                  <a:lnTo>
                    <a:pt x="504444" y="242315"/>
                  </a:lnTo>
                  <a:lnTo>
                    <a:pt x="495300" y="245363"/>
                  </a:lnTo>
                  <a:lnTo>
                    <a:pt x="489204" y="246887"/>
                  </a:lnTo>
                  <a:lnTo>
                    <a:pt x="60960" y="246887"/>
                  </a:lnTo>
                  <a:lnTo>
                    <a:pt x="54864" y="245363"/>
                  </a:lnTo>
                  <a:lnTo>
                    <a:pt x="45720" y="242315"/>
                  </a:lnTo>
                  <a:lnTo>
                    <a:pt x="35052" y="237743"/>
                  </a:lnTo>
                  <a:lnTo>
                    <a:pt x="35052" y="251459"/>
                  </a:lnTo>
                  <a:lnTo>
                    <a:pt x="41148" y="254507"/>
                  </a:lnTo>
                  <a:lnTo>
                    <a:pt x="53340" y="257555"/>
                  </a:lnTo>
                  <a:lnTo>
                    <a:pt x="60960" y="259079"/>
                  </a:lnTo>
                  <a:lnTo>
                    <a:pt x="490728" y="259079"/>
                  </a:lnTo>
                  <a:lnTo>
                    <a:pt x="498348" y="257555"/>
                  </a:lnTo>
                  <a:lnTo>
                    <a:pt x="510540" y="254507"/>
                  </a:lnTo>
                  <a:lnTo>
                    <a:pt x="515112" y="251895"/>
                  </a:lnTo>
                  <a:close/>
                </a:path>
                <a:path w="551815" h="259079">
                  <a:moveTo>
                    <a:pt x="522732" y="248411"/>
                  </a:moveTo>
                  <a:lnTo>
                    <a:pt x="522732" y="230123"/>
                  </a:lnTo>
                  <a:lnTo>
                    <a:pt x="513588" y="237743"/>
                  </a:lnTo>
                  <a:lnTo>
                    <a:pt x="515112" y="237743"/>
                  </a:lnTo>
                  <a:lnTo>
                    <a:pt x="515112" y="251895"/>
                  </a:lnTo>
                  <a:lnTo>
                    <a:pt x="521208" y="248411"/>
                  </a:lnTo>
                  <a:lnTo>
                    <a:pt x="522732" y="248411"/>
                  </a:lnTo>
                  <a:close/>
                </a:path>
                <a:path w="551815" h="259079">
                  <a:moveTo>
                    <a:pt x="530352" y="241807"/>
                  </a:moveTo>
                  <a:lnTo>
                    <a:pt x="530352" y="222503"/>
                  </a:lnTo>
                  <a:lnTo>
                    <a:pt x="522732" y="231647"/>
                  </a:lnTo>
                  <a:lnTo>
                    <a:pt x="522732" y="246887"/>
                  </a:lnTo>
                  <a:lnTo>
                    <a:pt x="530352" y="241807"/>
                  </a:lnTo>
                  <a:close/>
                </a:path>
                <a:path w="551815" h="259079">
                  <a:moveTo>
                    <a:pt x="551688" y="198119"/>
                  </a:moveTo>
                  <a:lnTo>
                    <a:pt x="551688" y="0"/>
                  </a:lnTo>
                  <a:lnTo>
                    <a:pt x="539496" y="0"/>
                  </a:lnTo>
                  <a:lnTo>
                    <a:pt x="539496" y="192023"/>
                  </a:lnTo>
                  <a:lnTo>
                    <a:pt x="537972" y="198119"/>
                  </a:lnTo>
                  <a:lnTo>
                    <a:pt x="537972" y="202691"/>
                  </a:lnTo>
                  <a:lnTo>
                    <a:pt x="536448" y="208787"/>
                  </a:lnTo>
                  <a:lnTo>
                    <a:pt x="534924" y="213359"/>
                  </a:lnTo>
                  <a:lnTo>
                    <a:pt x="528828" y="222503"/>
                  </a:lnTo>
                  <a:lnTo>
                    <a:pt x="530352" y="222503"/>
                  </a:lnTo>
                  <a:lnTo>
                    <a:pt x="530352" y="241807"/>
                  </a:lnTo>
                  <a:lnTo>
                    <a:pt x="531876" y="240791"/>
                  </a:lnTo>
                  <a:lnTo>
                    <a:pt x="531876" y="239267"/>
                  </a:lnTo>
                  <a:lnTo>
                    <a:pt x="539496" y="230123"/>
                  </a:lnTo>
                  <a:lnTo>
                    <a:pt x="541020" y="230123"/>
                  </a:lnTo>
                  <a:lnTo>
                    <a:pt x="541020" y="228599"/>
                  </a:lnTo>
                  <a:lnTo>
                    <a:pt x="547116" y="217931"/>
                  </a:lnTo>
                  <a:lnTo>
                    <a:pt x="550164" y="205739"/>
                  </a:lnTo>
                  <a:lnTo>
                    <a:pt x="551688" y="198119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8253345" y="3676902"/>
            <a:ext cx="305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SP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8773531" y="3777996"/>
            <a:ext cx="462280" cy="259079"/>
            <a:chOff x="8773531" y="3777996"/>
            <a:chExt cx="462280" cy="259079"/>
          </a:xfrm>
        </p:grpSpPr>
        <p:sp>
          <p:nvSpPr>
            <p:cNvPr id="88" name="object 88"/>
            <p:cNvSpPr/>
            <p:nvPr/>
          </p:nvSpPr>
          <p:spPr>
            <a:xfrm>
              <a:off x="8781150" y="3777996"/>
              <a:ext cx="447040" cy="253365"/>
            </a:xfrm>
            <a:custGeom>
              <a:avLst/>
              <a:gdLst/>
              <a:ahLst/>
              <a:cxnLst/>
              <a:rect l="l" t="t" r="r" b="b"/>
              <a:pathLst>
                <a:path w="447040" h="253364">
                  <a:moveTo>
                    <a:pt x="446531" y="196595"/>
                  </a:moveTo>
                  <a:lnTo>
                    <a:pt x="446531" y="0"/>
                  </a:lnTo>
                  <a:lnTo>
                    <a:pt x="0" y="0"/>
                  </a:lnTo>
                  <a:lnTo>
                    <a:pt x="0" y="196595"/>
                  </a:lnTo>
                  <a:lnTo>
                    <a:pt x="4286" y="218907"/>
                  </a:lnTo>
                  <a:lnTo>
                    <a:pt x="16001" y="236791"/>
                  </a:lnTo>
                  <a:lnTo>
                    <a:pt x="33432" y="248673"/>
                  </a:lnTo>
                  <a:lnTo>
                    <a:pt x="54863" y="252983"/>
                  </a:lnTo>
                  <a:lnTo>
                    <a:pt x="391667" y="252983"/>
                  </a:lnTo>
                  <a:lnTo>
                    <a:pt x="413099" y="248673"/>
                  </a:lnTo>
                  <a:lnTo>
                    <a:pt x="430529" y="236791"/>
                  </a:lnTo>
                  <a:lnTo>
                    <a:pt x="442245" y="218907"/>
                  </a:lnTo>
                  <a:lnTo>
                    <a:pt x="446531" y="196595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773531" y="3777996"/>
              <a:ext cx="462280" cy="259079"/>
            </a:xfrm>
            <a:custGeom>
              <a:avLst/>
              <a:gdLst/>
              <a:ahLst/>
              <a:cxnLst/>
              <a:rect l="l" t="t" r="r" b="b"/>
              <a:pathLst>
                <a:path w="462279" h="259079">
                  <a:moveTo>
                    <a:pt x="22860" y="225551"/>
                  </a:moveTo>
                  <a:lnTo>
                    <a:pt x="16764" y="216407"/>
                  </a:lnTo>
                  <a:lnTo>
                    <a:pt x="13716" y="207263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198119"/>
                  </a:lnTo>
                  <a:lnTo>
                    <a:pt x="1524" y="204215"/>
                  </a:lnTo>
                  <a:lnTo>
                    <a:pt x="1524" y="210311"/>
                  </a:lnTo>
                  <a:lnTo>
                    <a:pt x="4572" y="220979"/>
                  </a:lnTo>
                  <a:lnTo>
                    <a:pt x="6096" y="220979"/>
                  </a:lnTo>
                  <a:lnTo>
                    <a:pt x="6096" y="222503"/>
                  </a:lnTo>
                  <a:lnTo>
                    <a:pt x="10668" y="231647"/>
                  </a:lnTo>
                  <a:lnTo>
                    <a:pt x="12192" y="233171"/>
                  </a:lnTo>
                  <a:lnTo>
                    <a:pt x="18288" y="240791"/>
                  </a:lnTo>
                  <a:lnTo>
                    <a:pt x="19812" y="242315"/>
                  </a:lnTo>
                  <a:lnTo>
                    <a:pt x="21336" y="243534"/>
                  </a:lnTo>
                  <a:lnTo>
                    <a:pt x="21336" y="224027"/>
                  </a:lnTo>
                  <a:lnTo>
                    <a:pt x="22860" y="225551"/>
                  </a:lnTo>
                  <a:close/>
                </a:path>
                <a:path w="462279" h="259079">
                  <a:moveTo>
                    <a:pt x="28956" y="233171"/>
                  </a:moveTo>
                  <a:lnTo>
                    <a:pt x="21336" y="224027"/>
                  </a:lnTo>
                  <a:lnTo>
                    <a:pt x="21336" y="243534"/>
                  </a:lnTo>
                  <a:lnTo>
                    <a:pt x="27432" y="248411"/>
                  </a:lnTo>
                  <a:lnTo>
                    <a:pt x="27432" y="231647"/>
                  </a:lnTo>
                  <a:lnTo>
                    <a:pt x="28956" y="233171"/>
                  </a:lnTo>
                  <a:close/>
                </a:path>
                <a:path w="462279" h="259079">
                  <a:moveTo>
                    <a:pt x="44196" y="255813"/>
                  </a:moveTo>
                  <a:lnTo>
                    <a:pt x="44196" y="243839"/>
                  </a:lnTo>
                  <a:lnTo>
                    <a:pt x="35052" y="237743"/>
                  </a:lnTo>
                  <a:lnTo>
                    <a:pt x="35052" y="239267"/>
                  </a:lnTo>
                  <a:lnTo>
                    <a:pt x="27432" y="231647"/>
                  </a:lnTo>
                  <a:lnTo>
                    <a:pt x="27432" y="248411"/>
                  </a:lnTo>
                  <a:lnTo>
                    <a:pt x="28956" y="248411"/>
                  </a:lnTo>
                  <a:lnTo>
                    <a:pt x="28956" y="249935"/>
                  </a:lnTo>
                  <a:lnTo>
                    <a:pt x="38100" y="254507"/>
                  </a:lnTo>
                  <a:lnTo>
                    <a:pt x="39624" y="254507"/>
                  </a:lnTo>
                  <a:lnTo>
                    <a:pt x="44196" y="255813"/>
                  </a:lnTo>
                  <a:close/>
                </a:path>
                <a:path w="462279" h="259079">
                  <a:moveTo>
                    <a:pt x="419100" y="242315"/>
                  </a:moveTo>
                  <a:lnTo>
                    <a:pt x="408432" y="245363"/>
                  </a:lnTo>
                  <a:lnTo>
                    <a:pt x="403860" y="246887"/>
                  </a:lnTo>
                  <a:lnTo>
                    <a:pt x="57912" y="246887"/>
                  </a:lnTo>
                  <a:lnTo>
                    <a:pt x="53340" y="245363"/>
                  </a:lnTo>
                  <a:lnTo>
                    <a:pt x="42672" y="242315"/>
                  </a:lnTo>
                  <a:lnTo>
                    <a:pt x="44196" y="243839"/>
                  </a:lnTo>
                  <a:lnTo>
                    <a:pt x="44196" y="255813"/>
                  </a:lnTo>
                  <a:lnTo>
                    <a:pt x="50292" y="257555"/>
                  </a:lnTo>
                  <a:lnTo>
                    <a:pt x="56388" y="259079"/>
                  </a:lnTo>
                  <a:lnTo>
                    <a:pt x="405384" y="259079"/>
                  </a:lnTo>
                  <a:lnTo>
                    <a:pt x="411480" y="257555"/>
                  </a:lnTo>
                  <a:lnTo>
                    <a:pt x="417576" y="255813"/>
                  </a:lnTo>
                  <a:lnTo>
                    <a:pt x="417576" y="243839"/>
                  </a:lnTo>
                  <a:lnTo>
                    <a:pt x="419100" y="242315"/>
                  </a:lnTo>
                  <a:close/>
                </a:path>
                <a:path w="462279" h="259079">
                  <a:moveTo>
                    <a:pt x="434340" y="248411"/>
                  </a:moveTo>
                  <a:lnTo>
                    <a:pt x="434340" y="231647"/>
                  </a:lnTo>
                  <a:lnTo>
                    <a:pt x="426720" y="239267"/>
                  </a:lnTo>
                  <a:lnTo>
                    <a:pt x="426720" y="237743"/>
                  </a:lnTo>
                  <a:lnTo>
                    <a:pt x="417576" y="243839"/>
                  </a:lnTo>
                  <a:lnTo>
                    <a:pt x="417576" y="255813"/>
                  </a:lnTo>
                  <a:lnTo>
                    <a:pt x="422148" y="254507"/>
                  </a:lnTo>
                  <a:lnTo>
                    <a:pt x="423672" y="254507"/>
                  </a:lnTo>
                  <a:lnTo>
                    <a:pt x="432816" y="249935"/>
                  </a:lnTo>
                  <a:lnTo>
                    <a:pt x="432816" y="248411"/>
                  </a:lnTo>
                  <a:lnTo>
                    <a:pt x="434340" y="248411"/>
                  </a:lnTo>
                  <a:close/>
                </a:path>
                <a:path w="462279" h="259079">
                  <a:moveTo>
                    <a:pt x="440436" y="243534"/>
                  </a:moveTo>
                  <a:lnTo>
                    <a:pt x="440436" y="224027"/>
                  </a:lnTo>
                  <a:lnTo>
                    <a:pt x="432816" y="233171"/>
                  </a:lnTo>
                  <a:lnTo>
                    <a:pt x="434340" y="231647"/>
                  </a:lnTo>
                  <a:lnTo>
                    <a:pt x="434340" y="248411"/>
                  </a:lnTo>
                  <a:lnTo>
                    <a:pt x="440436" y="243534"/>
                  </a:lnTo>
                  <a:close/>
                </a:path>
                <a:path w="462279" h="259079">
                  <a:moveTo>
                    <a:pt x="445008" y="238886"/>
                  </a:moveTo>
                  <a:lnTo>
                    <a:pt x="445008" y="216407"/>
                  </a:lnTo>
                  <a:lnTo>
                    <a:pt x="438912" y="225551"/>
                  </a:lnTo>
                  <a:lnTo>
                    <a:pt x="440436" y="224027"/>
                  </a:lnTo>
                  <a:lnTo>
                    <a:pt x="440436" y="243534"/>
                  </a:lnTo>
                  <a:lnTo>
                    <a:pt x="441960" y="242315"/>
                  </a:lnTo>
                  <a:lnTo>
                    <a:pt x="441960" y="240791"/>
                  </a:lnTo>
                  <a:lnTo>
                    <a:pt x="443484" y="240791"/>
                  </a:lnTo>
                  <a:lnTo>
                    <a:pt x="445008" y="238886"/>
                  </a:lnTo>
                  <a:close/>
                </a:path>
                <a:path w="462279" h="259079">
                  <a:moveTo>
                    <a:pt x="461772" y="196595"/>
                  </a:moveTo>
                  <a:lnTo>
                    <a:pt x="461772" y="0"/>
                  </a:lnTo>
                  <a:lnTo>
                    <a:pt x="448056" y="0"/>
                  </a:lnTo>
                  <a:lnTo>
                    <a:pt x="448056" y="207263"/>
                  </a:lnTo>
                  <a:lnTo>
                    <a:pt x="443484" y="216407"/>
                  </a:lnTo>
                  <a:lnTo>
                    <a:pt x="445008" y="216407"/>
                  </a:lnTo>
                  <a:lnTo>
                    <a:pt x="445008" y="238886"/>
                  </a:lnTo>
                  <a:lnTo>
                    <a:pt x="449580" y="233171"/>
                  </a:lnTo>
                  <a:lnTo>
                    <a:pt x="449580" y="231647"/>
                  </a:lnTo>
                  <a:lnTo>
                    <a:pt x="451104" y="231647"/>
                  </a:lnTo>
                  <a:lnTo>
                    <a:pt x="455676" y="222503"/>
                  </a:lnTo>
                  <a:lnTo>
                    <a:pt x="455676" y="220979"/>
                  </a:lnTo>
                  <a:lnTo>
                    <a:pt x="460248" y="210311"/>
                  </a:lnTo>
                  <a:lnTo>
                    <a:pt x="460248" y="202691"/>
                  </a:lnTo>
                  <a:lnTo>
                    <a:pt x="461772" y="196595"/>
                  </a:lnTo>
                  <a:close/>
                </a:path>
                <a:path w="462279" h="259079">
                  <a:moveTo>
                    <a:pt x="448056" y="207263"/>
                  </a:moveTo>
                  <a:lnTo>
                    <a:pt x="448056" y="202691"/>
                  </a:lnTo>
                  <a:lnTo>
                    <a:pt x="446532" y="207263"/>
                  </a:lnTo>
                  <a:lnTo>
                    <a:pt x="448056" y="207263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8855325" y="3676902"/>
            <a:ext cx="297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Times New Roman"/>
                <a:cs typeface="Times New Roman"/>
              </a:rPr>
              <a:t>J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va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7840843" y="4149852"/>
            <a:ext cx="1193800" cy="502920"/>
            <a:chOff x="7840843" y="4149852"/>
            <a:chExt cx="1193800" cy="502920"/>
          </a:xfrm>
        </p:grpSpPr>
        <p:sp>
          <p:nvSpPr>
            <p:cNvPr id="92" name="object 92"/>
            <p:cNvSpPr/>
            <p:nvPr/>
          </p:nvSpPr>
          <p:spPr>
            <a:xfrm>
              <a:off x="7846939" y="4155948"/>
              <a:ext cx="1181100" cy="490855"/>
            </a:xfrm>
            <a:custGeom>
              <a:avLst/>
              <a:gdLst/>
              <a:ahLst/>
              <a:cxnLst/>
              <a:rect l="l" t="t" r="r" b="b"/>
              <a:pathLst>
                <a:path w="1181100" h="490854">
                  <a:moveTo>
                    <a:pt x="1181100" y="429768"/>
                  </a:moveTo>
                  <a:lnTo>
                    <a:pt x="1181100" y="62484"/>
                  </a:lnTo>
                  <a:lnTo>
                    <a:pt x="1176289" y="37933"/>
                  </a:lnTo>
                  <a:lnTo>
                    <a:pt x="1163193" y="18097"/>
                  </a:lnTo>
                  <a:lnTo>
                    <a:pt x="1143809" y="4833"/>
                  </a:lnTo>
                  <a:lnTo>
                    <a:pt x="1120140" y="0"/>
                  </a:lnTo>
                  <a:lnTo>
                    <a:pt x="60960" y="0"/>
                  </a:lnTo>
                  <a:lnTo>
                    <a:pt x="37290" y="4833"/>
                  </a:lnTo>
                  <a:lnTo>
                    <a:pt x="17907" y="18097"/>
                  </a:lnTo>
                  <a:lnTo>
                    <a:pt x="4810" y="37933"/>
                  </a:lnTo>
                  <a:lnTo>
                    <a:pt x="0" y="62484"/>
                  </a:lnTo>
                  <a:lnTo>
                    <a:pt x="0" y="429768"/>
                  </a:lnTo>
                  <a:lnTo>
                    <a:pt x="4810" y="453437"/>
                  </a:lnTo>
                  <a:lnTo>
                    <a:pt x="17907" y="472821"/>
                  </a:lnTo>
                  <a:lnTo>
                    <a:pt x="37290" y="485917"/>
                  </a:lnTo>
                  <a:lnTo>
                    <a:pt x="60960" y="490728"/>
                  </a:lnTo>
                  <a:lnTo>
                    <a:pt x="1120140" y="490728"/>
                  </a:lnTo>
                  <a:lnTo>
                    <a:pt x="1143809" y="485917"/>
                  </a:lnTo>
                  <a:lnTo>
                    <a:pt x="1163193" y="472821"/>
                  </a:lnTo>
                  <a:lnTo>
                    <a:pt x="1176289" y="453437"/>
                  </a:lnTo>
                  <a:lnTo>
                    <a:pt x="1181100" y="429768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840843" y="4149852"/>
              <a:ext cx="1193800" cy="502920"/>
            </a:xfrm>
            <a:custGeom>
              <a:avLst/>
              <a:gdLst/>
              <a:ahLst/>
              <a:cxnLst/>
              <a:rect l="l" t="t" r="r" b="b"/>
              <a:pathLst>
                <a:path w="1193800" h="502920">
                  <a:moveTo>
                    <a:pt x="22860" y="467868"/>
                  </a:moveTo>
                  <a:lnTo>
                    <a:pt x="16764" y="457200"/>
                  </a:lnTo>
                  <a:lnTo>
                    <a:pt x="15240" y="452628"/>
                  </a:lnTo>
                  <a:lnTo>
                    <a:pt x="13716" y="446532"/>
                  </a:lnTo>
                  <a:lnTo>
                    <a:pt x="12192" y="441960"/>
                  </a:lnTo>
                  <a:lnTo>
                    <a:pt x="12192" y="30480"/>
                  </a:lnTo>
                  <a:lnTo>
                    <a:pt x="10668" y="30480"/>
                  </a:lnTo>
                  <a:lnTo>
                    <a:pt x="4572" y="42672"/>
                  </a:lnTo>
                  <a:lnTo>
                    <a:pt x="0" y="60960"/>
                  </a:lnTo>
                  <a:lnTo>
                    <a:pt x="0" y="443484"/>
                  </a:lnTo>
                  <a:lnTo>
                    <a:pt x="3048" y="455676"/>
                  </a:lnTo>
                  <a:lnTo>
                    <a:pt x="6096" y="463296"/>
                  </a:lnTo>
                  <a:lnTo>
                    <a:pt x="10668" y="473964"/>
                  </a:lnTo>
                  <a:lnTo>
                    <a:pt x="12192" y="473964"/>
                  </a:lnTo>
                  <a:lnTo>
                    <a:pt x="19812" y="483108"/>
                  </a:lnTo>
                  <a:lnTo>
                    <a:pt x="19812" y="484632"/>
                  </a:lnTo>
                  <a:lnTo>
                    <a:pt x="21336" y="485902"/>
                  </a:lnTo>
                  <a:lnTo>
                    <a:pt x="21336" y="466344"/>
                  </a:lnTo>
                  <a:lnTo>
                    <a:pt x="22860" y="467868"/>
                  </a:lnTo>
                  <a:close/>
                </a:path>
                <a:path w="1193800" h="502920">
                  <a:moveTo>
                    <a:pt x="1193292" y="441960"/>
                  </a:moveTo>
                  <a:lnTo>
                    <a:pt x="1193292" y="60960"/>
                  </a:lnTo>
                  <a:lnTo>
                    <a:pt x="1191768" y="53340"/>
                  </a:lnTo>
                  <a:lnTo>
                    <a:pt x="1188720" y="41148"/>
                  </a:lnTo>
                  <a:lnTo>
                    <a:pt x="1182624" y="30480"/>
                  </a:lnTo>
                  <a:lnTo>
                    <a:pt x="1181100" y="30480"/>
                  </a:lnTo>
                  <a:lnTo>
                    <a:pt x="1175004" y="21336"/>
                  </a:lnTo>
                  <a:lnTo>
                    <a:pt x="1173480" y="19812"/>
                  </a:lnTo>
                  <a:lnTo>
                    <a:pt x="1164336" y="12192"/>
                  </a:lnTo>
                  <a:lnTo>
                    <a:pt x="1162812" y="12192"/>
                  </a:lnTo>
                  <a:lnTo>
                    <a:pt x="1152144" y="6096"/>
                  </a:lnTo>
                  <a:lnTo>
                    <a:pt x="1146048" y="3048"/>
                  </a:lnTo>
                  <a:lnTo>
                    <a:pt x="1139952" y="1524"/>
                  </a:lnTo>
                  <a:lnTo>
                    <a:pt x="1132332" y="0"/>
                  </a:lnTo>
                  <a:lnTo>
                    <a:pt x="60960" y="0"/>
                  </a:lnTo>
                  <a:lnTo>
                    <a:pt x="53340" y="1524"/>
                  </a:lnTo>
                  <a:lnTo>
                    <a:pt x="47244" y="3048"/>
                  </a:lnTo>
                  <a:lnTo>
                    <a:pt x="41148" y="6096"/>
                  </a:lnTo>
                  <a:lnTo>
                    <a:pt x="30480" y="12192"/>
                  </a:lnTo>
                  <a:lnTo>
                    <a:pt x="28956" y="12192"/>
                  </a:lnTo>
                  <a:lnTo>
                    <a:pt x="19812" y="19812"/>
                  </a:lnTo>
                  <a:lnTo>
                    <a:pt x="19812" y="21336"/>
                  </a:lnTo>
                  <a:lnTo>
                    <a:pt x="12192" y="28956"/>
                  </a:lnTo>
                  <a:lnTo>
                    <a:pt x="12192" y="62484"/>
                  </a:lnTo>
                  <a:lnTo>
                    <a:pt x="13716" y="56388"/>
                  </a:lnTo>
                  <a:lnTo>
                    <a:pt x="15240" y="51816"/>
                  </a:lnTo>
                  <a:lnTo>
                    <a:pt x="16764" y="45720"/>
                  </a:lnTo>
                  <a:lnTo>
                    <a:pt x="21336" y="38862"/>
                  </a:lnTo>
                  <a:lnTo>
                    <a:pt x="21336" y="38100"/>
                  </a:lnTo>
                  <a:lnTo>
                    <a:pt x="28956" y="28956"/>
                  </a:lnTo>
                  <a:lnTo>
                    <a:pt x="38100" y="21336"/>
                  </a:lnTo>
                  <a:lnTo>
                    <a:pt x="38100" y="21989"/>
                  </a:lnTo>
                  <a:lnTo>
                    <a:pt x="47244" y="16764"/>
                  </a:lnTo>
                  <a:lnTo>
                    <a:pt x="56388" y="13716"/>
                  </a:lnTo>
                  <a:lnTo>
                    <a:pt x="1136904" y="13716"/>
                  </a:lnTo>
                  <a:lnTo>
                    <a:pt x="1143000" y="15240"/>
                  </a:lnTo>
                  <a:lnTo>
                    <a:pt x="1147572" y="16764"/>
                  </a:lnTo>
                  <a:lnTo>
                    <a:pt x="1156716" y="22860"/>
                  </a:lnTo>
                  <a:lnTo>
                    <a:pt x="1156716" y="21336"/>
                  </a:lnTo>
                  <a:lnTo>
                    <a:pt x="1165860" y="28956"/>
                  </a:lnTo>
                  <a:lnTo>
                    <a:pt x="1165860" y="30784"/>
                  </a:lnTo>
                  <a:lnTo>
                    <a:pt x="1171956" y="38100"/>
                  </a:lnTo>
                  <a:lnTo>
                    <a:pt x="1171956" y="36576"/>
                  </a:lnTo>
                  <a:lnTo>
                    <a:pt x="1176528" y="47244"/>
                  </a:lnTo>
                  <a:lnTo>
                    <a:pt x="1178052" y="51816"/>
                  </a:lnTo>
                  <a:lnTo>
                    <a:pt x="1179576" y="57912"/>
                  </a:lnTo>
                  <a:lnTo>
                    <a:pt x="1181100" y="62484"/>
                  </a:lnTo>
                  <a:lnTo>
                    <a:pt x="1181100" y="473964"/>
                  </a:lnTo>
                  <a:lnTo>
                    <a:pt x="1182624" y="473964"/>
                  </a:lnTo>
                  <a:lnTo>
                    <a:pt x="1188720" y="461772"/>
                  </a:lnTo>
                  <a:lnTo>
                    <a:pt x="1191768" y="449580"/>
                  </a:lnTo>
                  <a:lnTo>
                    <a:pt x="1193292" y="441960"/>
                  </a:lnTo>
                  <a:close/>
                </a:path>
                <a:path w="1193800" h="502920">
                  <a:moveTo>
                    <a:pt x="22860" y="36576"/>
                  </a:moveTo>
                  <a:lnTo>
                    <a:pt x="21336" y="38100"/>
                  </a:lnTo>
                  <a:lnTo>
                    <a:pt x="21336" y="38862"/>
                  </a:lnTo>
                  <a:lnTo>
                    <a:pt x="22860" y="36576"/>
                  </a:lnTo>
                  <a:close/>
                </a:path>
                <a:path w="1193800" h="502920">
                  <a:moveTo>
                    <a:pt x="1165028" y="474656"/>
                  </a:moveTo>
                  <a:lnTo>
                    <a:pt x="1156716" y="481584"/>
                  </a:lnTo>
                  <a:lnTo>
                    <a:pt x="1141476" y="489204"/>
                  </a:lnTo>
                  <a:lnTo>
                    <a:pt x="1136904" y="489204"/>
                  </a:lnTo>
                  <a:lnTo>
                    <a:pt x="1130808" y="490728"/>
                  </a:lnTo>
                  <a:lnTo>
                    <a:pt x="60960" y="490728"/>
                  </a:lnTo>
                  <a:lnTo>
                    <a:pt x="56388" y="489204"/>
                  </a:lnTo>
                  <a:lnTo>
                    <a:pt x="50292" y="487680"/>
                  </a:lnTo>
                  <a:lnTo>
                    <a:pt x="45720" y="486156"/>
                  </a:lnTo>
                  <a:lnTo>
                    <a:pt x="36576" y="481584"/>
                  </a:lnTo>
                  <a:lnTo>
                    <a:pt x="28956" y="473964"/>
                  </a:lnTo>
                  <a:lnTo>
                    <a:pt x="28956" y="475488"/>
                  </a:lnTo>
                  <a:lnTo>
                    <a:pt x="21336" y="466344"/>
                  </a:lnTo>
                  <a:lnTo>
                    <a:pt x="21336" y="485902"/>
                  </a:lnTo>
                  <a:lnTo>
                    <a:pt x="28956" y="492252"/>
                  </a:lnTo>
                  <a:lnTo>
                    <a:pt x="30480" y="492252"/>
                  </a:lnTo>
                  <a:lnTo>
                    <a:pt x="41148" y="498348"/>
                  </a:lnTo>
                  <a:lnTo>
                    <a:pt x="47244" y="499872"/>
                  </a:lnTo>
                  <a:lnTo>
                    <a:pt x="54864" y="502920"/>
                  </a:lnTo>
                  <a:lnTo>
                    <a:pt x="1133856" y="502920"/>
                  </a:lnTo>
                  <a:lnTo>
                    <a:pt x="1146048" y="499872"/>
                  </a:lnTo>
                  <a:lnTo>
                    <a:pt x="1153668" y="498348"/>
                  </a:lnTo>
                  <a:lnTo>
                    <a:pt x="1162812" y="492252"/>
                  </a:lnTo>
                  <a:lnTo>
                    <a:pt x="1164336" y="492252"/>
                  </a:lnTo>
                  <a:lnTo>
                    <a:pt x="1164336" y="475488"/>
                  </a:lnTo>
                  <a:lnTo>
                    <a:pt x="1165028" y="474656"/>
                  </a:lnTo>
                  <a:close/>
                </a:path>
                <a:path w="1193800" h="502920">
                  <a:moveTo>
                    <a:pt x="38100" y="21989"/>
                  </a:moveTo>
                  <a:lnTo>
                    <a:pt x="38100" y="21336"/>
                  </a:lnTo>
                  <a:lnTo>
                    <a:pt x="36576" y="22860"/>
                  </a:lnTo>
                  <a:lnTo>
                    <a:pt x="38100" y="21989"/>
                  </a:lnTo>
                  <a:close/>
                </a:path>
                <a:path w="1193800" h="502920">
                  <a:moveTo>
                    <a:pt x="1165860" y="30784"/>
                  </a:moveTo>
                  <a:lnTo>
                    <a:pt x="1165860" y="28956"/>
                  </a:lnTo>
                  <a:lnTo>
                    <a:pt x="1164336" y="28956"/>
                  </a:lnTo>
                  <a:lnTo>
                    <a:pt x="1165860" y="30784"/>
                  </a:lnTo>
                  <a:close/>
                </a:path>
                <a:path w="1193800" h="502920">
                  <a:moveTo>
                    <a:pt x="1165860" y="473964"/>
                  </a:moveTo>
                  <a:lnTo>
                    <a:pt x="1165028" y="474656"/>
                  </a:lnTo>
                  <a:lnTo>
                    <a:pt x="1164336" y="475488"/>
                  </a:lnTo>
                  <a:lnTo>
                    <a:pt x="1165860" y="473964"/>
                  </a:lnTo>
                  <a:close/>
                </a:path>
                <a:path w="1193800" h="502920">
                  <a:moveTo>
                    <a:pt x="1165860" y="490982"/>
                  </a:moveTo>
                  <a:lnTo>
                    <a:pt x="1165860" y="473964"/>
                  </a:lnTo>
                  <a:lnTo>
                    <a:pt x="1164336" y="475488"/>
                  </a:lnTo>
                  <a:lnTo>
                    <a:pt x="1164336" y="492252"/>
                  </a:lnTo>
                  <a:lnTo>
                    <a:pt x="1165860" y="490982"/>
                  </a:lnTo>
                  <a:close/>
                </a:path>
                <a:path w="1193800" h="502920">
                  <a:moveTo>
                    <a:pt x="1181100" y="473964"/>
                  </a:moveTo>
                  <a:lnTo>
                    <a:pt x="1181100" y="441960"/>
                  </a:lnTo>
                  <a:lnTo>
                    <a:pt x="1179576" y="448056"/>
                  </a:lnTo>
                  <a:lnTo>
                    <a:pt x="1176528" y="457200"/>
                  </a:lnTo>
                  <a:lnTo>
                    <a:pt x="1171956" y="467868"/>
                  </a:lnTo>
                  <a:lnTo>
                    <a:pt x="1171956" y="466344"/>
                  </a:lnTo>
                  <a:lnTo>
                    <a:pt x="1165028" y="474656"/>
                  </a:lnTo>
                  <a:lnTo>
                    <a:pt x="1165860" y="473964"/>
                  </a:lnTo>
                  <a:lnTo>
                    <a:pt x="1165860" y="490982"/>
                  </a:lnTo>
                  <a:lnTo>
                    <a:pt x="1173480" y="484632"/>
                  </a:lnTo>
                  <a:lnTo>
                    <a:pt x="1173480" y="483108"/>
                  </a:lnTo>
                  <a:lnTo>
                    <a:pt x="1175004" y="483108"/>
                  </a:lnTo>
                  <a:lnTo>
                    <a:pt x="1181100" y="473964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7933305" y="4201158"/>
            <a:ext cx="100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745" marR="5080" indent="-233679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Business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  Services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7840843" y="4754880"/>
            <a:ext cx="1193800" cy="502920"/>
            <a:chOff x="7840843" y="4754880"/>
            <a:chExt cx="1193800" cy="502920"/>
          </a:xfrm>
        </p:grpSpPr>
        <p:sp>
          <p:nvSpPr>
            <p:cNvPr id="96" name="object 96"/>
            <p:cNvSpPr/>
            <p:nvPr/>
          </p:nvSpPr>
          <p:spPr>
            <a:xfrm>
              <a:off x="7846939" y="4760976"/>
              <a:ext cx="1181100" cy="490855"/>
            </a:xfrm>
            <a:custGeom>
              <a:avLst/>
              <a:gdLst/>
              <a:ahLst/>
              <a:cxnLst/>
              <a:rect l="l" t="t" r="r" b="b"/>
              <a:pathLst>
                <a:path w="1181100" h="490854">
                  <a:moveTo>
                    <a:pt x="1181100" y="429768"/>
                  </a:moveTo>
                  <a:lnTo>
                    <a:pt x="1181100" y="60960"/>
                  </a:lnTo>
                  <a:lnTo>
                    <a:pt x="1176289" y="37290"/>
                  </a:lnTo>
                  <a:lnTo>
                    <a:pt x="1163193" y="17907"/>
                  </a:lnTo>
                  <a:lnTo>
                    <a:pt x="1143809" y="4810"/>
                  </a:lnTo>
                  <a:lnTo>
                    <a:pt x="1120140" y="0"/>
                  </a:lnTo>
                  <a:lnTo>
                    <a:pt x="60960" y="0"/>
                  </a:lnTo>
                  <a:lnTo>
                    <a:pt x="37290" y="4810"/>
                  </a:lnTo>
                  <a:lnTo>
                    <a:pt x="17907" y="17907"/>
                  </a:lnTo>
                  <a:lnTo>
                    <a:pt x="4810" y="37290"/>
                  </a:lnTo>
                  <a:lnTo>
                    <a:pt x="0" y="60960"/>
                  </a:lnTo>
                  <a:lnTo>
                    <a:pt x="0" y="429768"/>
                  </a:lnTo>
                  <a:lnTo>
                    <a:pt x="4810" y="453437"/>
                  </a:lnTo>
                  <a:lnTo>
                    <a:pt x="17907" y="472821"/>
                  </a:lnTo>
                  <a:lnTo>
                    <a:pt x="37290" y="485917"/>
                  </a:lnTo>
                  <a:lnTo>
                    <a:pt x="60960" y="490728"/>
                  </a:lnTo>
                  <a:lnTo>
                    <a:pt x="1120140" y="490728"/>
                  </a:lnTo>
                  <a:lnTo>
                    <a:pt x="1143809" y="485917"/>
                  </a:lnTo>
                  <a:lnTo>
                    <a:pt x="1163193" y="472821"/>
                  </a:lnTo>
                  <a:lnTo>
                    <a:pt x="1176289" y="453437"/>
                  </a:lnTo>
                  <a:lnTo>
                    <a:pt x="1181100" y="429768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840843" y="4754880"/>
              <a:ext cx="1193800" cy="502920"/>
            </a:xfrm>
            <a:custGeom>
              <a:avLst/>
              <a:gdLst/>
              <a:ahLst/>
              <a:cxnLst/>
              <a:rect l="l" t="t" r="r" b="b"/>
              <a:pathLst>
                <a:path w="1193800" h="502920">
                  <a:moveTo>
                    <a:pt x="22860" y="466344"/>
                  </a:moveTo>
                  <a:lnTo>
                    <a:pt x="16764" y="457200"/>
                  </a:lnTo>
                  <a:lnTo>
                    <a:pt x="15240" y="451104"/>
                  </a:lnTo>
                  <a:lnTo>
                    <a:pt x="13716" y="446532"/>
                  </a:lnTo>
                  <a:lnTo>
                    <a:pt x="12192" y="440436"/>
                  </a:lnTo>
                  <a:lnTo>
                    <a:pt x="12192" y="30480"/>
                  </a:lnTo>
                  <a:lnTo>
                    <a:pt x="10668" y="30480"/>
                  </a:lnTo>
                  <a:lnTo>
                    <a:pt x="4572" y="41148"/>
                  </a:lnTo>
                  <a:lnTo>
                    <a:pt x="3048" y="47244"/>
                  </a:lnTo>
                  <a:lnTo>
                    <a:pt x="1524" y="54864"/>
                  </a:lnTo>
                  <a:lnTo>
                    <a:pt x="0" y="60960"/>
                  </a:lnTo>
                  <a:lnTo>
                    <a:pt x="0" y="443484"/>
                  </a:lnTo>
                  <a:lnTo>
                    <a:pt x="3048" y="455676"/>
                  </a:lnTo>
                  <a:lnTo>
                    <a:pt x="6096" y="463296"/>
                  </a:lnTo>
                  <a:lnTo>
                    <a:pt x="10668" y="472440"/>
                  </a:lnTo>
                  <a:lnTo>
                    <a:pt x="10668" y="473964"/>
                  </a:lnTo>
                  <a:lnTo>
                    <a:pt x="12192" y="473964"/>
                  </a:lnTo>
                  <a:lnTo>
                    <a:pt x="19812" y="483108"/>
                  </a:lnTo>
                  <a:lnTo>
                    <a:pt x="19812" y="484632"/>
                  </a:lnTo>
                  <a:lnTo>
                    <a:pt x="21336" y="485902"/>
                  </a:lnTo>
                  <a:lnTo>
                    <a:pt x="21336" y="466344"/>
                  </a:lnTo>
                  <a:lnTo>
                    <a:pt x="22860" y="466344"/>
                  </a:lnTo>
                  <a:close/>
                </a:path>
                <a:path w="1193800" h="502920">
                  <a:moveTo>
                    <a:pt x="1193292" y="441960"/>
                  </a:moveTo>
                  <a:lnTo>
                    <a:pt x="1193292" y="60960"/>
                  </a:lnTo>
                  <a:lnTo>
                    <a:pt x="1191768" y="53340"/>
                  </a:lnTo>
                  <a:lnTo>
                    <a:pt x="1188720" y="41148"/>
                  </a:lnTo>
                  <a:lnTo>
                    <a:pt x="1182624" y="30480"/>
                  </a:lnTo>
                  <a:lnTo>
                    <a:pt x="1181100" y="28956"/>
                  </a:lnTo>
                  <a:lnTo>
                    <a:pt x="1175004" y="19812"/>
                  </a:lnTo>
                  <a:lnTo>
                    <a:pt x="1173480" y="19812"/>
                  </a:lnTo>
                  <a:lnTo>
                    <a:pt x="1164336" y="12192"/>
                  </a:lnTo>
                  <a:lnTo>
                    <a:pt x="1162812" y="10668"/>
                  </a:lnTo>
                  <a:lnTo>
                    <a:pt x="1152144" y="6096"/>
                  </a:lnTo>
                  <a:lnTo>
                    <a:pt x="1146048" y="3048"/>
                  </a:lnTo>
                  <a:lnTo>
                    <a:pt x="1139952" y="1524"/>
                  </a:lnTo>
                  <a:lnTo>
                    <a:pt x="1132332" y="0"/>
                  </a:lnTo>
                  <a:lnTo>
                    <a:pt x="60960" y="0"/>
                  </a:lnTo>
                  <a:lnTo>
                    <a:pt x="53340" y="1524"/>
                  </a:lnTo>
                  <a:lnTo>
                    <a:pt x="47244" y="3048"/>
                  </a:lnTo>
                  <a:lnTo>
                    <a:pt x="41148" y="6096"/>
                  </a:lnTo>
                  <a:lnTo>
                    <a:pt x="30480" y="10668"/>
                  </a:lnTo>
                  <a:lnTo>
                    <a:pt x="30480" y="12192"/>
                  </a:lnTo>
                  <a:lnTo>
                    <a:pt x="28956" y="12192"/>
                  </a:lnTo>
                  <a:lnTo>
                    <a:pt x="19812" y="19812"/>
                  </a:lnTo>
                  <a:lnTo>
                    <a:pt x="12192" y="28956"/>
                  </a:lnTo>
                  <a:lnTo>
                    <a:pt x="12192" y="62484"/>
                  </a:lnTo>
                  <a:lnTo>
                    <a:pt x="13716" y="56388"/>
                  </a:lnTo>
                  <a:lnTo>
                    <a:pt x="15240" y="51816"/>
                  </a:lnTo>
                  <a:lnTo>
                    <a:pt x="16764" y="45720"/>
                  </a:lnTo>
                  <a:lnTo>
                    <a:pt x="21336" y="38862"/>
                  </a:lnTo>
                  <a:lnTo>
                    <a:pt x="21336" y="38100"/>
                  </a:lnTo>
                  <a:lnTo>
                    <a:pt x="28956" y="28956"/>
                  </a:lnTo>
                  <a:lnTo>
                    <a:pt x="38100" y="21336"/>
                  </a:lnTo>
                  <a:lnTo>
                    <a:pt x="38100" y="21989"/>
                  </a:lnTo>
                  <a:lnTo>
                    <a:pt x="47244" y="16764"/>
                  </a:lnTo>
                  <a:lnTo>
                    <a:pt x="56388" y="13716"/>
                  </a:lnTo>
                  <a:lnTo>
                    <a:pt x="62484" y="13716"/>
                  </a:lnTo>
                  <a:lnTo>
                    <a:pt x="68580" y="12192"/>
                  </a:lnTo>
                  <a:lnTo>
                    <a:pt x="1126236" y="12192"/>
                  </a:lnTo>
                  <a:lnTo>
                    <a:pt x="1132332" y="13716"/>
                  </a:lnTo>
                  <a:lnTo>
                    <a:pt x="1136904" y="13716"/>
                  </a:lnTo>
                  <a:lnTo>
                    <a:pt x="1143000" y="15240"/>
                  </a:lnTo>
                  <a:lnTo>
                    <a:pt x="1147572" y="16764"/>
                  </a:lnTo>
                  <a:lnTo>
                    <a:pt x="1156716" y="22860"/>
                  </a:lnTo>
                  <a:lnTo>
                    <a:pt x="1156716" y="21336"/>
                  </a:lnTo>
                  <a:lnTo>
                    <a:pt x="1165860" y="28956"/>
                  </a:lnTo>
                  <a:lnTo>
                    <a:pt x="1165860" y="30784"/>
                  </a:lnTo>
                  <a:lnTo>
                    <a:pt x="1171956" y="38100"/>
                  </a:lnTo>
                  <a:lnTo>
                    <a:pt x="1171956" y="36576"/>
                  </a:lnTo>
                  <a:lnTo>
                    <a:pt x="1176528" y="47244"/>
                  </a:lnTo>
                  <a:lnTo>
                    <a:pt x="1179576" y="56388"/>
                  </a:lnTo>
                  <a:lnTo>
                    <a:pt x="1181100" y="62484"/>
                  </a:lnTo>
                  <a:lnTo>
                    <a:pt x="1181100" y="473964"/>
                  </a:lnTo>
                  <a:lnTo>
                    <a:pt x="1182624" y="473964"/>
                  </a:lnTo>
                  <a:lnTo>
                    <a:pt x="1182624" y="472440"/>
                  </a:lnTo>
                  <a:lnTo>
                    <a:pt x="1188720" y="461772"/>
                  </a:lnTo>
                  <a:lnTo>
                    <a:pt x="1191768" y="449580"/>
                  </a:lnTo>
                  <a:lnTo>
                    <a:pt x="1193292" y="441960"/>
                  </a:lnTo>
                  <a:close/>
                </a:path>
                <a:path w="1193800" h="502920">
                  <a:moveTo>
                    <a:pt x="22860" y="36576"/>
                  </a:moveTo>
                  <a:lnTo>
                    <a:pt x="21336" y="38100"/>
                  </a:lnTo>
                  <a:lnTo>
                    <a:pt x="21336" y="38862"/>
                  </a:lnTo>
                  <a:lnTo>
                    <a:pt x="22860" y="36576"/>
                  </a:lnTo>
                  <a:close/>
                </a:path>
                <a:path w="1193800" h="502920">
                  <a:moveTo>
                    <a:pt x="1165028" y="474656"/>
                  </a:moveTo>
                  <a:lnTo>
                    <a:pt x="1156716" y="481584"/>
                  </a:lnTo>
                  <a:lnTo>
                    <a:pt x="1147572" y="486156"/>
                  </a:lnTo>
                  <a:lnTo>
                    <a:pt x="1141476" y="487680"/>
                  </a:lnTo>
                  <a:lnTo>
                    <a:pt x="1136904" y="489204"/>
                  </a:lnTo>
                  <a:lnTo>
                    <a:pt x="1130808" y="490728"/>
                  </a:lnTo>
                  <a:lnTo>
                    <a:pt x="60960" y="490728"/>
                  </a:lnTo>
                  <a:lnTo>
                    <a:pt x="56388" y="489204"/>
                  </a:lnTo>
                  <a:lnTo>
                    <a:pt x="50292" y="487680"/>
                  </a:lnTo>
                  <a:lnTo>
                    <a:pt x="45720" y="486156"/>
                  </a:lnTo>
                  <a:lnTo>
                    <a:pt x="36576" y="481584"/>
                  </a:lnTo>
                  <a:lnTo>
                    <a:pt x="28956" y="473964"/>
                  </a:lnTo>
                  <a:lnTo>
                    <a:pt x="28956" y="475488"/>
                  </a:lnTo>
                  <a:lnTo>
                    <a:pt x="21336" y="466344"/>
                  </a:lnTo>
                  <a:lnTo>
                    <a:pt x="21336" y="485902"/>
                  </a:lnTo>
                  <a:lnTo>
                    <a:pt x="28956" y="492252"/>
                  </a:lnTo>
                  <a:lnTo>
                    <a:pt x="30480" y="492252"/>
                  </a:lnTo>
                  <a:lnTo>
                    <a:pt x="41148" y="498348"/>
                  </a:lnTo>
                  <a:lnTo>
                    <a:pt x="47244" y="499872"/>
                  </a:lnTo>
                  <a:lnTo>
                    <a:pt x="54864" y="501396"/>
                  </a:lnTo>
                  <a:lnTo>
                    <a:pt x="60960" y="502920"/>
                  </a:lnTo>
                  <a:lnTo>
                    <a:pt x="1133856" y="502920"/>
                  </a:lnTo>
                  <a:lnTo>
                    <a:pt x="1146048" y="499872"/>
                  </a:lnTo>
                  <a:lnTo>
                    <a:pt x="1153668" y="498348"/>
                  </a:lnTo>
                  <a:lnTo>
                    <a:pt x="1162812" y="492252"/>
                  </a:lnTo>
                  <a:lnTo>
                    <a:pt x="1164336" y="492252"/>
                  </a:lnTo>
                  <a:lnTo>
                    <a:pt x="1164336" y="475488"/>
                  </a:lnTo>
                  <a:lnTo>
                    <a:pt x="1165028" y="474656"/>
                  </a:lnTo>
                  <a:close/>
                </a:path>
                <a:path w="1193800" h="502920">
                  <a:moveTo>
                    <a:pt x="38100" y="21989"/>
                  </a:moveTo>
                  <a:lnTo>
                    <a:pt x="38100" y="21336"/>
                  </a:lnTo>
                  <a:lnTo>
                    <a:pt x="36576" y="22860"/>
                  </a:lnTo>
                  <a:lnTo>
                    <a:pt x="38100" y="21989"/>
                  </a:lnTo>
                  <a:close/>
                </a:path>
                <a:path w="1193800" h="502920">
                  <a:moveTo>
                    <a:pt x="1165860" y="30784"/>
                  </a:moveTo>
                  <a:lnTo>
                    <a:pt x="1165860" y="28956"/>
                  </a:lnTo>
                  <a:lnTo>
                    <a:pt x="1164336" y="28956"/>
                  </a:lnTo>
                  <a:lnTo>
                    <a:pt x="1165860" y="30784"/>
                  </a:lnTo>
                  <a:close/>
                </a:path>
                <a:path w="1193800" h="502920">
                  <a:moveTo>
                    <a:pt x="1165860" y="473964"/>
                  </a:moveTo>
                  <a:lnTo>
                    <a:pt x="1165028" y="474656"/>
                  </a:lnTo>
                  <a:lnTo>
                    <a:pt x="1164336" y="475488"/>
                  </a:lnTo>
                  <a:lnTo>
                    <a:pt x="1165860" y="473964"/>
                  </a:lnTo>
                  <a:close/>
                </a:path>
                <a:path w="1193800" h="502920">
                  <a:moveTo>
                    <a:pt x="1165860" y="490982"/>
                  </a:moveTo>
                  <a:lnTo>
                    <a:pt x="1165860" y="473964"/>
                  </a:lnTo>
                  <a:lnTo>
                    <a:pt x="1164336" y="475488"/>
                  </a:lnTo>
                  <a:lnTo>
                    <a:pt x="1164336" y="492252"/>
                  </a:lnTo>
                  <a:lnTo>
                    <a:pt x="1165860" y="490982"/>
                  </a:lnTo>
                  <a:close/>
                </a:path>
                <a:path w="1193800" h="502920">
                  <a:moveTo>
                    <a:pt x="1181100" y="473964"/>
                  </a:moveTo>
                  <a:lnTo>
                    <a:pt x="1181100" y="441960"/>
                  </a:lnTo>
                  <a:lnTo>
                    <a:pt x="1179576" y="446532"/>
                  </a:lnTo>
                  <a:lnTo>
                    <a:pt x="1178052" y="452628"/>
                  </a:lnTo>
                  <a:lnTo>
                    <a:pt x="1176528" y="457200"/>
                  </a:lnTo>
                  <a:lnTo>
                    <a:pt x="1171956" y="466344"/>
                  </a:lnTo>
                  <a:lnTo>
                    <a:pt x="1165028" y="474656"/>
                  </a:lnTo>
                  <a:lnTo>
                    <a:pt x="1165860" y="473964"/>
                  </a:lnTo>
                  <a:lnTo>
                    <a:pt x="1165860" y="490982"/>
                  </a:lnTo>
                  <a:lnTo>
                    <a:pt x="1173480" y="484632"/>
                  </a:lnTo>
                  <a:lnTo>
                    <a:pt x="1173480" y="483108"/>
                  </a:lnTo>
                  <a:lnTo>
                    <a:pt x="1175004" y="483108"/>
                  </a:lnTo>
                  <a:lnTo>
                    <a:pt x="1181100" y="473964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7933305" y="4806186"/>
            <a:ext cx="100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 marR="5080" indent="-27622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Business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  Engine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1348609" y="3777996"/>
            <a:ext cx="7649209" cy="2447925"/>
            <a:chOff x="1348609" y="3777996"/>
            <a:chExt cx="7649209" cy="2447925"/>
          </a:xfrm>
        </p:grpSpPr>
        <p:sp>
          <p:nvSpPr>
            <p:cNvPr id="100" name="object 100"/>
            <p:cNvSpPr/>
            <p:nvPr/>
          </p:nvSpPr>
          <p:spPr>
            <a:xfrm>
              <a:off x="8500735" y="5047488"/>
              <a:ext cx="497205" cy="1036319"/>
            </a:xfrm>
            <a:custGeom>
              <a:avLst/>
              <a:gdLst/>
              <a:ahLst/>
              <a:cxnLst/>
              <a:rect l="l" t="t" r="r" b="b"/>
              <a:pathLst>
                <a:path w="497204" h="1036320">
                  <a:moveTo>
                    <a:pt x="71628" y="960120"/>
                  </a:moveTo>
                  <a:lnTo>
                    <a:pt x="0" y="1007364"/>
                  </a:lnTo>
                  <a:lnTo>
                    <a:pt x="36576" y="1020476"/>
                  </a:lnTo>
                  <a:lnTo>
                    <a:pt x="36576" y="998220"/>
                  </a:lnTo>
                  <a:lnTo>
                    <a:pt x="41148" y="990600"/>
                  </a:lnTo>
                  <a:lnTo>
                    <a:pt x="47244" y="989076"/>
                  </a:lnTo>
                  <a:lnTo>
                    <a:pt x="54864" y="987552"/>
                  </a:lnTo>
                  <a:lnTo>
                    <a:pt x="58129" y="986152"/>
                  </a:lnTo>
                  <a:lnTo>
                    <a:pt x="71628" y="960120"/>
                  </a:lnTo>
                  <a:close/>
                </a:path>
                <a:path w="497204" h="1036320">
                  <a:moveTo>
                    <a:pt x="58129" y="986152"/>
                  </a:moveTo>
                  <a:lnTo>
                    <a:pt x="54864" y="987552"/>
                  </a:lnTo>
                  <a:lnTo>
                    <a:pt x="47244" y="989076"/>
                  </a:lnTo>
                  <a:lnTo>
                    <a:pt x="41148" y="990600"/>
                  </a:lnTo>
                  <a:lnTo>
                    <a:pt x="36576" y="998220"/>
                  </a:lnTo>
                  <a:lnTo>
                    <a:pt x="38100" y="1004316"/>
                  </a:lnTo>
                  <a:lnTo>
                    <a:pt x="39624" y="1011936"/>
                  </a:lnTo>
                  <a:lnTo>
                    <a:pt x="47244" y="1014984"/>
                  </a:lnTo>
                  <a:lnTo>
                    <a:pt x="50292" y="1014222"/>
                  </a:lnTo>
                  <a:lnTo>
                    <a:pt x="50292" y="1001268"/>
                  </a:lnTo>
                  <a:lnTo>
                    <a:pt x="58129" y="986152"/>
                  </a:lnTo>
                  <a:close/>
                </a:path>
                <a:path w="497204" h="1036320">
                  <a:moveTo>
                    <a:pt x="80772" y="1036320"/>
                  </a:moveTo>
                  <a:lnTo>
                    <a:pt x="59937" y="1012360"/>
                  </a:lnTo>
                  <a:lnTo>
                    <a:pt x="53340" y="1013460"/>
                  </a:lnTo>
                  <a:lnTo>
                    <a:pt x="47244" y="1014984"/>
                  </a:lnTo>
                  <a:lnTo>
                    <a:pt x="39624" y="1011936"/>
                  </a:lnTo>
                  <a:lnTo>
                    <a:pt x="38100" y="1004316"/>
                  </a:lnTo>
                  <a:lnTo>
                    <a:pt x="36576" y="998220"/>
                  </a:lnTo>
                  <a:lnTo>
                    <a:pt x="36576" y="1020476"/>
                  </a:lnTo>
                  <a:lnTo>
                    <a:pt x="80772" y="1036320"/>
                  </a:lnTo>
                  <a:close/>
                </a:path>
                <a:path w="497204" h="1036320">
                  <a:moveTo>
                    <a:pt x="470720" y="58449"/>
                  </a:moveTo>
                  <a:lnTo>
                    <a:pt x="458724" y="50292"/>
                  </a:lnTo>
                  <a:lnTo>
                    <a:pt x="446104" y="58873"/>
                  </a:lnTo>
                  <a:lnTo>
                    <a:pt x="443484" y="102108"/>
                  </a:lnTo>
                  <a:lnTo>
                    <a:pt x="441960" y="152400"/>
                  </a:lnTo>
                  <a:lnTo>
                    <a:pt x="432816" y="249936"/>
                  </a:lnTo>
                  <a:lnTo>
                    <a:pt x="426720" y="297180"/>
                  </a:lnTo>
                  <a:lnTo>
                    <a:pt x="411480" y="388620"/>
                  </a:lnTo>
                  <a:lnTo>
                    <a:pt x="400812" y="432816"/>
                  </a:lnTo>
                  <a:lnTo>
                    <a:pt x="391668" y="477012"/>
                  </a:lnTo>
                  <a:lnTo>
                    <a:pt x="381000" y="518160"/>
                  </a:lnTo>
                  <a:lnTo>
                    <a:pt x="368808" y="559308"/>
                  </a:lnTo>
                  <a:lnTo>
                    <a:pt x="356616" y="597408"/>
                  </a:lnTo>
                  <a:lnTo>
                    <a:pt x="342900" y="635508"/>
                  </a:lnTo>
                  <a:lnTo>
                    <a:pt x="313944" y="705612"/>
                  </a:lnTo>
                  <a:lnTo>
                    <a:pt x="280416" y="771144"/>
                  </a:lnTo>
                  <a:lnTo>
                    <a:pt x="246888" y="827532"/>
                  </a:lnTo>
                  <a:lnTo>
                    <a:pt x="208788" y="876300"/>
                  </a:lnTo>
                  <a:lnTo>
                    <a:pt x="190500" y="899160"/>
                  </a:lnTo>
                  <a:lnTo>
                    <a:pt x="149352" y="935736"/>
                  </a:lnTo>
                  <a:lnTo>
                    <a:pt x="118872" y="958596"/>
                  </a:lnTo>
                  <a:lnTo>
                    <a:pt x="76200" y="979932"/>
                  </a:lnTo>
                  <a:lnTo>
                    <a:pt x="65532" y="982980"/>
                  </a:lnTo>
                  <a:lnTo>
                    <a:pt x="58129" y="986152"/>
                  </a:lnTo>
                  <a:lnTo>
                    <a:pt x="50292" y="1001268"/>
                  </a:lnTo>
                  <a:lnTo>
                    <a:pt x="59937" y="1012360"/>
                  </a:lnTo>
                  <a:lnTo>
                    <a:pt x="62484" y="1011936"/>
                  </a:lnTo>
                  <a:lnTo>
                    <a:pt x="99060" y="998220"/>
                  </a:lnTo>
                  <a:lnTo>
                    <a:pt x="109728" y="992124"/>
                  </a:lnTo>
                  <a:lnTo>
                    <a:pt x="121920" y="986028"/>
                  </a:lnTo>
                  <a:lnTo>
                    <a:pt x="166116" y="955548"/>
                  </a:lnTo>
                  <a:lnTo>
                    <a:pt x="208788" y="915924"/>
                  </a:lnTo>
                  <a:lnTo>
                    <a:pt x="248412" y="868680"/>
                  </a:lnTo>
                  <a:lnTo>
                    <a:pt x="286512" y="812292"/>
                  </a:lnTo>
                  <a:lnTo>
                    <a:pt x="320040" y="749808"/>
                  </a:lnTo>
                  <a:lnTo>
                    <a:pt x="352044" y="681228"/>
                  </a:lnTo>
                  <a:lnTo>
                    <a:pt x="367284" y="644652"/>
                  </a:lnTo>
                  <a:lnTo>
                    <a:pt x="381000" y="605028"/>
                  </a:lnTo>
                  <a:lnTo>
                    <a:pt x="393192" y="565404"/>
                  </a:lnTo>
                  <a:lnTo>
                    <a:pt x="405384" y="524256"/>
                  </a:lnTo>
                  <a:lnTo>
                    <a:pt x="426720" y="438912"/>
                  </a:lnTo>
                  <a:lnTo>
                    <a:pt x="435864" y="393192"/>
                  </a:lnTo>
                  <a:lnTo>
                    <a:pt x="451104" y="300228"/>
                  </a:lnTo>
                  <a:lnTo>
                    <a:pt x="463296" y="202692"/>
                  </a:lnTo>
                  <a:lnTo>
                    <a:pt x="469392" y="103632"/>
                  </a:lnTo>
                  <a:lnTo>
                    <a:pt x="470720" y="58449"/>
                  </a:lnTo>
                  <a:close/>
                </a:path>
                <a:path w="497204" h="1036320">
                  <a:moveTo>
                    <a:pt x="59937" y="1012360"/>
                  </a:moveTo>
                  <a:lnTo>
                    <a:pt x="50292" y="1001268"/>
                  </a:lnTo>
                  <a:lnTo>
                    <a:pt x="50292" y="1014222"/>
                  </a:lnTo>
                  <a:lnTo>
                    <a:pt x="53340" y="1013460"/>
                  </a:lnTo>
                  <a:lnTo>
                    <a:pt x="59937" y="1012360"/>
                  </a:lnTo>
                  <a:close/>
                </a:path>
                <a:path w="497204" h="1036320">
                  <a:moveTo>
                    <a:pt x="496824" y="76200"/>
                  </a:moveTo>
                  <a:lnTo>
                    <a:pt x="458724" y="0"/>
                  </a:lnTo>
                  <a:lnTo>
                    <a:pt x="420624" y="76200"/>
                  </a:lnTo>
                  <a:lnTo>
                    <a:pt x="446104" y="58873"/>
                  </a:lnTo>
                  <a:lnTo>
                    <a:pt x="446532" y="51816"/>
                  </a:lnTo>
                  <a:lnTo>
                    <a:pt x="446532" y="42672"/>
                  </a:lnTo>
                  <a:lnTo>
                    <a:pt x="451104" y="38100"/>
                  </a:lnTo>
                  <a:lnTo>
                    <a:pt x="466344" y="38100"/>
                  </a:lnTo>
                  <a:lnTo>
                    <a:pt x="470916" y="44196"/>
                  </a:lnTo>
                  <a:lnTo>
                    <a:pt x="470916" y="58582"/>
                  </a:lnTo>
                  <a:lnTo>
                    <a:pt x="496824" y="76200"/>
                  </a:lnTo>
                  <a:close/>
                </a:path>
                <a:path w="497204" h="1036320">
                  <a:moveTo>
                    <a:pt x="470916" y="51816"/>
                  </a:moveTo>
                  <a:lnTo>
                    <a:pt x="470916" y="44196"/>
                  </a:lnTo>
                  <a:lnTo>
                    <a:pt x="466344" y="38100"/>
                  </a:lnTo>
                  <a:lnTo>
                    <a:pt x="451104" y="38100"/>
                  </a:lnTo>
                  <a:lnTo>
                    <a:pt x="446532" y="42672"/>
                  </a:lnTo>
                  <a:lnTo>
                    <a:pt x="446532" y="51816"/>
                  </a:lnTo>
                  <a:lnTo>
                    <a:pt x="446104" y="58873"/>
                  </a:lnTo>
                  <a:lnTo>
                    <a:pt x="458724" y="50292"/>
                  </a:lnTo>
                  <a:lnTo>
                    <a:pt x="470720" y="58449"/>
                  </a:lnTo>
                  <a:lnTo>
                    <a:pt x="470916" y="51816"/>
                  </a:lnTo>
                  <a:close/>
                </a:path>
                <a:path w="497204" h="1036320">
                  <a:moveTo>
                    <a:pt x="470916" y="58582"/>
                  </a:moveTo>
                  <a:lnTo>
                    <a:pt x="470916" y="51816"/>
                  </a:lnTo>
                  <a:lnTo>
                    <a:pt x="470720" y="58449"/>
                  </a:lnTo>
                  <a:lnTo>
                    <a:pt x="470916" y="58582"/>
                  </a:lnTo>
                  <a:close/>
                </a:path>
              </a:pathLst>
            </a:custGeom>
            <a:solidFill>
              <a:srgbClr val="AFA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362376" y="3777996"/>
              <a:ext cx="2413000" cy="146685"/>
            </a:xfrm>
            <a:custGeom>
              <a:avLst/>
              <a:gdLst/>
              <a:ahLst/>
              <a:cxnLst/>
              <a:rect l="l" t="t" r="r" b="b"/>
              <a:pathLst>
                <a:path w="2413000" h="146685">
                  <a:moveTo>
                    <a:pt x="2412820" y="0"/>
                  </a:moveTo>
                  <a:lnTo>
                    <a:pt x="0" y="0"/>
                  </a:lnTo>
                  <a:lnTo>
                    <a:pt x="11067" y="23254"/>
                  </a:lnTo>
                  <a:lnTo>
                    <a:pt x="35656" y="57926"/>
                  </a:lnTo>
                  <a:lnTo>
                    <a:pt x="65725" y="87869"/>
                  </a:lnTo>
                  <a:lnTo>
                    <a:pt x="100586" y="112380"/>
                  </a:lnTo>
                  <a:lnTo>
                    <a:pt x="139549" y="130758"/>
                  </a:lnTo>
                  <a:lnTo>
                    <a:pt x="181922" y="142300"/>
                  </a:lnTo>
                  <a:lnTo>
                    <a:pt x="227018" y="146303"/>
                  </a:lnTo>
                  <a:lnTo>
                    <a:pt x="2186882" y="146303"/>
                  </a:lnTo>
                  <a:lnTo>
                    <a:pt x="2236936" y="141255"/>
                  </a:lnTo>
                  <a:lnTo>
                    <a:pt x="2283560" y="126777"/>
                  </a:lnTo>
                  <a:lnTo>
                    <a:pt x="2325756" y="103869"/>
                  </a:lnTo>
                  <a:lnTo>
                    <a:pt x="2362523" y="73532"/>
                  </a:lnTo>
                  <a:lnTo>
                    <a:pt x="2392860" y="36766"/>
                  </a:lnTo>
                  <a:lnTo>
                    <a:pt x="24128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348600" y="3778008"/>
              <a:ext cx="4485640" cy="2315210"/>
            </a:xfrm>
            <a:custGeom>
              <a:avLst/>
              <a:gdLst/>
              <a:ahLst/>
              <a:cxnLst/>
              <a:rect l="l" t="t" r="r" b="b"/>
              <a:pathLst>
                <a:path w="4485640" h="2315210">
                  <a:moveTo>
                    <a:pt x="2441448" y="0"/>
                  </a:moveTo>
                  <a:lnTo>
                    <a:pt x="2412835" y="0"/>
                  </a:lnTo>
                  <a:lnTo>
                    <a:pt x="2407920" y="10668"/>
                  </a:lnTo>
                  <a:lnTo>
                    <a:pt x="2395728" y="30480"/>
                  </a:lnTo>
                  <a:lnTo>
                    <a:pt x="2366772" y="65532"/>
                  </a:lnTo>
                  <a:lnTo>
                    <a:pt x="2331720" y="94488"/>
                  </a:lnTo>
                  <a:lnTo>
                    <a:pt x="2292096" y="115824"/>
                  </a:lnTo>
                  <a:lnTo>
                    <a:pt x="2247900" y="129540"/>
                  </a:lnTo>
                  <a:lnTo>
                    <a:pt x="2211324" y="134112"/>
                  </a:lnTo>
                  <a:lnTo>
                    <a:pt x="227076" y="134112"/>
                  </a:lnTo>
                  <a:lnTo>
                    <a:pt x="214884" y="132588"/>
                  </a:lnTo>
                  <a:lnTo>
                    <a:pt x="204216" y="131064"/>
                  </a:lnTo>
                  <a:lnTo>
                    <a:pt x="192024" y="129540"/>
                  </a:lnTo>
                  <a:lnTo>
                    <a:pt x="181356" y="126492"/>
                  </a:lnTo>
                  <a:lnTo>
                    <a:pt x="169164" y="123444"/>
                  </a:lnTo>
                  <a:lnTo>
                    <a:pt x="147828" y="115824"/>
                  </a:lnTo>
                  <a:lnTo>
                    <a:pt x="108204" y="92964"/>
                  </a:lnTo>
                  <a:lnTo>
                    <a:pt x="73152" y="64008"/>
                  </a:lnTo>
                  <a:lnTo>
                    <a:pt x="44196" y="28956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38100" y="65532"/>
                  </a:lnTo>
                  <a:lnTo>
                    <a:pt x="74676" y="100584"/>
                  </a:lnTo>
                  <a:lnTo>
                    <a:pt x="115824" y="128016"/>
                  </a:lnTo>
                  <a:lnTo>
                    <a:pt x="163068" y="147828"/>
                  </a:lnTo>
                  <a:lnTo>
                    <a:pt x="201168" y="156972"/>
                  </a:lnTo>
                  <a:lnTo>
                    <a:pt x="213360" y="158496"/>
                  </a:lnTo>
                  <a:lnTo>
                    <a:pt x="227076" y="158496"/>
                  </a:lnTo>
                  <a:lnTo>
                    <a:pt x="240792" y="160020"/>
                  </a:lnTo>
                  <a:lnTo>
                    <a:pt x="2200656" y="160020"/>
                  </a:lnTo>
                  <a:lnTo>
                    <a:pt x="2214372" y="158496"/>
                  </a:lnTo>
                  <a:lnTo>
                    <a:pt x="2226564" y="158496"/>
                  </a:lnTo>
                  <a:lnTo>
                    <a:pt x="2240280" y="156972"/>
                  </a:lnTo>
                  <a:lnTo>
                    <a:pt x="2252472" y="153924"/>
                  </a:lnTo>
                  <a:lnTo>
                    <a:pt x="2266188" y="150876"/>
                  </a:lnTo>
                  <a:lnTo>
                    <a:pt x="2302764" y="138684"/>
                  </a:lnTo>
                  <a:lnTo>
                    <a:pt x="2346960" y="114300"/>
                  </a:lnTo>
                  <a:lnTo>
                    <a:pt x="2385060" y="82296"/>
                  </a:lnTo>
                  <a:lnTo>
                    <a:pt x="2417064" y="44196"/>
                  </a:lnTo>
                  <a:lnTo>
                    <a:pt x="2430780" y="22860"/>
                  </a:lnTo>
                  <a:lnTo>
                    <a:pt x="2441448" y="0"/>
                  </a:lnTo>
                  <a:close/>
                </a:path>
                <a:path w="4485640" h="2315210">
                  <a:moveTo>
                    <a:pt x="4485132" y="2278380"/>
                  </a:moveTo>
                  <a:lnTo>
                    <a:pt x="4410456" y="2238756"/>
                  </a:lnTo>
                  <a:lnTo>
                    <a:pt x="4426318" y="2264537"/>
                  </a:lnTo>
                  <a:lnTo>
                    <a:pt x="4328160" y="2263140"/>
                  </a:lnTo>
                  <a:lnTo>
                    <a:pt x="4174236" y="2255520"/>
                  </a:lnTo>
                  <a:lnTo>
                    <a:pt x="4023360" y="2241804"/>
                  </a:lnTo>
                  <a:lnTo>
                    <a:pt x="3874008" y="2223516"/>
                  </a:lnTo>
                  <a:lnTo>
                    <a:pt x="3727704" y="2199132"/>
                  </a:lnTo>
                  <a:lnTo>
                    <a:pt x="3584448" y="2171700"/>
                  </a:lnTo>
                  <a:lnTo>
                    <a:pt x="3444240" y="2138172"/>
                  </a:lnTo>
                  <a:lnTo>
                    <a:pt x="3307080" y="2100072"/>
                  </a:lnTo>
                  <a:lnTo>
                    <a:pt x="3172968" y="2057400"/>
                  </a:lnTo>
                  <a:lnTo>
                    <a:pt x="3043428" y="2011680"/>
                  </a:lnTo>
                  <a:lnTo>
                    <a:pt x="2916936" y="1961388"/>
                  </a:lnTo>
                  <a:lnTo>
                    <a:pt x="2793492" y="1906524"/>
                  </a:lnTo>
                  <a:lnTo>
                    <a:pt x="2674620" y="1847088"/>
                  </a:lnTo>
                  <a:lnTo>
                    <a:pt x="2561844" y="1784604"/>
                  </a:lnTo>
                  <a:lnTo>
                    <a:pt x="2452116" y="1719072"/>
                  </a:lnTo>
                  <a:lnTo>
                    <a:pt x="2346960" y="1648968"/>
                  </a:lnTo>
                  <a:lnTo>
                    <a:pt x="2246376" y="1575816"/>
                  </a:lnTo>
                  <a:lnTo>
                    <a:pt x="2151888" y="1499616"/>
                  </a:lnTo>
                  <a:lnTo>
                    <a:pt x="2061972" y="1418844"/>
                  </a:lnTo>
                  <a:lnTo>
                    <a:pt x="1978152" y="1336548"/>
                  </a:lnTo>
                  <a:lnTo>
                    <a:pt x="1898904" y="1251204"/>
                  </a:lnTo>
                  <a:lnTo>
                    <a:pt x="1827276" y="1162812"/>
                  </a:lnTo>
                  <a:lnTo>
                    <a:pt x="1793748" y="1118616"/>
                  </a:lnTo>
                  <a:lnTo>
                    <a:pt x="1760220" y="1072896"/>
                  </a:lnTo>
                  <a:lnTo>
                    <a:pt x="1729740" y="1027176"/>
                  </a:lnTo>
                  <a:lnTo>
                    <a:pt x="1671828" y="932688"/>
                  </a:lnTo>
                  <a:lnTo>
                    <a:pt x="1645920" y="883920"/>
                  </a:lnTo>
                  <a:lnTo>
                    <a:pt x="1621536" y="835152"/>
                  </a:lnTo>
                  <a:lnTo>
                    <a:pt x="1598676" y="786384"/>
                  </a:lnTo>
                  <a:lnTo>
                    <a:pt x="1577340" y="737616"/>
                  </a:lnTo>
                  <a:lnTo>
                    <a:pt x="1557528" y="687324"/>
                  </a:lnTo>
                  <a:lnTo>
                    <a:pt x="1524000" y="585216"/>
                  </a:lnTo>
                  <a:lnTo>
                    <a:pt x="1510284" y="533400"/>
                  </a:lnTo>
                  <a:lnTo>
                    <a:pt x="1498092" y="481584"/>
                  </a:lnTo>
                  <a:lnTo>
                    <a:pt x="1487424" y="429768"/>
                  </a:lnTo>
                  <a:lnTo>
                    <a:pt x="1478280" y="376428"/>
                  </a:lnTo>
                  <a:lnTo>
                    <a:pt x="1472184" y="324612"/>
                  </a:lnTo>
                  <a:lnTo>
                    <a:pt x="1467612" y="269748"/>
                  </a:lnTo>
                  <a:lnTo>
                    <a:pt x="1464881" y="221996"/>
                  </a:lnTo>
                  <a:lnTo>
                    <a:pt x="1490472" y="237744"/>
                  </a:lnTo>
                  <a:lnTo>
                    <a:pt x="1450848" y="163068"/>
                  </a:lnTo>
                  <a:lnTo>
                    <a:pt x="1414272" y="239268"/>
                  </a:lnTo>
                  <a:lnTo>
                    <a:pt x="1438656" y="221996"/>
                  </a:lnTo>
                  <a:lnTo>
                    <a:pt x="1438871" y="221830"/>
                  </a:lnTo>
                  <a:lnTo>
                    <a:pt x="1441704" y="272796"/>
                  </a:lnTo>
                  <a:lnTo>
                    <a:pt x="1446276" y="327660"/>
                  </a:lnTo>
                  <a:lnTo>
                    <a:pt x="1453896" y="381000"/>
                  </a:lnTo>
                  <a:lnTo>
                    <a:pt x="1463040" y="434340"/>
                  </a:lnTo>
                  <a:lnTo>
                    <a:pt x="1473708" y="487680"/>
                  </a:lnTo>
                  <a:lnTo>
                    <a:pt x="1485900" y="541020"/>
                  </a:lnTo>
                  <a:lnTo>
                    <a:pt x="1499616" y="592836"/>
                  </a:lnTo>
                  <a:lnTo>
                    <a:pt x="1516380" y="644652"/>
                  </a:lnTo>
                  <a:lnTo>
                    <a:pt x="1534668" y="696468"/>
                  </a:lnTo>
                  <a:lnTo>
                    <a:pt x="1554480" y="746760"/>
                  </a:lnTo>
                  <a:lnTo>
                    <a:pt x="1575816" y="797052"/>
                  </a:lnTo>
                  <a:lnTo>
                    <a:pt x="1598676" y="847344"/>
                  </a:lnTo>
                  <a:lnTo>
                    <a:pt x="1650492" y="944880"/>
                  </a:lnTo>
                  <a:lnTo>
                    <a:pt x="1677924" y="993648"/>
                  </a:lnTo>
                  <a:lnTo>
                    <a:pt x="1708404" y="1040892"/>
                  </a:lnTo>
                  <a:lnTo>
                    <a:pt x="1740408" y="1088136"/>
                  </a:lnTo>
                  <a:lnTo>
                    <a:pt x="1772412" y="1133856"/>
                  </a:lnTo>
                  <a:lnTo>
                    <a:pt x="1807464" y="1179576"/>
                  </a:lnTo>
                  <a:lnTo>
                    <a:pt x="1880616" y="1267968"/>
                  </a:lnTo>
                  <a:lnTo>
                    <a:pt x="1959864" y="1354836"/>
                  </a:lnTo>
                  <a:lnTo>
                    <a:pt x="2045208" y="1438656"/>
                  </a:lnTo>
                  <a:lnTo>
                    <a:pt x="2136648" y="1519428"/>
                  </a:lnTo>
                  <a:lnTo>
                    <a:pt x="2231136" y="1595628"/>
                  </a:lnTo>
                  <a:lnTo>
                    <a:pt x="2333244" y="1670304"/>
                  </a:lnTo>
                  <a:lnTo>
                    <a:pt x="2438400" y="1740408"/>
                  </a:lnTo>
                  <a:lnTo>
                    <a:pt x="2549652" y="1807464"/>
                  </a:lnTo>
                  <a:lnTo>
                    <a:pt x="2663952" y="1869948"/>
                  </a:lnTo>
                  <a:lnTo>
                    <a:pt x="2782824" y="1929384"/>
                  </a:lnTo>
                  <a:lnTo>
                    <a:pt x="2906268" y="1984248"/>
                  </a:lnTo>
                  <a:lnTo>
                    <a:pt x="3034284" y="2036064"/>
                  </a:lnTo>
                  <a:lnTo>
                    <a:pt x="3165348" y="2081784"/>
                  </a:lnTo>
                  <a:lnTo>
                    <a:pt x="3300984" y="2124456"/>
                  </a:lnTo>
                  <a:lnTo>
                    <a:pt x="3438144" y="2162556"/>
                  </a:lnTo>
                  <a:lnTo>
                    <a:pt x="3579876" y="2196084"/>
                  </a:lnTo>
                  <a:lnTo>
                    <a:pt x="3724656" y="2225040"/>
                  </a:lnTo>
                  <a:lnTo>
                    <a:pt x="3870960" y="2247900"/>
                  </a:lnTo>
                  <a:lnTo>
                    <a:pt x="4021836" y="2267712"/>
                  </a:lnTo>
                  <a:lnTo>
                    <a:pt x="4172712" y="2279904"/>
                  </a:lnTo>
                  <a:lnTo>
                    <a:pt x="4328160" y="2289048"/>
                  </a:lnTo>
                  <a:lnTo>
                    <a:pt x="4426293" y="2290445"/>
                  </a:lnTo>
                  <a:lnTo>
                    <a:pt x="4408932" y="2314956"/>
                  </a:lnTo>
                  <a:lnTo>
                    <a:pt x="4447032" y="2296668"/>
                  </a:lnTo>
                  <a:lnTo>
                    <a:pt x="4485132" y="2278380"/>
                  </a:lnTo>
                  <a:close/>
                </a:path>
              </a:pathLst>
            </a:custGeom>
            <a:solidFill>
              <a:srgbClr val="AFA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106531" y="5852160"/>
              <a:ext cx="461772" cy="3733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246994" y="5049012"/>
              <a:ext cx="1228725" cy="742315"/>
            </a:xfrm>
            <a:custGeom>
              <a:avLst/>
              <a:gdLst/>
              <a:ahLst/>
              <a:cxnLst/>
              <a:rect l="l" t="t" r="r" b="b"/>
              <a:pathLst>
                <a:path w="1228725" h="742314">
                  <a:moveTo>
                    <a:pt x="76200" y="73152"/>
                  </a:moveTo>
                  <a:lnTo>
                    <a:pt x="33528" y="0"/>
                  </a:lnTo>
                  <a:lnTo>
                    <a:pt x="0" y="77724"/>
                  </a:lnTo>
                  <a:lnTo>
                    <a:pt x="22860" y="60579"/>
                  </a:lnTo>
                  <a:lnTo>
                    <a:pt x="22860" y="44196"/>
                  </a:lnTo>
                  <a:lnTo>
                    <a:pt x="27432" y="38100"/>
                  </a:lnTo>
                  <a:lnTo>
                    <a:pt x="35052" y="38100"/>
                  </a:lnTo>
                  <a:lnTo>
                    <a:pt x="42672" y="36576"/>
                  </a:lnTo>
                  <a:lnTo>
                    <a:pt x="48768" y="42672"/>
                  </a:lnTo>
                  <a:lnTo>
                    <a:pt x="48768" y="51816"/>
                  </a:lnTo>
                  <a:lnTo>
                    <a:pt x="49784" y="57912"/>
                  </a:lnTo>
                  <a:lnTo>
                    <a:pt x="76200" y="73152"/>
                  </a:lnTo>
                  <a:close/>
                </a:path>
                <a:path w="1228725" h="742314">
                  <a:moveTo>
                    <a:pt x="49784" y="57912"/>
                  </a:moveTo>
                  <a:lnTo>
                    <a:pt x="48768" y="51816"/>
                  </a:lnTo>
                  <a:lnTo>
                    <a:pt x="48768" y="42672"/>
                  </a:lnTo>
                  <a:lnTo>
                    <a:pt x="42672" y="36576"/>
                  </a:lnTo>
                  <a:lnTo>
                    <a:pt x="35052" y="38100"/>
                  </a:lnTo>
                  <a:lnTo>
                    <a:pt x="27432" y="38100"/>
                  </a:lnTo>
                  <a:lnTo>
                    <a:pt x="22860" y="44196"/>
                  </a:lnTo>
                  <a:lnTo>
                    <a:pt x="24384" y="51816"/>
                  </a:lnTo>
                  <a:lnTo>
                    <a:pt x="24384" y="56388"/>
                  </a:lnTo>
                  <a:lnTo>
                    <a:pt x="24835" y="59097"/>
                  </a:lnTo>
                  <a:lnTo>
                    <a:pt x="36576" y="50292"/>
                  </a:lnTo>
                  <a:lnTo>
                    <a:pt x="49784" y="57912"/>
                  </a:lnTo>
                  <a:close/>
                </a:path>
                <a:path w="1228725" h="742314">
                  <a:moveTo>
                    <a:pt x="24835" y="59097"/>
                  </a:moveTo>
                  <a:lnTo>
                    <a:pt x="24384" y="56388"/>
                  </a:lnTo>
                  <a:lnTo>
                    <a:pt x="24384" y="51816"/>
                  </a:lnTo>
                  <a:lnTo>
                    <a:pt x="22860" y="44196"/>
                  </a:lnTo>
                  <a:lnTo>
                    <a:pt x="22860" y="60579"/>
                  </a:lnTo>
                  <a:lnTo>
                    <a:pt x="24835" y="59097"/>
                  </a:lnTo>
                  <a:close/>
                </a:path>
                <a:path w="1228725" h="742314">
                  <a:moveTo>
                    <a:pt x="1178052" y="704088"/>
                  </a:moveTo>
                  <a:lnTo>
                    <a:pt x="1169273" y="690372"/>
                  </a:lnTo>
                  <a:lnTo>
                    <a:pt x="1167384" y="690372"/>
                  </a:lnTo>
                  <a:lnTo>
                    <a:pt x="1106424" y="688848"/>
                  </a:lnTo>
                  <a:lnTo>
                    <a:pt x="1048512" y="684276"/>
                  </a:lnTo>
                  <a:lnTo>
                    <a:pt x="989076" y="678180"/>
                  </a:lnTo>
                  <a:lnTo>
                    <a:pt x="932688" y="670560"/>
                  </a:lnTo>
                  <a:lnTo>
                    <a:pt x="819912" y="649224"/>
                  </a:lnTo>
                  <a:lnTo>
                    <a:pt x="766572" y="637032"/>
                  </a:lnTo>
                  <a:lnTo>
                    <a:pt x="714756" y="623316"/>
                  </a:lnTo>
                  <a:lnTo>
                    <a:pt x="662940" y="608076"/>
                  </a:lnTo>
                  <a:lnTo>
                    <a:pt x="614172" y="591312"/>
                  </a:lnTo>
                  <a:lnTo>
                    <a:pt x="565404" y="573024"/>
                  </a:lnTo>
                  <a:lnTo>
                    <a:pt x="519684" y="553212"/>
                  </a:lnTo>
                  <a:lnTo>
                    <a:pt x="473964" y="531876"/>
                  </a:lnTo>
                  <a:lnTo>
                    <a:pt x="431292" y="510540"/>
                  </a:lnTo>
                  <a:lnTo>
                    <a:pt x="390144" y="487680"/>
                  </a:lnTo>
                  <a:lnTo>
                    <a:pt x="352044" y="463296"/>
                  </a:lnTo>
                  <a:lnTo>
                    <a:pt x="313944" y="437388"/>
                  </a:lnTo>
                  <a:lnTo>
                    <a:pt x="278892" y="411480"/>
                  </a:lnTo>
                  <a:lnTo>
                    <a:pt x="246888" y="384048"/>
                  </a:lnTo>
                  <a:lnTo>
                    <a:pt x="216408" y="356616"/>
                  </a:lnTo>
                  <a:lnTo>
                    <a:pt x="187452" y="327660"/>
                  </a:lnTo>
                  <a:lnTo>
                    <a:pt x="149352" y="281940"/>
                  </a:lnTo>
                  <a:lnTo>
                    <a:pt x="117348" y="234696"/>
                  </a:lnTo>
                  <a:lnTo>
                    <a:pt x="99060" y="202692"/>
                  </a:lnTo>
                  <a:lnTo>
                    <a:pt x="89916" y="187452"/>
                  </a:lnTo>
                  <a:lnTo>
                    <a:pt x="64008" y="120396"/>
                  </a:lnTo>
                  <a:lnTo>
                    <a:pt x="51816" y="70104"/>
                  </a:lnTo>
                  <a:lnTo>
                    <a:pt x="49784" y="57912"/>
                  </a:lnTo>
                  <a:lnTo>
                    <a:pt x="36576" y="50292"/>
                  </a:lnTo>
                  <a:lnTo>
                    <a:pt x="24835" y="59097"/>
                  </a:lnTo>
                  <a:lnTo>
                    <a:pt x="30480" y="92964"/>
                  </a:lnTo>
                  <a:lnTo>
                    <a:pt x="35052" y="111252"/>
                  </a:lnTo>
                  <a:lnTo>
                    <a:pt x="39624" y="128016"/>
                  </a:lnTo>
                  <a:lnTo>
                    <a:pt x="45720" y="146304"/>
                  </a:lnTo>
                  <a:lnTo>
                    <a:pt x="53340" y="164592"/>
                  </a:lnTo>
                  <a:lnTo>
                    <a:pt x="59436" y="181356"/>
                  </a:lnTo>
                  <a:lnTo>
                    <a:pt x="68580" y="198120"/>
                  </a:lnTo>
                  <a:lnTo>
                    <a:pt x="76200" y="216408"/>
                  </a:lnTo>
                  <a:lnTo>
                    <a:pt x="85344" y="233172"/>
                  </a:lnTo>
                  <a:lnTo>
                    <a:pt x="96012" y="249936"/>
                  </a:lnTo>
                  <a:lnTo>
                    <a:pt x="106680" y="265176"/>
                  </a:lnTo>
                  <a:lnTo>
                    <a:pt x="117348" y="281940"/>
                  </a:lnTo>
                  <a:lnTo>
                    <a:pt x="129540" y="297180"/>
                  </a:lnTo>
                  <a:lnTo>
                    <a:pt x="141732" y="313944"/>
                  </a:lnTo>
                  <a:lnTo>
                    <a:pt x="182880" y="359664"/>
                  </a:lnTo>
                  <a:lnTo>
                    <a:pt x="198120" y="374904"/>
                  </a:lnTo>
                  <a:lnTo>
                    <a:pt x="213360" y="388620"/>
                  </a:lnTo>
                  <a:lnTo>
                    <a:pt x="230124" y="403860"/>
                  </a:lnTo>
                  <a:lnTo>
                    <a:pt x="263652" y="431292"/>
                  </a:lnTo>
                  <a:lnTo>
                    <a:pt x="300228" y="458724"/>
                  </a:lnTo>
                  <a:lnTo>
                    <a:pt x="338328" y="484632"/>
                  </a:lnTo>
                  <a:lnTo>
                    <a:pt x="377952" y="509016"/>
                  </a:lnTo>
                  <a:lnTo>
                    <a:pt x="420624" y="533400"/>
                  </a:lnTo>
                  <a:lnTo>
                    <a:pt x="463296" y="554736"/>
                  </a:lnTo>
                  <a:lnTo>
                    <a:pt x="509016" y="576072"/>
                  </a:lnTo>
                  <a:lnTo>
                    <a:pt x="556260" y="595884"/>
                  </a:lnTo>
                  <a:lnTo>
                    <a:pt x="605028" y="614172"/>
                  </a:lnTo>
                  <a:lnTo>
                    <a:pt x="655320" y="632460"/>
                  </a:lnTo>
                  <a:lnTo>
                    <a:pt x="707136" y="647700"/>
                  </a:lnTo>
                  <a:lnTo>
                    <a:pt x="760476" y="661416"/>
                  </a:lnTo>
                  <a:lnTo>
                    <a:pt x="815340" y="673608"/>
                  </a:lnTo>
                  <a:lnTo>
                    <a:pt x="871728" y="685800"/>
                  </a:lnTo>
                  <a:lnTo>
                    <a:pt x="928116" y="694944"/>
                  </a:lnTo>
                  <a:lnTo>
                    <a:pt x="986028" y="702564"/>
                  </a:lnTo>
                  <a:lnTo>
                    <a:pt x="1045464" y="708660"/>
                  </a:lnTo>
                  <a:lnTo>
                    <a:pt x="1106424" y="713232"/>
                  </a:lnTo>
                  <a:lnTo>
                    <a:pt x="1167384" y="716280"/>
                  </a:lnTo>
                  <a:lnTo>
                    <a:pt x="1169761" y="716280"/>
                  </a:lnTo>
                  <a:lnTo>
                    <a:pt x="1178052" y="704088"/>
                  </a:lnTo>
                  <a:close/>
                </a:path>
                <a:path w="1228725" h="742314">
                  <a:moveTo>
                    <a:pt x="1190244" y="723138"/>
                  </a:moveTo>
                  <a:lnTo>
                    <a:pt x="1190244" y="711708"/>
                  </a:lnTo>
                  <a:lnTo>
                    <a:pt x="1184148" y="716280"/>
                  </a:lnTo>
                  <a:lnTo>
                    <a:pt x="1169761" y="716280"/>
                  </a:lnTo>
                  <a:lnTo>
                    <a:pt x="1152144" y="742188"/>
                  </a:lnTo>
                  <a:lnTo>
                    <a:pt x="1190244" y="723138"/>
                  </a:lnTo>
                  <a:close/>
                </a:path>
                <a:path w="1228725" h="742314">
                  <a:moveTo>
                    <a:pt x="1228344" y="704088"/>
                  </a:moveTo>
                  <a:lnTo>
                    <a:pt x="1153668" y="665988"/>
                  </a:lnTo>
                  <a:lnTo>
                    <a:pt x="1169273" y="690372"/>
                  </a:lnTo>
                  <a:lnTo>
                    <a:pt x="1178052" y="690372"/>
                  </a:lnTo>
                  <a:lnTo>
                    <a:pt x="1185672" y="691896"/>
                  </a:lnTo>
                  <a:lnTo>
                    <a:pt x="1190244" y="696468"/>
                  </a:lnTo>
                  <a:lnTo>
                    <a:pt x="1190244" y="723138"/>
                  </a:lnTo>
                  <a:lnTo>
                    <a:pt x="1228344" y="704088"/>
                  </a:lnTo>
                  <a:close/>
                </a:path>
                <a:path w="1228725" h="742314">
                  <a:moveTo>
                    <a:pt x="1190244" y="711708"/>
                  </a:moveTo>
                  <a:lnTo>
                    <a:pt x="1190244" y="696468"/>
                  </a:lnTo>
                  <a:lnTo>
                    <a:pt x="1185672" y="691896"/>
                  </a:lnTo>
                  <a:lnTo>
                    <a:pt x="1178052" y="690372"/>
                  </a:lnTo>
                  <a:lnTo>
                    <a:pt x="1169273" y="690372"/>
                  </a:lnTo>
                  <a:lnTo>
                    <a:pt x="1178052" y="704088"/>
                  </a:lnTo>
                  <a:lnTo>
                    <a:pt x="1178052" y="716280"/>
                  </a:lnTo>
                  <a:lnTo>
                    <a:pt x="1184148" y="716280"/>
                  </a:lnTo>
                  <a:lnTo>
                    <a:pt x="1190244" y="711708"/>
                  </a:lnTo>
                  <a:close/>
                </a:path>
                <a:path w="1228725" h="742314">
                  <a:moveTo>
                    <a:pt x="1178052" y="716280"/>
                  </a:moveTo>
                  <a:lnTo>
                    <a:pt x="1178052" y="704088"/>
                  </a:lnTo>
                  <a:lnTo>
                    <a:pt x="1169761" y="716280"/>
                  </a:lnTo>
                  <a:lnTo>
                    <a:pt x="1178052" y="716280"/>
                  </a:lnTo>
                  <a:close/>
                </a:path>
              </a:pathLst>
            </a:custGeom>
            <a:solidFill>
              <a:srgbClr val="AFA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000362" y="3777996"/>
              <a:ext cx="2639695" cy="1536700"/>
            </a:xfrm>
            <a:custGeom>
              <a:avLst/>
              <a:gdLst/>
              <a:ahLst/>
              <a:cxnLst/>
              <a:rect l="l" t="t" r="r" b="b"/>
              <a:pathLst>
                <a:path w="2639695" h="1536700">
                  <a:moveTo>
                    <a:pt x="2639568" y="1327403"/>
                  </a:moveTo>
                  <a:lnTo>
                    <a:pt x="2639568" y="71627"/>
                  </a:lnTo>
                  <a:lnTo>
                    <a:pt x="2634080" y="23592"/>
                  </a:lnTo>
                  <a:lnTo>
                    <a:pt x="2625694" y="0"/>
                  </a:lnTo>
                  <a:lnTo>
                    <a:pt x="14053" y="0"/>
                  </a:lnTo>
                  <a:lnTo>
                    <a:pt x="5567" y="23592"/>
                  </a:lnTo>
                  <a:lnTo>
                    <a:pt x="0" y="71627"/>
                  </a:lnTo>
                  <a:lnTo>
                    <a:pt x="0" y="1327403"/>
                  </a:lnTo>
                  <a:lnTo>
                    <a:pt x="5567" y="1374958"/>
                  </a:lnTo>
                  <a:lnTo>
                    <a:pt x="21398" y="1418781"/>
                  </a:lnTo>
                  <a:lnTo>
                    <a:pt x="46186" y="1457565"/>
                  </a:lnTo>
                  <a:lnTo>
                    <a:pt x="78625" y="1490005"/>
                  </a:lnTo>
                  <a:lnTo>
                    <a:pt x="117410" y="1514793"/>
                  </a:lnTo>
                  <a:lnTo>
                    <a:pt x="161232" y="1530624"/>
                  </a:lnTo>
                  <a:lnTo>
                    <a:pt x="208788" y="1536191"/>
                  </a:lnTo>
                  <a:lnTo>
                    <a:pt x="2430780" y="1536191"/>
                  </a:lnTo>
                  <a:lnTo>
                    <a:pt x="2478814" y="1530624"/>
                  </a:lnTo>
                  <a:lnTo>
                    <a:pt x="2522824" y="1514793"/>
                  </a:lnTo>
                  <a:lnTo>
                    <a:pt x="2561581" y="1490005"/>
                  </a:lnTo>
                  <a:lnTo>
                    <a:pt x="2593861" y="1457565"/>
                  </a:lnTo>
                  <a:lnTo>
                    <a:pt x="2618436" y="1418781"/>
                  </a:lnTo>
                  <a:lnTo>
                    <a:pt x="2634080" y="1374958"/>
                  </a:lnTo>
                  <a:lnTo>
                    <a:pt x="2639568" y="13274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988170" y="3777996"/>
              <a:ext cx="2665730" cy="1548765"/>
            </a:xfrm>
            <a:custGeom>
              <a:avLst/>
              <a:gdLst/>
              <a:ahLst/>
              <a:cxnLst/>
              <a:rect l="l" t="t" r="r" b="b"/>
              <a:pathLst>
                <a:path w="2665729" h="1548764">
                  <a:moveTo>
                    <a:pt x="39069" y="0"/>
                  </a:moveTo>
                  <a:lnTo>
                    <a:pt x="11488" y="0"/>
                  </a:lnTo>
                  <a:lnTo>
                    <a:pt x="9144" y="6095"/>
                  </a:lnTo>
                  <a:lnTo>
                    <a:pt x="4572" y="27431"/>
                  </a:lnTo>
                  <a:lnTo>
                    <a:pt x="1524" y="50291"/>
                  </a:lnTo>
                  <a:lnTo>
                    <a:pt x="0" y="71627"/>
                  </a:lnTo>
                  <a:lnTo>
                    <a:pt x="0" y="1327403"/>
                  </a:lnTo>
                  <a:lnTo>
                    <a:pt x="1524" y="1350263"/>
                  </a:lnTo>
                  <a:lnTo>
                    <a:pt x="4572" y="1371599"/>
                  </a:lnTo>
                  <a:lnTo>
                    <a:pt x="16764" y="1414271"/>
                  </a:lnTo>
                  <a:lnTo>
                    <a:pt x="24384" y="1427334"/>
                  </a:lnTo>
                  <a:lnTo>
                    <a:pt x="24384" y="71627"/>
                  </a:lnTo>
                  <a:lnTo>
                    <a:pt x="25908" y="50291"/>
                  </a:lnTo>
                  <a:lnTo>
                    <a:pt x="28956" y="32003"/>
                  </a:lnTo>
                  <a:lnTo>
                    <a:pt x="33528" y="12191"/>
                  </a:lnTo>
                  <a:lnTo>
                    <a:pt x="39069" y="0"/>
                  </a:lnTo>
                  <a:close/>
                </a:path>
                <a:path w="2665729" h="1548764">
                  <a:moveTo>
                    <a:pt x="2639568" y="1429257"/>
                  </a:moveTo>
                  <a:lnTo>
                    <a:pt x="2639568" y="1327403"/>
                  </a:lnTo>
                  <a:lnTo>
                    <a:pt x="2638044" y="1347215"/>
                  </a:lnTo>
                  <a:lnTo>
                    <a:pt x="2634996" y="1367027"/>
                  </a:lnTo>
                  <a:lnTo>
                    <a:pt x="2624328" y="1403603"/>
                  </a:lnTo>
                  <a:lnTo>
                    <a:pt x="2606040" y="1437131"/>
                  </a:lnTo>
                  <a:lnTo>
                    <a:pt x="2567940" y="1478279"/>
                  </a:lnTo>
                  <a:lnTo>
                    <a:pt x="2535936" y="1499615"/>
                  </a:lnTo>
                  <a:lnTo>
                    <a:pt x="2500884" y="1514855"/>
                  </a:lnTo>
                  <a:lnTo>
                    <a:pt x="2462784" y="1522475"/>
                  </a:lnTo>
                  <a:lnTo>
                    <a:pt x="201168" y="1522475"/>
                  </a:lnTo>
                  <a:lnTo>
                    <a:pt x="181356" y="1519427"/>
                  </a:lnTo>
                  <a:lnTo>
                    <a:pt x="144780" y="1507235"/>
                  </a:lnTo>
                  <a:lnTo>
                    <a:pt x="111252" y="1488947"/>
                  </a:lnTo>
                  <a:lnTo>
                    <a:pt x="70104" y="1450847"/>
                  </a:lnTo>
                  <a:lnTo>
                    <a:pt x="39624" y="1402079"/>
                  </a:lnTo>
                  <a:lnTo>
                    <a:pt x="28956" y="1365503"/>
                  </a:lnTo>
                  <a:lnTo>
                    <a:pt x="24384" y="1325879"/>
                  </a:lnTo>
                  <a:lnTo>
                    <a:pt x="24384" y="1427334"/>
                  </a:lnTo>
                  <a:lnTo>
                    <a:pt x="50292" y="1467611"/>
                  </a:lnTo>
                  <a:lnTo>
                    <a:pt x="80772" y="1498091"/>
                  </a:lnTo>
                  <a:lnTo>
                    <a:pt x="115824" y="1522475"/>
                  </a:lnTo>
                  <a:lnTo>
                    <a:pt x="155448" y="1539239"/>
                  </a:lnTo>
                  <a:lnTo>
                    <a:pt x="199644" y="1546859"/>
                  </a:lnTo>
                  <a:lnTo>
                    <a:pt x="220980" y="1548383"/>
                  </a:lnTo>
                  <a:lnTo>
                    <a:pt x="2444496" y="1548383"/>
                  </a:lnTo>
                  <a:lnTo>
                    <a:pt x="2488692" y="1543811"/>
                  </a:lnTo>
                  <a:lnTo>
                    <a:pt x="2529840" y="1530095"/>
                  </a:lnTo>
                  <a:lnTo>
                    <a:pt x="2567940" y="1510283"/>
                  </a:lnTo>
                  <a:lnTo>
                    <a:pt x="2615184" y="1467611"/>
                  </a:lnTo>
                  <a:lnTo>
                    <a:pt x="2638044" y="1432559"/>
                  </a:lnTo>
                  <a:lnTo>
                    <a:pt x="2639568" y="1429257"/>
                  </a:lnTo>
                  <a:close/>
                </a:path>
                <a:path w="2665729" h="1548764">
                  <a:moveTo>
                    <a:pt x="2665476" y="1327403"/>
                  </a:moveTo>
                  <a:lnTo>
                    <a:pt x="2665476" y="71627"/>
                  </a:lnTo>
                  <a:lnTo>
                    <a:pt x="2663952" y="48767"/>
                  </a:lnTo>
                  <a:lnTo>
                    <a:pt x="2660904" y="25907"/>
                  </a:lnTo>
                  <a:lnTo>
                    <a:pt x="2654808" y="4571"/>
                  </a:lnTo>
                  <a:lnTo>
                    <a:pt x="2653049" y="0"/>
                  </a:lnTo>
                  <a:lnTo>
                    <a:pt x="2625852" y="0"/>
                  </a:lnTo>
                  <a:lnTo>
                    <a:pt x="2636520" y="32003"/>
                  </a:lnTo>
                  <a:lnTo>
                    <a:pt x="2639568" y="51815"/>
                  </a:lnTo>
                  <a:lnTo>
                    <a:pt x="2639568" y="1429257"/>
                  </a:lnTo>
                  <a:lnTo>
                    <a:pt x="2647188" y="1412747"/>
                  </a:lnTo>
                  <a:lnTo>
                    <a:pt x="2654808" y="1391411"/>
                  </a:lnTo>
                  <a:lnTo>
                    <a:pt x="2660904" y="1371599"/>
                  </a:lnTo>
                  <a:lnTo>
                    <a:pt x="2663952" y="1348739"/>
                  </a:lnTo>
                  <a:lnTo>
                    <a:pt x="2665476" y="1327403"/>
                  </a:lnTo>
                  <a:close/>
                </a:path>
              </a:pathLst>
            </a:custGeom>
            <a:solidFill>
              <a:srgbClr val="AFA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168018" y="4258055"/>
              <a:ext cx="528827" cy="10088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083926" y="4169663"/>
              <a:ext cx="1181100" cy="490855"/>
            </a:xfrm>
            <a:custGeom>
              <a:avLst/>
              <a:gdLst/>
              <a:ahLst/>
              <a:cxnLst/>
              <a:rect l="l" t="t" r="r" b="b"/>
              <a:pathLst>
                <a:path w="1181100" h="490854">
                  <a:moveTo>
                    <a:pt x="1181100" y="428244"/>
                  </a:moveTo>
                  <a:lnTo>
                    <a:pt x="1181100" y="60960"/>
                  </a:lnTo>
                  <a:lnTo>
                    <a:pt x="1176266" y="37290"/>
                  </a:lnTo>
                  <a:lnTo>
                    <a:pt x="1163002" y="17907"/>
                  </a:lnTo>
                  <a:lnTo>
                    <a:pt x="1143166" y="4810"/>
                  </a:lnTo>
                  <a:lnTo>
                    <a:pt x="1118616" y="0"/>
                  </a:lnTo>
                  <a:lnTo>
                    <a:pt x="60960" y="0"/>
                  </a:lnTo>
                  <a:lnTo>
                    <a:pt x="37290" y="4810"/>
                  </a:lnTo>
                  <a:lnTo>
                    <a:pt x="17907" y="17907"/>
                  </a:lnTo>
                  <a:lnTo>
                    <a:pt x="4810" y="37290"/>
                  </a:lnTo>
                  <a:lnTo>
                    <a:pt x="0" y="60960"/>
                  </a:lnTo>
                  <a:lnTo>
                    <a:pt x="0" y="428244"/>
                  </a:lnTo>
                  <a:lnTo>
                    <a:pt x="4810" y="452794"/>
                  </a:lnTo>
                  <a:lnTo>
                    <a:pt x="17907" y="472630"/>
                  </a:lnTo>
                  <a:lnTo>
                    <a:pt x="37290" y="485894"/>
                  </a:lnTo>
                  <a:lnTo>
                    <a:pt x="60960" y="490728"/>
                  </a:lnTo>
                  <a:lnTo>
                    <a:pt x="1118616" y="490728"/>
                  </a:lnTo>
                  <a:lnTo>
                    <a:pt x="1143166" y="485894"/>
                  </a:lnTo>
                  <a:lnTo>
                    <a:pt x="1163002" y="472630"/>
                  </a:lnTo>
                  <a:lnTo>
                    <a:pt x="1176266" y="452794"/>
                  </a:lnTo>
                  <a:lnTo>
                    <a:pt x="1181100" y="428244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076307" y="4163568"/>
              <a:ext cx="1195070" cy="502920"/>
            </a:xfrm>
            <a:custGeom>
              <a:avLst/>
              <a:gdLst/>
              <a:ahLst/>
              <a:cxnLst/>
              <a:rect l="l" t="t" r="r" b="b"/>
              <a:pathLst>
                <a:path w="1195070" h="502920">
                  <a:moveTo>
                    <a:pt x="1524" y="441960"/>
                  </a:moveTo>
                  <a:lnTo>
                    <a:pt x="1524" y="60960"/>
                  </a:lnTo>
                  <a:lnTo>
                    <a:pt x="0" y="67056"/>
                  </a:lnTo>
                  <a:lnTo>
                    <a:pt x="0" y="435864"/>
                  </a:lnTo>
                  <a:lnTo>
                    <a:pt x="1524" y="441960"/>
                  </a:lnTo>
                  <a:close/>
                </a:path>
                <a:path w="1195070" h="502920">
                  <a:moveTo>
                    <a:pt x="1194816" y="441960"/>
                  </a:moveTo>
                  <a:lnTo>
                    <a:pt x="1194816" y="59436"/>
                  </a:lnTo>
                  <a:lnTo>
                    <a:pt x="1191768" y="47244"/>
                  </a:lnTo>
                  <a:lnTo>
                    <a:pt x="1188720" y="39624"/>
                  </a:lnTo>
                  <a:lnTo>
                    <a:pt x="1182624" y="28956"/>
                  </a:lnTo>
                  <a:lnTo>
                    <a:pt x="1175004" y="19812"/>
                  </a:lnTo>
                  <a:lnTo>
                    <a:pt x="1175004" y="18288"/>
                  </a:lnTo>
                  <a:lnTo>
                    <a:pt x="1173480" y="18288"/>
                  </a:lnTo>
                  <a:lnTo>
                    <a:pt x="1164336" y="10668"/>
                  </a:lnTo>
                  <a:lnTo>
                    <a:pt x="1146048" y="1524"/>
                  </a:lnTo>
                  <a:lnTo>
                    <a:pt x="1139952" y="0"/>
                  </a:lnTo>
                  <a:lnTo>
                    <a:pt x="60960" y="0"/>
                  </a:lnTo>
                  <a:lnTo>
                    <a:pt x="54864" y="1524"/>
                  </a:lnTo>
                  <a:lnTo>
                    <a:pt x="47244" y="3048"/>
                  </a:lnTo>
                  <a:lnTo>
                    <a:pt x="41148" y="4572"/>
                  </a:lnTo>
                  <a:lnTo>
                    <a:pt x="30480" y="10668"/>
                  </a:lnTo>
                  <a:lnTo>
                    <a:pt x="21336" y="18288"/>
                  </a:lnTo>
                  <a:lnTo>
                    <a:pt x="19812" y="18288"/>
                  </a:lnTo>
                  <a:lnTo>
                    <a:pt x="19812" y="19812"/>
                  </a:lnTo>
                  <a:lnTo>
                    <a:pt x="12192" y="28956"/>
                  </a:lnTo>
                  <a:lnTo>
                    <a:pt x="3048" y="47244"/>
                  </a:lnTo>
                  <a:lnTo>
                    <a:pt x="1524" y="53340"/>
                  </a:lnTo>
                  <a:lnTo>
                    <a:pt x="1524" y="449580"/>
                  </a:lnTo>
                  <a:lnTo>
                    <a:pt x="4572" y="455676"/>
                  </a:lnTo>
                  <a:lnTo>
                    <a:pt x="6096" y="461772"/>
                  </a:lnTo>
                  <a:lnTo>
                    <a:pt x="12192" y="472440"/>
                  </a:lnTo>
                  <a:lnTo>
                    <a:pt x="13716" y="474268"/>
                  </a:lnTo>
                  <a:lnTo>
                    <a:pt x="13716" y="60960"/>
                  </a:lnTo>
                  <a:lnTo>
                    <a:pt x="15240" y="54864"/>
                  </a:lnTo>
                  <a:lnTo>
                    <a:pt x="15240" y="50292"/>
                  </a:lnTo>
                  <a:lnTo>
                    <a:pt x="18288" y="45720"/>
                  </a:lnTo>
                  <a:lnTo>
                    <a:pt x="22860" y="35052"/>
                  </a:lnTo>
                  <a:lnTo>
                    <a:pt x="22860" y="36576"/>
                  </a:lnTo>
                  <a:lnTo>
                    <a:pt x="28956" y="29260"/>
                  </a:lnTo>
                  <a:lnTo>
                    <a:pt x="28956" y="28956"/>
                  </a:lnTo>
                  <a:lnTo>
                    <a:pt x="30480" y="27432"/>
                  </a:lnTo>
                  <a:lnTo>
                    <a:pt x="30480" y="27686"/>
                  </a:lnTo>
                  <a:lnTo>
                    <a:pt x="36576" y="22606"/>
                  </a:lnTo>
                  <a:lnTo>
                    <a:pt x="36576" y="21336"/>
                  </a:lnTo>
                  <a:lnTo>
                    <a:pt x="47244" y="16764"/>
                  </a:lnTo>
                  <a:lnTo>
                    <a:pt x="51816" y="13716"/>
                  </a:lnTo>
                  <a:lnTo>
                    <a:pt x="57912" y="13716"/>
                  </a:lnTo>
                  <a:lnTo>
                    <a:pt x="62484" y="12192"/>
                  </a:lnTo>
                  <a:lnTo>
                    <a:pt x="1132332" y="12192"/>
                  </a:lnTo>
                  <a:lnTo>
                    <a:pt x="1138428" y="13716"/>
                  </a:lnTo>
                  <a:lnTo>
                    <a:pt x="1143000" y="15240"/>
                  </a:lnTo>
                  <a:lnTo>
                    <a:pt x="1149096" y="16764"/>
                  </a:lnTo>
                  <a:lnTo>
                    <a:pt x="1158240" y="21336"/>
                  </a:lnTo>
                  <a:lnTo>
                    <a:pt x="1158240" y="22606"/>
                  </a:lnTo>
                  <a:lnTo>
                    <a:pt x="1165860" y="28956"/>
                  </a:lnTo>
                  <a:lnTo>
                    <a:pt x="1165860" y="27432"/>
                  </a:lnTo>
                  <a:lnTo>
                    <a:pt x="1171956" y="36576"/>
                  </a:lnTo>
                  <a:lnTo>
                    <a:pt x="1171956" y="35052"/>
                  </a:lnTo>
                  <a:lnTo>
                    <a:pt x="1178052" y="45720"/>
                  </a:lnTo>
                  <a:lnTo>
                    <a:pt x="1179576" y="50292"/>
                  </a:lnTo>
                  <a:lnTo>
                    <a:pt x="1181100" y="56388"/>
                  </a:lnTo>
                  <a:lnTo>
                    <a:pt x="1181100" y="474268"/>
                  </a:lnTo>
                  <a:lnTo>
                    <a:pt x="1182624" y="472440"/>
                  </a:lnTo>
                  <a:lnTo>
                    <a:pt x="1191768" y="454152"/>
                  </a:lnTo>
                  <a:lnTo>
                    <a:pt x="1194816" y="441960"/>
                  </a:lnTo>
                  <a:close/>
                </a:path>
                <a:path w="1195070" h="502920">
                  <a:moveTo>
                    <a:pt x="30480" y="473964"/>
                  </a:moveTo>
                  <a:lnTo>
                    <a:pt x="22860" y="464820"/>
                  </a:lnTo>
                  <a:lnTo>
                    <a:pt x="22860" y="466344"/>
                  </a:lnTo>
                  <a:lnTo>
                    <a:pt x="16764" y="455676"/>
                  </a:lnTo>
                  <a:lnTo>
                    <a:pt x="15240" y="451104"/>
                  </a:lnTo>
                  <a:lnTo>
                    <a:pt x="13716" y="445008"/>
                  </a:lnTo>
                  <a:lnTo>
                    <a:pt x="13716" y="474268"/>
                  </a:lnTo>
                  <a:lnTo>
                    <a:pt x="19812" y="481584"/>
                  </a:lnTo>
                  <a:lnTo>
                    <a:pt x="19812" y="483108"/>
                  </a:lnTo>
                  <a:lnTo>
                    <a:pt x="21336" y="483108"/>
                  </a:lnTo>
                  <a:lnTo>
                    <a:pt x="28956" y="489458"/>
                  </a:lnTo>
                  <a:lnTo>
                    <a:pt x="28956" y="473964"/>
                  </a:lnTo>
                  <a:lnTo>
                    <a:pt x="30480" y="473964"/>
                  </a:lnTo>
                  <a:close/>
                </a:path>
                <a:path w="1195070" h="502920">
                  <a:moveTo>
                    <a:pt x="30480" y="27432"/>
                  </a:moveTo>
                  <a:lnTo>
                    <a:pt x="28956" y="28956"/>
                  </a:lnTo>
                  <a:lnTo>
                    <a:pt x="29787" y="28263"/>
                  </a:lnTo>
                  <a:lnTo>
                    <a:pt x="30480" y="27432"/>
                  </a:lnTo>
                  <a:close/>
                </a:path>
                <a:path w="1195070" h="502920">
                  <a:moveTo>
                    <a:pt x="29787" y="28263"/>
                  </a:moveTo>
                  <a:lnTo>
                    <a:pt x="28956" y="28956"/>
                  </a:lnTo>
                  <a:lnTo>
                    <a:pt x="28956" y="29260"/>
                  </a:lnTo>
                  <a:lnTo>
                    <a:pt x="29787" y="28263"/>
                  </a:lnTo>
                  <a:close/>
                </a:path>
                <a:path w="1195070" h="502920">
                  <a:moveTo>
                    <a:pt x="38100" y="480060"/>
                  </a:moveTo>
                  <a:lnTo>
                    <a:pt x="28956" y="473964"/>
                  </a:lnTo>
                  <a:lnTo>
                    <a:pt x="28956" y="489458"/>
                  </a:lnTo>
                  <a:lnTo>
                    <a:pt x="30480" y="490728"/>
                  </a:lnTo>
                  <a:lnTo>
                    <a:pt x="36576" y="493776"/>
                  </a:lnTo>
                  <a:lnTo>
                    <a:pt x="36576" y="480060"/>
                  </a:lnTo>
                  <a:lnTo>
                    <a:pt x="38100" y="480060"/>
                  </a:lnTo>
                  <a:close/>
                </a:path>
                <a:path w="1195070" h="502920">
                  <a:moveTo>
                    <a:pt x="30480" y="27686"/>
                  </a:moveTo>
                  <a:lnTo>
                    <a:pt x="30480" y="27432"/>
                  </a:lnTo>
                  <a:lnTo>
                    <a:pt x="29787" y="28263"/>
                  </a:lnTo>
                  <a:lnTo>
                    <a:pt x="30480" y="27686"/>
                  </a:lnTo>
                  <a:close/>
                </a:path>
                <a:path w="1195070" h="502920">
                  <a:moveTo>
                    <a:pt x="38100" y="21336"/>
                  </a:moveTo>
                  <a:lnTo>
                    <a:pt x="36576" y="21336"/>
                  </a:lnTo>
                  <a:lnTo>
                    <a:pt x="36576" y="22606"/>
                  </a:lnTo>
                  <a:lnTo>
                    <a:pt x="38100" y="21336"/>
                  </a:lnTo>
                  <a:close/>
                </a:path>
                <a:path w="1195070" h="502920">
                  <a:moveTo>
                    <a:pt x="1158240" y="494211"/>
                  </a:moveTo>
                  <a:lnTo>
                    <a:pt x="1158240" y="480060"/>
                  </a:lnTo>
                  <a:lnTo>
                    <a:pt x="1147572" y="486156"/>
                  </a:lnTo>
                  <a:lnTo>
                    <a:pt x="1143000" y="487680"/>
                  </a:lnTo>
                  <a:lnTo>
                    <a:pt x="1136904" y="489204"/>
                  </a:lnTo>
                  <a:lnTo>
                    <a:pt x="56388" y="489204"/>
                  </a:lnTo>
                  <a:lnTo>
                    <a:pt x="47244" y="486156"/>
                  </a:lnTo>
                  <a:lnTo>
                    <a:pt x="36576" y="480060"/>
                  </a:lnTo>
                  <a:lnTo>
                    <a:pt x="36576" y="493776"/>
                  </a:lnTo>
                  <a:lnTo>
                    <a:pt x="48768" y="499872"/>
                  </a:lnTo>
                  <a:lnTo>
                    <a:pt x="60960" y="502920"/>
                  </a:lnTo>
                  <a:lnTo>
                    <a:pt x="1133856" y="502920"/>
                  </a:lnTo>
                  <a:lnTo>
                    <a:pt x="1141476" y="501396"/>
                  </a:lnTo>
                  <a:lnTo>
                    <a:pt x="1147572" y="499872"/>
                  </a:lnTo>
                  <a:lnTo>
                    <a:pt x="1153668" y="496824"/>
                  </a:lnTo>
                  <a:lnTo>
                    <a:pt x="1158240" y="494211"/>
                  </a:lnTo>
                  <a:close/>
                </a:path>
                <a:path w="1195070" h="502920">
                  <a:moveTo>
                    <a:pt x="1158240" y="22606"/>
                  </a:moveTo>
                  <a:lnTo>
                    <a:pt x="1158240" y="21336"/>
                  </a:lnTo>
                  <a:lnTo>
                    <a:pt x="1156716" y="21336"/>
                  </a:lnTo>
                  <a:lnTo>
                    <a:pt x="1158240" y="22606"/>
                  </a:lnTo>
                  <a:close/>
                </a:path>
                <a:path w="1195070" h="502920">
                  <a:moveTo>
                    <a:pt x="1181100" y="474268"/>
                  </a:moveTo>
                  <a:lnTo>
                    <a:pt x="1181100" y="446532"/>
                  </a:lnTo>
                  <a:lnTo>
                    <a:pt x="1179576" y="451104"/>
                  </a:lnTo>
                  <a:lnTo>
                    <a:pt x="1178052" y="457200"/>
                  </a:lnTo>
                  <a:lnTo>
                    <a:pt x="1171956" y="466344"/>
                  </a:lnTo>
                  <a:lnTo>
                    <a:pt x="1171956" y="464820"/>
                  </a:lnTo>
                  <a:lnTo>
                    <a:pt x="1165860" y="473964"/>
                  </a:lnTo>
                  <a:lnTo>
                    <a:pt x="1156716" y="480060"/>
                  </a:lnTo>
                  <a:lnTo>
                    <a:pt x="1158240" y="480060"/>
                  </a:lnTo>
                  <a:lnTo>
                    <a:pt x="1158240" y="494211"/>
                  </a:lnTo>
                  <a:lnTo>
                    <a:pt x="1164336" y="490728"/>
                  </a:lnTo>
                  <a:lnTo>
                    <a:pt x="1173480" y="483108"/>
                  </a:lnTo>
                  <a:lnTo>
                    <a:pt x="1175004" y="483108"/>
                  </a:lnTo>
                  <a:lnTo>
                    <a:pt x="1175004" y="481584"/>
                  </a:lnTo>
                  <a:lnTo>
                    <a:pt x="1181100" y="474268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5168770" y="4213350"/>
            <a:ext cx="100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745" marR="5080" indent="-233679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Business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  Services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5076306" y="4750308"/>
            <a:ext cx="1195070" cy="502920"/>
            <a:chOff x="5076306" y="4750308"/>
            <a:chExt cx="1195070" cy="502920"/>
          </a:xfrm>
        </p:grpSpPr>
        <p:sp>
          <p:nvSpPr>
            <p:cNvPr id="112" name="object 112"/>
            <p:cNvSpPr/>
            <p:nvPr/>
          </p:nvSpPr>
          <p:spPr>
            <a:xfrm>
              <a:off x="5083926" y="4756404"/>
              <a:ext cx="1181100" cy="490855"/>
            </a:xfrm>
            <a:custGeom>
              <a:avLst/>
              <a:gdLst/>
              <a:ahLst/>
              <a:cxnLst/>
              <a:rect l="l" t="t" r="r" b="b"/>
              <a:pathLst>
                <a:path w="1181100" h="490854">
                  <a:moveTo>
                    <a:pt x="1181100" y="429768"/>
                  </a:moveTo>
                  <a:lnTo>
                    <a:pt x="1181100" y="60960"/>
                  </a:lnTo>
                  <a:lnTo>
                    <a:pt x="1176266" y="37290"/>
                  </a:lnTo>
                  <a:lnTo>
                    <a:pt x="1163002" y="17907"/>
                  </a:lnTo>
                  <a:lnTo>
                    <a:pt x="1143166" y="4810"/>
                  </a:lnTo>
                  <a:lnTo>
                    <a:pt x="1118616" y="0"/>
                  </a:lnTo>
                  <a:lnTo>
                    <a:pt x="60960" y="0"/>
                  </a:lnTo>
                  <a:lnTo>
                    <a:pt x="37290" y="4810"/>
                  </a:lnTo>
                  <a:lnTo>
                    <a:pt x="17907" y="17907"/>
                  </a:lnTo>
                  <a:lnTo>
                    <a:pt x="4810" y="37290"/>
                  </a:lnTo>
                  <a:lnTo>
                    <a:pt x="0" y="60960"/>
                  </a:lnTo>
                  <a:lnTo>
                    <a:pt x="0" y="429768"/>
                  </a:lnTo>
                  <a:lnTo>
                    <a:pt x="4810" y="453437"/>
                  </a:lnTo>
                  <a:lnTo>
                    <a:pt x="17907" y="472821"/>
                  </a:lnTo>
                  <a:lnTo>
                    <a:pt x="37290" y="485917"/>
                  </a:lnTo>
                  <a:lnTo>
                    <a:pt x="60960" y="490728"/>
                  </a:lnTo>
                  <a:lnTo>
                    <a:pt x="1118616" y="490728"/>
                  </a:lnTo>
                  <a:lnTo>
                    <a:pt x="1143166" y="485917"/>
                  </a:lnTo>
                  <a:lnTo>
                    <a:pt x="1163002" y="472821"/>
                  </a:lnTo>
                  <a:lnTo>
                    <a:pt x="1176266" y="453437"/>
                  </a:lnTo>
                  <a:lnTo>
                    <a:pt x="1181100" y="429768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76306" y="4750308"/>
              <a:ext cx="1195070" cy="502920"/>
            </a:xfrm>
            <a:custGeom>
              <a:avLst/>
              <a:gdLst/>
              <a:ahLst/>
              <a:cxnLst/>
              <a:rect l="l" t="t" r="r" b="b"/>
              <a:pathLst>
                <a:path w="1195070" h="502920">
                  <a:moveTo>
                    <a:pt x="1524" y="443484"/>
                  </a:moveTo>
                  <a:lnTo>
                    <a:pt x="1524" y="60960"/>
                  </a:lnTo>
                  <a:lnTo>
                    <a:pt x="0" y="67056"/>
                  </a:lnTo>
                  <a:lnTo>
                    <a:pt x="0" y="435864"/>
                  </a:lnTo>
                  <a:lnTo>
                    <a:pt x="1524" y="443484"/>
                  </a:lnTo>
                  <a:close/>
                </a:path>
                <a:path w="1195070" h="502920">
                  <a:moveTo>
                    <a:pt x="12192" y="472440"/>
                  </a:moveTo>
                  <a:lnTo>
                    <a:pt x="12192" y="30480"/>
                  </a:lnTo>
                  <a:lnTo>
                    <a:pt x="6096" y="41148"/>
                  </a:lnTo>
                  <a:lnTo>
                    <a:pt x="3048" y="47244"/>
                  </a:lnTo>
                  <a:lnTo>
                    <a:pt x="1524" y="54864"/>
                  </a:lnTo>
                  <a:lnTo>
                    <a:pt x="1524" y="449580"/>
                  </a:lnTo>
                  <a:lnTo>
                    <a:pt x="4572" y="455676"/>
                  </a:lnTo>
                  <a:lnTo>
                    <a:pt x="6096" y="461772"/>
                  </a:lnTo>
                  <a:lnTo>
                    <a:pt x="12192" y="472440"/>
                  </a:lnTo>
                  <a:close/>
                </a:path>
                <a:path w="1195070" h="502920">
                  <a:moveTo>
                    <a:pt x="1182624" y="473964"/>
                  </a:moveTo>
                  <a:lnTo>
                    <a:pt x="1182624" y="28956"/>
                  </a:lnTo>
                  <a:lnTo>
                    <a:pt x="1175004" y="19812"/>
                  </a:lnTo>
                  <a:lnTo>
                    <a:pt x="1173480" y="19812"/>
                  </a:lnTo>
                  <a:lnTo>
                    <a:pt x="1164336" y="12192"/>
                  </a:lnTo>
                  <a:lnTo>
                    <a:pt x="1164336" y="10668"/>
                  </a:lnTo>
                  <a:lnTo>
                    <a:pt x="1152144" y="4572"/>
                  </a:lnTo>
                  <a:lnTo>
                    <a:pt x="1133856" y="0"/>
                  </a:lnTo>
                  <a:lnTo>
                    <a:pt x="60960" y="0"/>
                  </a:lnTo>
                  <a:lnTo>
                    <a:pt x="54864" y="1524"/>
                  </a:lnTo>
                  <a:lnTo>
                    <a:pt x="47244" y="3048"/>
                  </a:lnTo>
                  <a:lnTo>
                    <a:pt x="41148" y="6096"/>
                  </a:lnTo>
                  <a:lnTo>
                    <a:pt x="30480" y="10668"/>
                  </a:lnTo>
                  <a:lnTo>
                    <a:pt x="30480" y="12192"/>
                  </a:lnTo>
                  <a:lnTo>
                    <a:pt x="21336" y="19812"/>
                  </a:lnTo>
                  <a:lnTo>
                    <a:pt x="19812" y="19812"/>
                  </a:lnTo>
                  <a:lnTo>
                    <a:pt x="12192" y="28956"/>
                  </a:lnTo>
                  <a:lnTo>
                    <a:pt x="12192" y="473964"/>
                  </a:lnTo>
                  <a:lnTo>
                    <a:pt x="13716" y="475792"/>
                  </a:lnTo>
                  <a:lnTo>
                    <a:pt x="13716" y="60960"/>
                  </a:lnTo>
                  <a:lnTo>
                    <a:pt x="15240" y="56388"/>
                  </a:lnTo>
                  <a:lnTo>
                    <a:pt x="15240" y="50292"/>
                  </a:lnTo>
                  <a:lnTo>
                    <a:pt x="18288" y="45720"/>
                  </a:lnTo>
                  <a:lnTo>
                    <a:pt x="22860" y="36576"/>
                  </a:lnTo>
                  <a:lnTo>
                    <a:pt x="22860" y="38100"/>
                  </a:lnTo>
                  <a:lnTo>
                    <a:pt x="28956" y="30784"/>
                  </a:lnTo>
                  <a:lnTo>
                    <a:pt x="28956" y="28956"/>
                  </a:lnTo>
                  <a:lnTo>
                    <a:pt x="38100" y="21336"/>
                  </a:lnTo>
                  <a:lnTo>
                    <a:pt x="38100" y="21989"/>
                  </a:lnTo>
                  <a:lnTo>
                    <a:pt x="47244" y="16764"/>
                  </a:lnTo>
                  <a:lnTo>
                    <a:pt x="51816" y="15240"/>
                  </a:lnTo>
                  <a:lnTo>
                    <a:pt x="57912" y="13716"/>
                  </a:lnTo>
                  <a:lnTo>
                    <a:pt x="62484" y="12192"/>
                  </a:lnTo>
                  <a:lnTo>
                    <a:pt x="1126236" y="12192"/>
                  </a:lnTo>
                  <a:lnTo>
                    <a:pt x="1132332" y="13716"/>
                  </a:lnTo>
                  <a:lnTo>
                    <a:pt x="1138428" y="13716"/>
                  </a:lnTo>
                  <a:lnTo>
                    <a:pt x="1143000" y="15240"/>
                  </a:lnTo>
                  <a:lnTo>
                    <a:pt x="1149096" y="16764"/>
                  </a:lnTo>
                  <a:lnTo>
                    <a:pt x="1156716" y="21844"/>
                  </a:lnTo>
                  <a:lnTo>
                    <a:pt x="1156716" y="21336"/>
                  </a:lnTo>
                  <a:lnTo>
                    <a:pt x="1165860" y="28956"/>
                  </a:lnTo>
                  <a:lnTo>
                    <a:pt x="1171956" y="38100"/>
                  </a:lnTo>
                  <a:lnTo>
                    <a:pt x="1171956" y="36576"/>
                  </a:lnTo>
                  <a:lnTo>
                    <a:pt x="1178052" y="47244"/>
                  </a:lnTo>
                  <a:lnTo>
                    <a:pt x="1181100" y="56388"/>
                  </a:lnTo>
                  <a:lnTo>
                    <a:pt x="1181100" y="475792"/>
                  </a:lnTo>
                  <a:lnTo>
                    <a:pt x="1182624" y="473964"/>
                  </a:lnTo>
                  <a:close/>
                </a:path>
                <a:path w="1195070" h="502920">
                  <a:moveTo>
                    <a:pt x="29787" y="474656"/>
                  </a:moveTo>
                  <a:lnTo>
                    <a:pt x="22860" y="466344"/>
                  </a:lnTo>
                  <a:lnTo>
                    <a:pt x="16764" y="455676"/>
                  </a:lnTo>
                  <a:lnTo>
                    <a:pt x="13716" y="446532"/>
                  </a:lnTo>
                  <a:lnTo>
                    <a:pt x="13716" y="475792"/>
                  </a:lnTo>
                  <a:lnTo>
                    <a:pt x="19812" y="483108"/>
                  </a:lnTo>
                  <a:lnTo>
                    <a:pt x="21336" y="484632"/>
                  </a:lnTo>
                  <a:lnTo>
                    <a:pt x="28956" y="489712"/>
                  </a:lnTo>
                  <a:lnTo>
                    <a:pt x="28956" y="473964"/>
                  </a:lnTo>
                  <a:lnTo>
                    <a:pt x="29787" y="474656"/>
                  </a:lnTo>
                  <a:close/>
                </a:path>
                <a:path w="1195070" h="502920">
                  <a:moveTo>
                    <a:pt x="30480" y="28956"/>
                  </a:moveTo>
                  <a:lnTo>
                    <a:pt x="28956" y="28956"/>
                  </a:lnTo>
                  <a:lnTo>
                    <a:pt x="28956" y="30784"/>
                  </a:lnTo>
                  <a:lnTo>
                    <a:pt x="30480" y="28956"/>
                  </a:lnTo>
                  <a:close/>
                </a:path>
                <a:path w="1195070" h="502920">
                  <a:moveTo>
                    <a:pt x="30480" y="475488"/>
                  </a:moveTo>
                  <a:lnTo>
                    <a:pt x="29787" y="474656"/>
                  </a:lnTo>
                  <a:lnTo>
                    <a:pt x="28956" y="473964"/>
                  </a:lnTo>
                  <a:lnTo>
                    <a:pt x="30480" y="475488"/>
                  </a:lnTo>
                  <a:close/>
                </a:path>
                <a:path w="1195070" h="502920">
                  <a:moveTo>
                    <a:pt x="30480" y="490728"/>
                  </a:moveTo>
                  <a:lnTo>
                    <a:pt x="30480" y="475488"/>
                  </a:lnTo>
                  <a:lnTo>
                    <a:pt x="28956" y="473964"/>
                  </a:lnTo>
                  <a:lnTo>
                    <a:pt x="28956" y="489712"/>
                  </a:lnTo>
                  <a:lnTo>
                    <a:pt x="30480" y="490728"/>
                  </a:lnTo>
                  <a:close/>
                </a:path>
                <a:path w="1195070" h="502920">
                  <a:moveTo>
                    <a:pt x="38100" y="496062"/>
                  </a:moveTo>
                  <a:lnTo>
                    <a:pt x="38100" y="481584"/>
                  </a:lnTo>
                  <a:lnTo>
                    <a:pt x="29787" y="474656"/>
                  </a:lnTo>
                  <a:lnTo>
                    <a:pt x="30480" y="475488"/>
                  </a:lnTo>
                  <a:lnTo>
                    <a:pt x="30480" y="492252"/>
                  </a:lnTo>
                  <a:lnTo>
                    <a:pt x="38100" y="496062"/>
                  </a:lnTo>
                  <a:close/>
                </a:path>
                <a:path w="1195070" h="502920">
                  <a:moveTo>
                    <a:pt x="38100" y="21989"/>
                  </a:moveTo>
                  <a:lnTo>
                    <a:pt x="38100" y="21336"/>
                  </a:lnTo>
                  <a:lnTo>
                    <a:pt x="36576" y="22860"/>
                  </a:lnTo>
                  <a:lnTo>
                    <a:pt x="38100" y="21989"/>
                  </a:lnTo>
                  <a:close/>
                </a:path>
                <a:path w="1195070" h="502920">
                  <a:moveTo>
                    <a:pt x="1158240" y="480060"/>
                  </a:moveTo>
                  <a:lnTo>
                    <a:pt x="1147572" y="486156"/>
                  </a:lnTo>
                  <a:lnTo>
                    <a:pt x="1143000" y="487680"/>
                  </a:lnTo>
                  <a:lnTo>
                    <a:pt x="1136904" y="489204"/>
                  </a:lnTo>
                  <a:lnTo>
                    <a:pt x="1132332" y="490728"/>
                  </a:lnTo>
                  <a:lnTo>
                    <a:pt x="62484" y="490728"/>
                  </a:lnTo>
                  <a:lnTo>
                    <a:pt x="56388" y="489204"/>
                  </a:lnTo>
                  <a:lnTo>
                    <a:pt x="47244" y="486156"/>
                  </a:lnTo>
                  <a:lnTo>
                    <a:pt x="36576" y="480060"/>
                  </a:lnTo>
                  <a:lnTo>
                    <a:pt x="38100" y="481584"/>
                  </a:lnTo>
                  <a:lnTo>
                    <a:pt x="38100" y="496062"/>
                  </a:lnTo>
                  <a:lnTo>
                    <a:pt x="42672" y="498348"/>
                  </a:lnTo>
                  <a:lnTo>
                    <a:pt x="60960" y="502920"/>
                  </a:lnTo>
                  <a:lnTo>
                    <a:pt x="1133856" y="502920"/>
                  </a:lnTo>
                  <a:lnTo>
                    <a:pt x="1141476" y="501396"/>
                  </a:lnTo>
                  <a:lnTo>
                    <a:pt x="1153668" y="498348"/>
                  </a:lnTo>
                  <a:lnTo>
                    <a:pt x="1156716" y="496606"/>
                  </a:lnTo>
                  <a:lnTo>
                    <a:pt x="1156716" y="481584"/>
                  </a:lnTo>
                  <a:lnTo>
                    <a:pt x="1158240" y="480060"/>
                  </a:lnTo>
                  <a:close/>
                </a:path>
                <a:path w="1195070" h="502920">
                  <a:moveTo>
                    <a:pt x="1158240" y="22860"/>
                  </a:moveTo>
                  <a:lnTo>
                    <a:pt x="1156716" y="21336"/>
                  </a:lnTo>
                  <a:lnTo>
                    <a:pt x="1156716" y="21844"/>
                  </a:lnTo>
                  <a:lnTo>
                    <a:pt x="1158240" y="22860"/>
                  </a:lnTo>
                  <a:close/>
                </a:path>
                <a:path w="1195070" h="502920">
                  <a:moveTo>
                    <a:pt x="1181100" y="475792"/>
                  </a:moveTo>
                  <a:lnTo>
                    <a:pt x="1181100" y="446532"/>
                  </a:lnTo>
                  <a:lnTo>
                    <a:pt x="1179576" y="452628"/>
                  </a:lnTo>
                  <a:lnTo>
                    <a:pt x="1178052" y="457200"/>
                  </a:lnTo>
                  <a:lnTo>
                    <a:pt x="1165860" y="475488"/>
                  </a:lnTo>
                  <a:lnTo>
                    <a:pt x="1165860" y="473964"/>
                  </a:lnTo>
                  <a:lnTo>
                    <a:pt x="1156716" y="481584"/>
                  </a:lnTo>
                  <a:lnTo>
                    <a:pt x="1156716" y="496606"/>
                  </a:lnTo>
                  <a:lnTo>
                    <a:pt x="1164336" y="492252"/>
                  </a:lnTo>
                  <a:lnTo>
                    <a:pt x="1164336" y="490728"/>
                  </a:lnTo>
                  <a:lnTo>
                    <a:pt x="1173480" y="484632"/>
                  </a:lnTo>
                  <a:lnTo>
                    <a:pt x="1175004" y="483108"/>
                  </a:lnTo>
                  <a:lnTo>
                    <a:pt x="1181100" y="475792"/>
                  </a:lnTo>
                  <a:close/>
                </a:path>
                <a:path w="1195070" h="502920">
                  <a:moveTo>
                    <a:pt x="1194816" y="441960"/>
                  </a:moveTo>
                  <a:lnTo>
                    <a:pt x="1194816" y="60960"/>
                  </a:lnTo>
                  <a:lnTo>
                    <a:pt x="1193292" y="53340"/>
                  </a:lnTo>
                  <a:lnTo>
                    <a:pt x="1191768" y="47244"/>
                  </a:lnTo>
                  <a:lnTo>
                    <a:pt x="1188720" y="41148"/>
                  </a:lnTo>
                  <a:lnTo>
                    <a:pt x="1182624" y="30480"/>
                  </a:lnTo>
                  <a:lnTo>
                    <a:pt x="1182624" y="472440"/>
                  </a:lnTo>
                  <a:lnTo>
                    <a:pt x="1188720" y="461772"/>
                  </a:lnTo>
                  <a:lnTo>
                    <a:pt x="1191768" y="455676"/>
                  </a:lnTo>
                  <a:lnTo>
                    <a:pt x="1193292" y="449580"/>
                  </a:lnTo>
                  <a:lnTo>
                    <a:pt x="1194816" y="441960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5168770" y="4801614"/>
            <a:ext cx="100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 marR="5080" indent="-27622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Business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  Engine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5105263" y="3777996"/>
            <a:ext cx="1167765" cy="334010"/>
            <a:chOff x="5105263" y="3777996"/>
            <a:chExt cx="1167765" cy="334010"/>
          </a:xfrm>
        </p:grpSpPr>
        <p:sp>
          <p:nvSpPr>
            <p:cNvPr id="116" name="object 116"/>
            <p:cNvSpPr/>
            <p:nvPr/>
          </p:nvSpPr>
          <p:spPr>
            <a:xfrm>
              <a:off x="5111358" y="3777996"/>
              <a:ext cx="530860" cy="327660"/>
            </a:xfrm>
            <a:custGeom>
              <a:avLst/>
              <a:gdLst/>
              <a:ahLst/>
              <a:cxnLst/>
              <a:rect l="l" t="t" r="r" b="b"/>
              <a:pathLst>
                <a:path w="530860" h="327660">
                  <a:moveTo>
                    <a:pt x="530351" y="274319"/>
                  </a:moveTo>
                  <a:lnTo>
                    <a:pt x="530351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4286" y="294869"/>
                  </a:lnTo>
                  <a:lnTo>
                    <a:pt x="16001" y="311848"/>
                  </a:lnTo>
                  <a:lnTo>
                    <a:pt x="33432" y="323397"/>
                  </a:lnTo>
                  <a:lnTo>
                    <a:pt x="54863" y="327659"/>
                  </a:lnTo>
                  <a:lnTo>
                    <a:pt x="477011" y="327659"/>
                  </a:lnTo>
                  <a:lnTo>
                    <a:pt x="497562" y="323397"/>
                  </a:lnTo>
                  <a:lnTo>
                    <a:pt x="514540" y="311848"/>
                  </a:lnTo>
                  <a:lnTo>
                    <a:pt x="526089" y="294869"/>
                  </a:lnTo>
                  <a:lnTo>
                    <a:pt x="530351" y="27431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105263" y="3777996"/>
              <a:ext cx="542925" cy="334010"/>
            </a:xfrm>
            <a:custGeom>
              <a:avLst/>
              <a:gdLst/>
              <a:ahLst/>
              <a:cxnLst/>
              <a:rect l="l" t="t" r="r" b="b"/>
              <a:pathLst>
                <a:path w="542925" h="334010">
                  <a:moveTo>
                    <a:pt x="13484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524" y="284987"/>
                  </a:lnTo>
                  <a:lnTo>
                    <a:pt x="1524" y="286511"/>
                  </a:lnTo>
                  <a:lnTo>
                    <a:pt x="4572" y="297179"/>
                  </a:lnTo>
                  <a:lnTo>
                    <a:pt x="4572" y="298703"/>
                  </a:lnTo>
                  <a:lnTo>
                    <a:pt x="10668" y="307847"/>
                  </a:lnTo>
                  <a:lnTo>
                    <a:pt x="12192" y="309752"/>
                  </a:lnTo>
                  <a:lnTo>
                    <a:pt x="12192" y="272795"/>
                  </a:lnTo>
                  <a:lnTo>
                    <a:pt x="13484" y="0"/>
                  </a:lnTo>
                  <a:close/>
                </a:path>
                <a:path w="542925" h="334010">
                  <a:moveTo>
                    <a:pt x="27432" y="307847"/>
                  </a:moveTo>
                  <a:lnTo>
                    <a:pt x="21336" y="300227"/>
                  </a:lnTo>
                  <a:lnTo>
                    <a:pt x="21336" y="301751"/>
                  </a:lnTo>
                  <a:lnTo>
                    <a:pt x="16764" y="292607"/>
                  </a:lnTo>
                  <a:lnTo>
                    <a:pt x="13716" y="283463"/>
                  </a:lnTo>
                  <a:lnTo>
                    <a:pt x="13716" y="284987"/>
                  </a:lnTo>
                  <a:lnTo>
                    <a:pt x="12192" y="272795"/>
                  </a:lnTo>
                  <a:lnTo>
                    <a:pt x="12192" y="309752"/>
                  </a:lnTo>
                  <a:lnTo>
                    <a:pt x="16764" y="315467"/>
                  </a:lnTo>
                  <a:lnTo>
                    <a:pt x="18288" y="316991"/>
                  </a:lnTo>
                  <a:lnTo>
                    <a:pt x="25908" y="323087"/>
                  </a:lnTo>
                  <a:lnTo>
                    <a:pt x="25908" y="307847"/>
                  </a:lnTo>
                  <a:lnTo>
                    <a:pt x="27432" y="307847"/>
                  </a:lnTo>
                  <a:close/>
                </a:path>
                <a:path w="542925" h="334010">
                  <a:moveTo>
                    <a:pt x="42672" y="330707"/>
                  </a:moveTo>
                  <a:lnTo>
                    <a:pt x="42672" y="318515"/>
                  </a:lnTo>
                  <a:lnTo>
                    <a:pt x="33528" y="312419"/>
                  </a:lnTo>
                  <a:lnTo>
                    <a:pt x="33528" y="313943"/>
                  </a:lnTo>
                  <a:lnTo>
                    <a:pt x="25908" y="307847"/>
                  </a:lnTo>
                  <a:lnTo>
                    <a:pt x="25908" y="323087"/>
                  </a:lnTo>
                  <a:lnTo>
                    <a:pt x="27432" y="324611"/>
                  </a:lnTo>
                  <a:lnTo>
                    <a:pt x="36576" y="329183"/>
                  </a:lnTo>
                  <a:lnTo>
                    <a:pt x="38100" y="329183"/>
                  </a:lnTo>
                  <a:lnTo>
                    <a:pt x="42672" y="330707"/>
                  </a:lnTo>
                  <a:close/>
                </a:path>
                <a:path w="542925" h="334010">
                  <a:moveTo>
                    <a:pt x="51816" y="320039"/>
                  </a:moveTo>
                  <a:lnTo>
                    <a:pt x="41148" y="316991"/>
                  </a:lnTo>
                  <a:lnTo>
                    <a:pt x="42672" y="318515"/>
                  </a:lnTo>
                  <a:lnTo>
                    <a:pt x="42672" y="330707"/>
                  </a:lnTo>
                  <a:lnTo>
                    <a:pt x="47244" y="332231"/>
                  </a:lnTo>
                  <a:lnTo>
                    <a:pt x="48768" y="332231"/>
                  </a:lnTo>
                  <a:lnTo>
                    <a:pt x="48768" y="333755"/>
                  </a:lnTo>
                  <a:lnTo>
                    <a:pt x="50292" y="333755"/>
                  </a:lnTo>
                  <a:lnTo>
                    <a:pt x="50292" y="320039"/>
                  </a:lnTo>
                  <a:lnTo>
                    <a:pt x="51816" y="320039"/>
                  </a:lnTo>
                  <a:close/>
                </a:path>
                <a:path w="542925" h="334010">
                  <a:moveTo>
                    <a:pt x="493776" y="333755"/>
                  </a:moveTo>
                  <a:lnTo>
                    <a:pt x="493776" y="320039"/>
                  </a:lnTo>
                  <a:lnTo>
                    <a:pt x="483108" y="321563"/>
                  </a:lnTo>
                  <a:lnTo>
                    <a:pt x="60960" y="321563"/>
                  </a:lnTo>
                  <a:lnTo>
                    <a:pt x="50292" y="320039"/>
                  </a:lnTo>
                  <a:lnTo>
                    <a:pt x="50292" y="333755"/>
                  </a:lnTo>
                  <a:lnTo>
                    <a:pt x="493776" y="333755"/>
                  </a:lnTo>
                  <a:close/>
                </a:path>
                <a:path w="542925" h="334010">
                  <a:moveTo>
                    <a:pt x="510540" y="312419"/>
                  </a:moveTo>
                  <a:lnTo>
                    <a:pt x="501396" y="318515"/>
                  </a:lnTo>
                  <a:lnTo>
                    <a:pt x="501396" y="316991"/>
                  </a:lnTo>
                  <a:lnTo>
                    <a:pt x="492252" y="320039"/>
                  </a:lnTo>
                  <a:lnTo>
                    <a:pt x="493776" y="320039"/>
                  </a:lnTo>
                  <a:lnTo>
                    <a:pt x="493776" y="333755"/>
                  </a:lnTo>
                  <a:lnTo>
                    <a:pt x="495300" y="333755"/>
                  </a:lnTo>
                  <a:lnTo>
                    <a:pt x="495300" y="332231"/>
                  </a:lnTo>
                  <a:lnTo>
                    <a:pt x="505968" y="329183"/>
                  </a:lnTo>
                  <a:lnTo>
                    <a:pt x="507492" y="329183"/>
                  </a:lnTo>
                  <a:lnTo>
                    <a:pt x="509016" y="328421"/>
                  </a:lnTo>
                  <a:lnTo>
                    <a:pt x="509016" y="313943"/>
                  </a:lnTo>
                  <a:lnTo>
                    <a:pt x="510540" y="312419"/>
                  </a:lnTo>
                  <a:close/>
                </a:path>
                <a:path w="542925" h="334010">
                  <a:moveTo>
                    <a:pt x="527304" y="313562"/>
                  </a:moveTo>
                  <a:lnTo>
                    <a:pt x="527304" y="292607"/>
                  </a:lnTo>
                  <a:lnTo>
                    <a:pt x="522732" y="301751"/>
                  </a:lnTo>
                  <a:lnTo>
                    <a:pt x="522732" y="300227"/>
                  </a:lnTo>
                  <a:lnTo>
                    <a:pt x="516636" y="307847"/>
                  </a:lnTo>
                  <a:lnTo>
                    <a:pt x="509016" y="313943"/>
                  </a:lnTo>
                  <a:lnTo>
                    <a:pt x="509016" y="328421"/>
                  </a:lnTo>
                  <a:lnTo>
                    <a:pt x="516636" y="324611"/>
                  </a:lnTo>
                  <a:lnTo>
                    <a:pt x="516636" y="323087"/>
                  </a:lnTo>
                  <a:lnTo>
                    <a:pt x="525780" y="316991"/>
                  </a:lnTo>
                  <a:lnTo>
                    <a:pt x="525780" y="315467"/>
                  </a:lnTo>
                  <a:lnTo>
                    <a:pt x="527304" y="313562"/>
                  </a:lnTo>
                  <a:close/>
                </a:path>
                <a:path w="542925" h="334010">
                  <a:moveTo>
                    <a:pt x="542544" y="286511"/>
                  </a:moveTo>
                  <a:lnTo>
                    <a:pt x="542544" y="0"/>
                  </a:lnTo>
                  <a:lnTo>
                    <a:pt x="530352" y="0"/>
                  </a:lnTo>
                  <a:lnTo>
                    <a:pt x="530352" y="283463"/>
                  </a:lnTo>
                  <a:lnTo>
                    <a:pt x="525780" y="292607"/>
                  </a:lnTo>
                  <a:lnTo>
                    <a:pt x="527304" y="292607"/>
                  </a:lnTo>
                  <a:lnTo>
                    <a:pt x="527304" y="313562"/>
                  </a:lnTo>
                  <a:lnTo>
                    <a:pt x="531876" y="307847"/>
                  </a:lnTo>
                  <a:lnTo>
                    <a:pt x="533400" y="307847"/>
                  </a:lnTo>
                  <a:lnTo>
                    <a:pt x="537972" y="298703"/>
                  </a:lnTo>
                  <a:lnTo>
                    <a:pt x="537972" y="297179"/>
                  </a:lnTo>
                  <a:lnTo>
                    <a:pt x="542544" y="286511"/>
                  </a:lnTo>
                  <a:close/>
                </a:path>
                <a:path w="542925" h="334010">
                  <a:moveTo>
                    <a:pt x="530352" y="283463"/>
                  </a:moveTo>
                  <a:lnTo>
                    <a:pt x="530352" y="274319"/>
                  </a:lnTo>
                  <a:lnTo>
                    <a:pt x="528828" y="284987"/>
                  </a:lnTo>
                  <a:lnTo>
                    <a:pt x="530352" y="283463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736198" y="3777996"/>
              <a:ext cx="530860" cy="323215"/>
            </a:xfrm>
            <a:custGeom>
              <a:avLst/>
              <a:gdLst/>
              <a:ahLst/>
              <a:cxnLst/>
              <a:rect l="l" t="t" r="r" b="b"/>
              <a:pathLst>
                <a:path w="530860" h="323214">
                  <a:moveTo>
                    <a:pt x="530351" y="269747"/>
                  </a:moveTo>
                  <a:lnTo>
                    <a:pt x="530351" y="0"/>
                  </a:lnTo>
                  <a:lnTo>
                    <a:pt x="0" y="0"/>
                  </a:lnTo>
                  <a:lnTo>
                    <a:pt x="0" y="269747"/>
                  </a:lnTo>
                  <a:lnTo>
                    <a:pt x="4048" y="290297"/>
                  </a:lnTo>
                  <a:lnTo>
                    <a:pt x="15239" y="307276"/>
                  </a:lnTo>
                  <a:lnTo>
                    <a:pt x="32146" y="318825"/>
                  </a:lnTo>
                  <a:lnTo>
                    <a:pt x="53339" y="323087"/>
                  </a:lnTo>
                  <a:lnTo>
                    <a:pt x="475487" y="323087"/>
                  </a:lnTo>
                  <a:lnTo>
                    <a:pt x="496919" y="318825"/>
                  </a:lnTo>
                  <a:lnTo>
                    <a:pt x="514349" y="307276"/>
                  </a:lnTo>
                  <a:lnTo>
                    <a:pt x="526065" y="290297"/>
                  </a:lnTo>
                  <a:lnTo>
                    <a:pt x="530351" y="269747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730103" y="3777996"/>
              <a:ext cx="542925" cy="329565"/>
            </a:xfrm>
            <a:custGeom>
              <a:avLst/>
              <a:gdLst/>
              <a:ahLst/>
              <a:cxnLst/>
              <a:rect l="l" t="t" r="r" b="b"/>
              <a:pathLst>
                <a:path w="542925" h="329564">
                  <a:moveTo>
                    <a:pt x="25908" y="318515"/>
                  </a:moveTo>
                  <a:lnTo>
                    <a:pt x="25908" y="303275"/>
                  </a:lnTo>
                  <a:lnTo>
                    <a:pt x="19812" y="295655"/>
                  </a:lnTo>
                  <a:lnTo>
                    <a:pt x="15240" y="286511"/>
                  </a:lnTo>
                  <a:lnTo>
                    <a:pt x="15240" y="288035"/>
                  </a:lnTo>
                  <a:lnTo>
                    <a:pt x="12192" y="278891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281939"/>
                  </a:lnTo>
                  <a:lnTo>
                    <a:pt x="3048" y="292607"/>
                  </a:lnTo>
                  <a:lnTo>
                    <a:pt x="4572" y="292607"/>
                  </a:lnTo>
                  <a:lnTo>
                    <a:pt x="9144" y="301751"/>
                  </a:lnTo>
                  <a:lnTo>
                    <a:pt x="9144" y="303275"/>
                  </a:lnTo>
                  <a:lnTo>
                    <a:pt x="16764" y="310895"/>
                  </a:lnTo>
                  <a:lnTo>
                    <a:pt x="16764" y="312419"/>
                  </a:lnTo>
                  <a:lnTo>
                    <a:pt x="25908" y="318515"/>
                  </a:lnTo>
                  <a:close/>
                </a:path>
                <a:path w="542925" h="329564">
                  <a:moveTo>
                    <a:pt x="13716" y="278891"/>
                  </a:moveTo>
                  <a:lnTo>
                    <a:pt x="12192" y="268223"/>
                  </a:lnTo>
                  <a:lnTo>
                    <a:pt x="12192" y="278891"/>
                  </a:lnTo>
                  <a:lnTo>
                    <a:pt x="13716" y="278891"/>
                  </a:lnTo>
                  <a:close/>
                </a:path>
                <a:path w="542925" h="329564">
                  <a:moveTo>
                    <a:pt x="33528" y="323849"/>
                  </a:moveTo>
                  <a:lnTo>
                    <a:pt x="33528" y="309371"/>
                  </a:lnTo>
                  <a:lnTo>
                    <a:pt x="25908" y="301751"/>
                  </a:lnTo>
                  <a:lnTo>
                    <a:pt x="25908" y="320039"/>
                  </a:lnTo>
                  <a:lnTo>
                    <a:pt x="33528" y="323849"/>
                  </a:lnTo>
                  <a:close/>
                </a:path>
                <a:path w="542925" h="329564">
                  <a:moveTo>
                    <a:pt x="41148" y="325917"/>
                  </a:moveTo>
                  <a:lnTo>
                    <a:pt x="41148" y="313943"/>
                  </a:lnTo>
                  <a:lnTo>
                    <a:pt x="32004" y="307847"/>
                  </a:lnTo>
                  <a:lnTo>
                    <a:pt x="33528" y="309371"/>
                  </a:lnTo>
                  <a:lnTo>
                    <a:pt x="33528" y="323849"/>
                  </a:lnTo>
                  <a:lnTo>
                    <a:pt x="35052" y="324611"/>
                  </a:lnTo>
                  <a:lnTo>
                    <a:pt x="36576" y="324611"/>
                  </a:lnTo>
                  <a:lnTo>
                    <a:pt x="41148" y="325917"/>
                  </a:lnTo>
                  <a:close/>
                </a:path>
                <a:path w="542925" h="329564">
                  <a:moveTo>
                    <a:pt x="50292" y="315467"/>
                  </a:moveTo>
                  <a:lnTo>
                    <a:pt x="39624" y="312419"/>
                  </a:lnTo>
                  <a:lnTo>
                    <a:pt x="41148" y="313943"/>
                  </a:lnTo>
                  <a:lnTo>
                    <a:pt x="41148" y="325917"/>
                  </a:lnTo>
                  <a:lnTo>
                    <a:pt x="47244" y="327659"/>
                  </a:lnTo>
                  <a:lnTo>
                    <a:pt x="48768" y="327850"/>
                  </a:lnTo>
                  <a:lnTo>
                    <a:pt x="48768" y="315467"/>
                  </a:lnTo>
                  <a:lnTo>
                    <a:pt x="50292" y="315467"/>
                  </a:lnTo>
                  <a:close/>
                </a:path>
                <a:path w="542925" h="329564">
                  <a:moveTo>
                    <a:pt x="492252" y="327877"/>
                  </a:moveTo>
                  <a:lnTo>
                    <a:pt x="492252" y="315467"/>
                  </a:lnTo>
                  <a:lnTo>
                    <a:pt x="481584" y="316991"/>
                  </a:lnTo>
                  <a:lnTo>
                    <a:pt x="59436" y="316991"/>
                  </a:lnTo>
                  <a:lnTo>
                    <a:pt x="48768" y="315467"/>
                  </a:lnTo>
                  <a:lnTo>
                    <a:pt x="48768" y="327850"/>
                  </a:lnTo>
                  <a:lnTo>
                    <a:pt x="59436" y="329183"/>
                  </a:lnTo>
                  <a:lnTo>
                    <a:pt x="483108" y="329183"/>
                  </a:lnTo>
                  <a:lnTo>
                    <a:pt x="492252" y="327877"/>
                  </a:lnTo>
                  <a:close/>
                </a:path>
                <a:path w="542925" h="329564">
                  <a:moveTo>
                    <a:pt x="501396" y="312419"/>
                  </a:moveTo>
                  <a:lnTo>
                    <a:pt x="490728" y="315467"/>
                  </a:lnTo>
                  <a:lnTo>
                    <a:pt x="492252" y="315467"/>
                  </a:lnTo>
                  <a:lnTo>
                    <a:pt x="492252" y="327877"/>
                  </a:lnTo>
                  <a:lnTo>
                    <a:pt x="493776" y="327659"/>
                  </a:lnTo>
                  <a:lnTo>
                    <a:pt x="495300" y="327659"/>
                  </a:lnTo>
                  <a:lnTo>
                    <a:pt x="499872" y="326135"/>
                  </a:lnTo>
                  <a:lnTo>
                    <a:pt x="499872" y="313943"/>
                  </a:lnTo>
                  <a:lnTo>
                    <a:pt x="501396" y="312419"/>
                  </a:lnTo>
                  <a:close/>
                </a:path>
                <a:path w="542925" h="329564">
                  <a:moveTo>
                    <a:pt x="509016" y="307847"/>
                  </a:moveTo>
                  <a:lnTo>
                    <a:pt x="499872" y="313943"/>
                  </a:lnTo>
                  <a:lnTo>
                    <a:pt x="499872" y="326135"/>
                  </a:lnTo>
                  <a:lnTo>
                    <a:pt x="504444" y="324611"/>
                  </a:lnTo>
                  <a:lnTo>
                    <a:pt x="505968" y="324611"/>
                  </a:lnTo>
                  <a:lnTo>
                    <a:pt x="507492" y="323849"/>
                  </a:lnTo>
                  <a:lnTo>
                    <a:pt x="507492" y="309371"/>
                  </a:lnTo>
                  <a:lnTo>
                    <a:pt x="509016" y="307847"/>
                  </a:lnTo>
                  <a:close/>
                </a:path>
                <a:path w="542925" h="329564">
                  <a:moveTo>
                    <a:pt x="515721" y="302513"/>
                  </a:moveTo>
                  <a:lnTo>
                    <a:pt x="507492" y="309371"/>
                  </a:lnTo>
                  <a:lnTo>
                    <a:pt x="507492" y="323849"/>
                  </a:lnTo>
                  <a:lnTo>
                    <a:pt x="515112" y="320039"/>
                  </a:lnTo>
                  <a:lnTo>
                    <a:pt x="515112" y="303275"/>
                  </a:lnTo>
                  <a:lnTo>
                    <a:pt x="515721" y="302513"/>
                  </a:lnTo>
                  <a:close/>
                </a:path>
                <a:path w="542925" h="329564">
                  <a:moveTo>
                    <a:pt x="516636" y="301751"/>
                  </a:moveTo>
                  <a:lnTo>
                    <a:pt x="515721" y="302513"/>
                  </a:lnTo>
                  <a:lnTo>
                    <a:pt x="515112" y="303275"/>
                  </a:lnTo>
                  <a:lnTo>
                    <a:pt x="516636" y="301751"/>
                  </a:lnTo>
                  <a:close/>
                </a:path>
                <a:path w="542925" h="329564">
                  <a:moveTo>
                    <a:pt x="516636" y="318515"/>
                  </a:moveTo>
                  <a:lnTo>
                    <a:pt x="516636" y="301751"/>
                  </a:lnTo>
                  <a:lnTo>
                    <a:pt x="515112" y="303275"/>
                  </a:lnTo>
                  <a:lnTo>
                    <a:pt x="515112" y="318515"/>
                  </a:lnTo>
                  <a:lnTo>
                    <a:pt x="516636" y="318515"/>
                  </a:lnTo>
                  <a:close/>
                </a:path>
                <a:path w="542925" h="329564">
                  <a:moveTo>
                    <a:pt x="542544" y="269747"/>
                  </a:moveTo>
                  <a:lnTo>
                    <a:pt x="542544" y="0"/>
                  </a:lnTo>
                  <a:lnTo>
                    <a:pt x="528828" y="0"/>
                  </a:lnTo>
                  <a:lnTo>
                    <a:pt x="528828" y="278891"/>
                  </a:lnTo>
                  <a:lnTo>
                    <a:pt x="525780" y="288035"/>
                  </a:lnTo>
                  <a:lnTo>
                    <a:pt x="525780" y="286511"/>
                  </a:lnTo>
                  <a:lnTo>
                    <a:pt x="521208" y="295655"/>
                  </a:lnTo>
                  <a:lnTo>
                    <a:pt x="515721" y="302513"/>
                  </a:lnTo>
                  <a:lnTo>
                    <a:pt x="516636" y="301751"/>
                  </a:lnTo>
                  <a:lnTo>
                    <a:pt x="516636" y="318515"/>
                  </a:lnTo>
                  <a:lnTo>
                    <a:pt x="524256" y="312419"/>
                  </a:lnTo>
                  <a:lnTo>
                    <a:pt x="525780" y="310895"/>
                  </a:lnTo>
                  <a:lnTo>
                    <a:pt x="531876" y="303275"/>
                  </a:lnTo>
                  <a:lnTo>
                    <a:pt x="531876" y="301751"/>
                  </a:lnTo>
                  <a:lnTo>
                    <a:pt x="537972" y="292607"/>
                  </a:lnTo>
                  <a:lnTo>
                    <a:pt x="541020" y="281939"/>
                  </a:lnTo>
                  <a:lnTo>
                    <a:pt x="541020" y="280415"/>
                  </a:lnTo>
                  <a:lnTo>
                    <a:pt x="542544" y="269747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5190106" y="3689094"/>
            <a:ext cx="100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4840" algn="l"/>
              </a:tabLst>
            </a:pP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800" spc="-15" baseline="2314" dirty="0">
                <a:latin typeface="Times New Roman"/>
                <a:cs typeface="Times New Roman"/>
              </a:rPr>
              <a:t>B</a:t>
            </a:r>
            <a:r>
              <a:rPr sz="1800" spc="-7" baseline="2314" dirty="0">
                <a:latin typeface="Times New Roman"/>
                <a:cs typeface="Times New Roman"/>
              </a:rPr>
              <a:t>eans</a:t>
            </a:r>
            <a:endParaRPr sz="1800" baseline="2314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  <a:tabLst>
                <a:tab pos="673735" algn="l"/>
              </a:tabLst>
            </a:pPr>
            <a:r>
              <a:rPr sz="1200" spc="-5" dirty="0">
                <a:latin typeface="Times New Roman"/>
                <a:cs typeface="Times New Roman"/>
              </a:rPr>
              <a:t>MTS	</a:t>
            </a:r>
            <a:r>
              <a:rPr sz="1800" spc="-7" baseline="2314" dirty="0">
                <a:latin typeface="Times New Roman"/>
                <a:cs typeface="Times New Roman"/>
              </a:rPr>
              <a:t>ETS</a:t>
            </a:r>
            <a:endParaRPr sz="1800" baseline="231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2314575">
              <a:lnSpc>
                <a:spcPct val="100000"/>
              </a:lnSpc>
              <a:spcBef>
                <a:spcPts val="5"/>
              </a:spcBef>
            </a:pPr>
            <a:r>
              <a:rPr sz="3200" b="1" spc="20" dirty="0">
                <a:solidFill>
                  <a:srgbClr val="000099"/>
                </a:solidFill>
                <a:latin typeface="Arial"/>
                <a:cs typeface="Arial"/>
              </a:rPr>
              <a:t>Bile</a:t>
            </a:r>
            <a:r>
              <a:rPr sz="3200" spc="20" dirty="0">
                <a:solidFill>
                  <a:srgbClr val="000099"/>
                </a:solidFill>
              </a:rPr>
              <a:t>ş</a:t>
            </a:r>
            <a:r>
              <a:rPr sz="3200" b="1" spc="20" dirty="0">
                <a:solidFill>
                  <a:srgbClr val="000099"/>
                </a:solidFill>
                <a:latin typeface="Arial"/>
                <a:cs typeface="Arial"/>
              </a:rPr>
              <a:t>en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(“Component”)</a:t>
            </a:r>
            <a:r>
              <a:rPr sz="3200" b="1" spc="-1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Diyagramı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724" y="1508574"/>
            <a:ext cx="8447405" cy="18510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Temel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kullanımı: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Fiziksel </a:t>
            </a:r>
            <a:r>
              <a:rPr sz="1800" spc="-10" dirty="0">
                <a:latin typeface="Arial"/>
                <a:cs typeface="Arial"/>
              </a:rPr>
              <a:t>yazılım </a:t>
            </a:r>
            <a:r>
              <a:rPr sz="1800" spc="-5" dirty="0">
                <a:latin typeface="Arial"/>
                <a:cs typeface="Arial"/>
              </a:rPr>
              <a:t>bileşenlerini ve aralarındaki ilişkileri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modellemek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Kaynak </a:t>
            </a:r>
            <a:r>
              <a:rPr sz="1800" spc="-5" dirty="0">
                <a:latin typeface="Arial"/>
                <a:cs typeface="Arial"/>
              </a:rPr>
              <a:t>kodlar ve </a:t>
            </a:r>
            <a:r>
              <a:rPr sz="1800" spc="-10" dirty="0">
                <a:latin typeface="Arial"/>
                <a:cs typeface="Arial"/>
              </a:rPr>
              <a:t>dosyalar </a:t>
            </a:r>
            <a:r>
              <a:rPr sz="1800" spc="-5" dirty="0">
                <a:latin typeface="Arial"/>
                <a:cs typeface="Arial"/>
              </a:rPr>
              <a:t>arasındaki ilişkileri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modellemek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Yazılım sürümlerinin </a:t>
            </a:r>
            <a:r>
              <a:rPr sz="1800" spc="-10" dirty="0">
                <a:latin typeface="Arial"/>
                <a:cs typeface="Arial"/>
              </a:rPr>
              <a:t>yapısını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modellemek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Çalıştırılabilir kod oluşturan </a:t>
            </a:r>
            <a:r>
              <a:rPr sz="1800" spc="-10" dirty="0">
                <a:latin typeface="Arial"/>
                <a:cs typeface="Arial"/>
              </a:rPr>
              <a:t>kaynak dosyalar </a:t>
            </a:r>
            <a:r>
              <a:rPr sz="1800" spc="-5" dirty="0">
                <a:latin typeface="Arial"/>
                <a:cs typeface="Arial"/>
              </a:rPr>
              <a:t>arasındaki ilişkileri</a:t>
            </a:r>
            <a:r>
              <a:rPr sz="1800" spc="2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modellemek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06724" y="3788477"/>
            <a:ext cx="6022340" cy="20796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UML’de bileşen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(“component”):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Bileşen, </a:t>
            </a:r>
            <a:r>
              <a:rPr sz="1800" spc="-10" dirty="0">
                <a:latin typeface="Arial"/>
                <a:cs typeface="Arial"/>
              </a:rPr>
              <a:t>işleyen </a:t>
            </a:r>
            <a:r>
              <a:rPr sz="1800" spc="-5" dirty="0">
                <a:latin typeface="Arial"/>
                <a:cs typeface="Arial"/>
              </a:rPr>
              <a:t>sistemi oluşturan parçalardan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biridir</a:t>
            </a:r>
            <a:endParaRPr sz="1800">
              <a:latin typeface="Arial"/>
              <a:cs typeface="Arial"/>
            </a:endParaRPr>
          </a:p>
          <a:p>
            <a:pPr marL="228600" marR="451484" lvl="2" indent="-228600" algn="r">
              <a:lnSpc>
                <a:spcPct val="100000"/>
              </a:lnSpc>
              <a:spcBef>
                <a:spcPts val="390"/>
              </a:spcBef>
              <a:buClr>
                <a:srgbClr val="B0A18C"/>
              </a:buClr>
              <a:buFont typeface="IPAexGothic"/>
              <a:buChar char="◆"/>
              <a:tabLst>
                <a:tab pos="228600" algn="l"/>
              </a:tabLst>
            </a:pPr>
            <a:r>
              <a:rPr sz="1600" spc="-5" dirty="0">
                <a:latin typeface="Arial"/>
                <a:cs typeface="Arial"/>
              </a:rPr>
              <a:t>İşleyen kod parçası, kütüphane, tablo, dosya,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vb.</a:t>
            </a:r>
            <a:endParaRPr sz="1600">
              <a:latin typeface="Arial"/>
              <a:cs typeface="Arial"/>
            </a:endParaRPr>
          </a:p>
          <a:p>
            <a:pPr marL="756285" marR="425450" lvl="1" indent="-756920" algn="r">
              <a:lnSpc>
                <a:spcPct val="100000"/>
              </a:lnSpc>
              <a:spcBef>
                <a:spcPts val="64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Sistemin fiziksel ve değiştirilebilen bir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parçasıdır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10" dirty="0">
                <a:latin typeface="Arial"/>
                <a:cs typeface="Arial"/>
              </a:rPr>
              <a:t>Aynı </a:t>
            </a:r>
            <a:r>
              <a:rPr sz="1600" spc="-5" dirty="0">
                <a:latin typeface="Arial"/>
                <a:cs typeface="Arial"/>
              </a:rPr>
              <a:t>arayüze sahip farklı parçalar </a:t>
            </a:r>
            <a:r>
              <a:rPr sz="1600" dirty="0">
                <a:latin typeface="Arial"/>
                <a:cs typeface="Arial"/>
              </a:rPr>
              <a:t>ile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değiştirilebilir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Bir </a:t>
            </a:r>
            <a:r>
              <a:rPr sz="1800" spc="-10" dirty="0">
                <a:latin typeface="Arial"/>
                <a:cs typeface="Arial"/>
              </a:rPr>
              <a:t>veya </a:t>
            </a:r>
            <a:r>
              <a:rPr sz="1800" spc="-5" dirty="0">
                <a:latin typeface="Arial"/>
                <a:cs typeface="Arial"/>
              </a:rPr>
              <a:t>birden fazla sınıf </a:t>
            </a:r>
            <a:r>
              <a:rPr sz="1800" spc="-10" dirty="0">
                <a:latin typeface="Arial"/>
                <a:cs typeface="Arial"/>
              </a:rPr>
              <a:t>veya </a:t>
            </a:r>
            <a:r>
              <a:rPr sz="1800" spc="-5" dirty="0">
                <a:latin typeface="Arial"/>
                <a:cs typeface="Arial"/>
              </a:rPr>
              <a:t>paket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içerebilir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114906" y="4635456"/>
            <a:ext cx="2359025" cy="861060"/>
            <a:chOff x="7114906" y="4635456"/>
            <a:chExt cx="2359025" cy="861060"/>
          </a:xfrm>
        </p:grpSpPr>
        <p:sp>
          <p:nvSpPr>
            <p:cNvPr id="7" name="object 7"/>
            <p:cNvSpPr/>
            <p:nvPr/>
          </p:nvSpPr>
          <p:spPr>
            <a:xfrm>
              <a:off x="7456807" y="4643620"/>
              <a:ext cx="2009139" cy="844550"/>
            </a:xfrm>
            <a:custGeom>
              <a:avLst/>
              <a:gdLst/>
              <a:ahLst/>
              <a:cxnLst/>
              <a:rect l="l" t="t" r="r" b="b"/>
              <a:pathLst>
                <a:path w="2009140" h="844550">
                  <a:moveTo>
                    <a:pt x="2008625" y="0"/>
                  </a:moveTo>
                  <a:lnTo>
                    <a:pt x="0" y="0"/>
                  </a:lnTo>
                  <a:lnTo>
                    <a:pt x="0" y="844298"/>
                  </a:lnTo>
                  <a:lnTo>
                    <a:pt x="2008625" y="844298"/>
                  </a:lnTo>
                  <a:lnTo>
                    <a:pt x="2008625" y="0"/>
                  </a:lnTo>
                  <a:close/>
                </a:path>
              </a:pathLst>
            </a:custGeom>
            <a:ln w="16324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23038" y="4805172"/>
              <a:ext cx="669290" cy="178435"/>
            </a:xfrm>
            <a:custGeom>
              <a:avLst/>
              <a:gdLst/>
              <a:ahLst/>
              <a:cxnLst/>
              <a:rect l="l" t="t" r="r" b="b"/>
              <a:pathLst>
                <a:path w="669290" h="178435">
                  <a:moveTo>
                    <a:pt x="669035" y="178307"/>
                  </a:moveTo>
                  <a:lnTo>
                    <a:pt x="669035" y="0"/>
                  </a:lnTo>
                  <a:lnTo>
                    <a:pt x="0" y="0"/>
                  </a:lnTo>
                  <a:lnTo>
                    <a:pt x="0" y="178307"/>
                  </a:lnTo>
                  <a:lnTo>
                    <a:pt x="669035" y="1783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23049" y="4805163"/>
              <a:ext cx="669290" cy="178435"/>
            </a:xfrm>
            <a:custGeom>
              <a:avLst/>
              <a:gdLst/>
              <a:ahLst/>
              <a:cxnLst/>
              <a:rect l="l" t="t" r="r" b="b"/>
              <a:pathLst>
                <a:path w="669290" h="178435">
                  <a:moveTo>
                    <a:pt x="669031" y="0"/>
                  </a:moveTo>
                  <a:lnTo>
                    <a:pt x="0" y="0"/>
                  </a:lnTo>
                  <a:lnTo>
                    <a:pt x="0" y="178317"/>
                  </a:lnTo>
                  <a:lnTo>
                    <a:pt x="669031" y="178317"/>
                  </a:lnTo>
                  <a:lnTo>
                    <a:pt x="669031" y="0"/>
                  </a:lnTo>
                  <a:close/>
                </a:path>
              </a:pathLst>
            </a:custGeom>
            <a:ln w="16283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23038" y="5146548"/>
              <a:ext cx="669290" cy="163195"/>
            </a:xfrm>
            <a:custGeom>
              <a:avLst/>
              <a:gdLst/>
              <a:ahLst/>
              <a:cxnLst/>
              <a:rect l="l" t="t" r="r" b="b"/>
              <a:pathLst>
                <a:path w="669290" h="163195">
                  <a:moveTo>
                    <a:pt x="669035" y="163067"/>
                  </a:moveTo>
                  <a:lnTo>
                    <a:pt x="669035" y="0"/>
                  </a:lnTo>
                  <a:lnTo>
                    <a:pt x="0" y="0"/>
                  </a:lnTo>
                  <a:lnTo>
                    <a:pt x="0" y="163067"/>
                  </a:lnTo>
                  <a:lnTo>
                    <a:pt x="669035" y="1630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23049" y="5146541"/>
              <a:ext cx="669290" cy="163195"/>
            </a:xfrm>
            <a:custGeom>
              <a:avLst/>
              <a:gdLst/>
              <a:ahLst/>
              <a:cxnLst/>
              <a:rect l="l" t="t" r="r" b="b"/>
              <a:pathLst>
                <a:path w="669290" h="163195">
                  <a:moveTo>
                    <a:pt x="669031" y="0"/>
                  </a:moveTo>
                  <a:lnTo>
                    <a:pt x="0" y="0"/>
                  </a:lnTo>
                  <a:lnTo>
                    <a:pt x="0" y="163074"/>
                  </a:lnTo>
                  <a:lnTo>
                    <a:pt x="669031" y="163074"/>
                  </a:lnTo>
                  <a:lnTo>
                    <a:pt x="669031" y="0"/>
                  </a:lnTo>
                  <a:close/>
                </a:path>
              </a:pathLst>
            </a:custGeom>
            <a:ln w="16278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922638" y="4636837"/>
            <a:ext cx="1233805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95" dirty="0">
                <a:latin typeface="Arial"/>
                <a:cs typeface="Arial"/>
              </a:rPr>
              <a:t>aCom</a:t>
            </a:r>
            <a:r>
              <a:rPr sz="1450" spc="-235" dirty="0">
                <a:latin typeface="Arial"/>
                <a:cs typeface="Arial"/>
              </a:rPr>
              <a:t> </a:t>
            </a:r>
            <a:r>
              <a:rPr sz="1450" spc="95" dirty="0">
                <a:latin typeface="Arial"/>
                <a:cs typeface="Arial"/>
              </a:rPr>
              <a:t>ponent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3936365">
              <a:lnSpc>
                <a:spcPct val="100000"/>
              </a:lnSpc>
              <a:spcBef>
                <a:spcPts val="5"/>
              </a:spcBef>
            </a:pPr>
            <a:r>
              <a:rPr sz="3200" b="1" spc="20" dirty="0">
                <a:solidFill>
                  <a:srgbClr val="000099"/>
                </a:solidFill>
                <a:latin typeface="Arial"/>
                <a:cs typeface="Arial"/>
              </a:rPr>
              <a:t>Bile</a:t>
            </a:r>
            <a:r>
              <a:rPr sz="3200" spc="20" dirty="0">
                <a:solidFill>
                  <a:srgbClr val="000099"/>
                </a:solidFill>
              </a:rPr>
              <a:t>ş</a:t>
            </a:r>
            <a:r>
              <a:rPr sz="3200" b="1" spc="20" dirty="0">
                <a:solidFill>
                  <a:srgbClr val="000099"/>
                </a:solidFill>
                <a:latin typeface="Arial"/>
                <a:cs typeface="Arial"/>
              </a:rPr>
              <a:t>en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Diyagramı:</a:t>
            </a:r>
            <a:r>
              <a:rPr sz="3200" b="1" spc="-9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Örnek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724" y="1508574"/>
            <a:ext cx="7039609" cy="178816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Gösterim: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Bileşenler ve aralarındaki ilişkileri gösteren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oklar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Okun </a:t>
            </a:r>
            <a:r>
              <a:rPr sz="1800" spc="-10" dirty="0">
                <a:latin typeface="Arial"/>
                <a:cs typeface="Arial"/>
              </a:rPr>
              <a:t>yönü </a:t>
            </a:r>
            <a:r>
              <a:rPr sz="1800" spc="-5" dirty="0">
                <a:latin typeface="Arial"/>
                <a:cs typeface="Arial"/>
              </a:rPr>
              <a:t>bağımlı bileşenden, bağımlı </a:t>
            </a:r>
            <a:r>
              <a:rPr sz="1800" spc="-10" dirty="0">
                <a:latin typeface="Arial"/>
                <a:cs typeface="Arial"/>
              </a:rPr>
              <a:t>olduğu </a:t>
            </a:r>
            <a:r>
              <a:rPr sz="1800" spc="-5" dirty="0">
                <a:latin typeface="Arial"/>
                <a:cs typeface="Arial"/>
              </a:rPr>
              <a:t>bileşene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doğru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İlişki okları “stereotype” kullanarak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isimlendirilebilir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Örnek: “include”, “derive”, “friend”, “import”,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vb.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244590" y="4078223"/>
            <a:ext cx="1851025" cy="949960"/>
            <a:chOff x="6244590" y="4078223"/>
            <a:chExt cx="1851025" cy="949960"/>
          </a:xfrm>
        </p:grpSpPr>
        <p:sp>
          <p:nvSpPr>
            <p:cNvPr id="6" name="object 6"/>
            <p:cNvSpPr/>
            <p:nvPr/>
          </p:nvSpPr>
          <p:spPr>
            <a:xfrm>
              <a:off x="6505819" y="4078223"/>
              <a:ext cx="1590040" cy="949960"/>
            </a:xfrm>
            <a:custGeom>
              <a:avLst/>
              <a:gdLst/>
              <a:ahLst/>
              <a:cxnLst/>
              <a:rect l="l" t="t" r="r" b="b"/>
              <a:pathLst>
                <a:path w="1590040" h="949960">
                  <a:moveTo>
                    <a:pt x="1589532" y="1524"/>
                  </a:moveTo>
                  <a:lnTo>
                    <a:pt x="1588008" y="0"/>
                  </a:lnTo>
                  <a:lnTo>
                    <a:pt x="0" y="0"/>
                  </a:lnTo>
                  <a:lnTo>
                    <a:pt x="0" y="949452"/>
                  </a:lnTo>
                  <a:lnTo>
                    <a:pt x="1524" y="949452"/>
                  </a:lnTo>
                  <a:lnTo>
                    <a:pt x="1524" y="1524"/>
                  </a:lnTo>
                  <a:lnTo>
                    <a:pt x="1589532" y="1524"/>
                  </a:lnTo>
                  <a:close/>
                </a:path>
                <a:path w="1590040" h="949960">
                  <a:moveTo>
                    <a:pt x="1589532" y="949452"/>
                  </a:moveTo>
                  <a:lnTo>
                    <a:pt x="1589532" y="947928"/>
                  </a:lnTo>
                  <a:lnTo>
                    <a:pt x="1524" y="947928"/>
                  </a:lnTo>
                  <a:lnTo>
                    <a:pt x="1524" y="949452"/>
                  </a:lnTo>
                  <a:lnTo>
                    <a:pt x="1589532" y="949452"/>
                  </a:lnTo>
                  <a:close/>
                </a:path>
                <a:path w="1590040" h="949960">
                  <a:moveTo>
                    <a:pt x="1589532" y="1524"/>
                  </a:moveTo>
                  <a:lnTo>
                    <a:pt x="1589532" y="0"/>
                  </a:lnTo>
                  <a:lnTo>
                    <a:pt x="1588008" y="0"/>
                  </a:lnTo>
                  <a:lnTo>
                    <a:pt x="1589532" y="1524"/>
                  </a:lnTo>
                  <a:close/>
                </a:path>
                <a:path w="1590040" h="949960">
                  <a:moveTo>
                    <a:pt x="1589532" y="947928"/>
                  </a:moveTo>
                  <a:lnTo>
                    <a:pt x="1589532" y="1524"/>
                  </a:lnTo>
                  <a:lnTo>
                    <a:pt x="1588008" y="1524"/>
                  </a:lnTo>
                  <a:lnTo>
                    <a:pt x="1588008" y="947928"/>
                  </a:lnTo>
                  <a:lnTo>
                    <a:pt x="1589532" y="94792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45214" y="4264151"/>
              <a:ext cx="541020" cy="205740"/>
            </a:xfrm>
            <a:custGeom>
              <a:avLst/>
              <a:gdLst/>
              <a:ahLst/>
              <a:cxnLst/>
              <a:rect l="l" t="t" r="r" b="b"/>
              <a:pathLst>
                <a:path w="541020" h="205739">
                  <a:moveTo>
                    <a:pt x="541019" y="205739"/>
                  </a:moveTo>
                  <a:lnTo>
                    <a:pt x="541019" y="0"/>
                  </a:lnTo>
                  <a:lnTo>
                    <a:pt x="0" y="0"/>
                  </a:lnTo>
                  <a:lnTo>
                    <a:pt x="0" y="205739"/>
                  </a:lnTo>
                  <a:lnTo>
                    <a:pt x="541019" y="2057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45215" y="4264151"/>
              <a:ext cx="542925" cy="205740"/>
            </a:xfrm>
            <a:custGeom>
              <a:avLst/>
              <a:gdLst/>
              <a:ahLst/>
              <a:cxnLst/>
              <a:rect l="l" t="t" r="r" b="b"/>
              <a:pathLst>
                <a:path w="542925" h="205739">
                  <a:moveTo>
                    <a:pt x="1524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1524" y="0"/>
                  </a:lnTo>
                  <a:close/>
                </a:path>
                <a:path w="542925" h="205739">
                  <a:moveTo>
                    <a:pt x="542544" y="205740"/>
                  </a:moveTo>
                  <a:lnTo>
                    <a:pt x="542544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541020" y="1524"/>
                  </a:lnTo>
                  <a:lnTo>
                    <a:pt x="541020" y="205740"/>
                  </a:lnTo>
                  <a:lnTo>
                    <a:pt x="542544" y="205740"/>
                  </a:lnTo>
                  <a:close/>
                </a:path>
                <a:path w="542925" h="205739">
                  <a:moveTo>
                    <a:pt x="1524" y="204216"/>
                  </a:moveTo>
                  <a:lnTo>
                    <a:pt x="1524" y="1524"/>
                  </a:lnTo>
                  <a:lnTo>
                    <a:pt x="0" y="1524"/>
                  </a:lnTo>
                  <a:lnTo>
                    <a:pt x="0" y="204216"/>
                  </a:lnTo>
                  <a:lnTo>
                    <a:pt x="1524" y="204216"/>
                  </a:lnTo>
                  <a:close/>
                </a:path>
                <a:path w="542925" h="205739">
                  <a:moveTo>
                    <a:pt x="541020" y="205740"/>
                  </a:moveTo>
                  <a:lnTo>
                    <a:pt x="541020" y="204216"/>
                  </a:lnTo>
                  <a:lnTo>
                    <a:pt x="0" y="204216"/>
                  </a:lnTo>
                  <a:lnTo>
                    <a:pt x="1524" y="205740"/>
                  </a:lnTo>
                  <a:lnTo>
                    <a:pt x="541020" y="205740"/>
                  </a:lnTo>
                  <a:close/>
                </a:path>
                <a:path w="542925" h="205739">
                  <a:moveTo>
                    <a:pt x="1524" y="205740"/>
                  </a:moveTo>
                  <a:lnTo>
                    <a:pt x="0" y="204216"/>
                  </a:lnTo>
                  <a:lnTo>
                    <a:pt x="0" y="205740"/>
                  </a:lnTo>
                  <a:lnTo>
                    <a:pt x="1524" y="205740"/>
                  </a:lnTo>
                  <a:close/>
                </a:path>
              </a:pathLst>
            </a:custGeom>
            <a:solidFill>
              <a:srgbClr val="AFA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45214" y="4636007"/>
              <a:ext cx="541020" cy="204470"/>
            </a:xfrm>
            <a:custGeom>
              <a:avLst/>
              <a:gdLst/>
              <a:ahLst/>
              <a:cxnLst/>
              <a:rect l="l" t="t" r="r" b="b"/>
              <a:pathLst>
                <a:path w="541020" h="204470">
                  <a:moveTo>
                    <a:pt x="541019" y="204215"/>
                  </a:moveTo>
                  <a:lnTo>
                    <a:pt x="541019" y="0"/>
                  </a:lnTo>
                  <a:lnTo>
                    <a:pt x="0" y="0"/>
                  </a:lnTo>
                  <a:lnTo>
                    <a:pt x="0" y="204215"/>
                  </a:lnTo>
                  <a:lnTo>
                    <a:pt x="541019" y="2042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44590" y="4634496"/>
              <a:ext cx="543560" cy="207645"/>
            </a:xfrm>
            <a:custGeom>
              <a:avLst/>
              <a:gdLst/>
              <a:ahLst/>
              <a:cxnLst/>
              <a:rect l="l" t="t" r="r" b="b"/>
              <a:pathLst>
                <a:path w="543559" h="207645">
                  <a:moveTo>
                    <a:pt x="543560" y="0"/>
                  </a:moveTo>
                  <a:lnTo>
                    <a:pt x="541020" y="0"/>
                  </a:lnTo>
                  <a:lnTo>
                    <a:pt x="541020" y="1524"/>
                  </a:lnTo>
                  <a:lnTo>
                    <a:pt x="541020" y="205740"/>
                  </a:lnTo>
                  <a:lnTo>
                    <a:pt x="2146" y="205740"/>
                  </a:lnTo>
                  <a:lnTo>
                    <a:pt x="2146" y="1524"/>
                  </a:lnTo>
                  <a:lnTo>
                    <a:pt x="541020" y="1524"/>
                  </a:lnTo>
                  <a:lnTo>
                    <a:pt x="541020" y="0"/>
                  </a:lnTo>
                  <a:lnTo>
                    <a:pt x="0" y="0"/>
                  </a:lnTo>
                  <a:lnTo>
                    <a:pt x="0" y="1524"/>
                  </a:lnTo>
                  <a:lnTo>
                    <a:pt x="622" y="1524"/>
                  </a:lnTo>
                  <a:lnTo>
                    <a:pt x="622" y="205740"/>
                  </a:lnTo>
                  <a:lnTo>
                    <a:pt x="622" y="207264"/>
                  </a:lnTo>
                  <a:lnTo>
                    <a:pt x="541020" y="207264"/>
                  </a:lnTo>
                  <a:lnTo>
                    <a:pt x="541642" y="207264"/>
                  </a:lnTo>
                  <a:lnTo>
                    <a:pt x="543560" y="207264"/>
                  </a:lnTo>
                  <a:lnTo>
                    <a:pt x="543560" y="0"/>
                  </a:lnTo>
                  <a:close/>
                </a:path>
              </a:pathLst>
            </a:custGeom>
            <a:solidFill>
              <a:srgbClr val="AFA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932038" y="4143246"/>
            <a:ext cx="979169" cy="6229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dirty="0">
                <a:latin typeface="Arial"/>
                <a:cs typeface="Arial"/>
              </a:rPr>
              <a:t>&lt;&lt;</a:t>
            </a:r>
            <a:r>
              <a:rPr sz="1800" spc="-10" dirty="0">
                <a:latin typeface="Arial"/>
                <a:cs typeface="Arial"/>
              </a:rPr>
              <a:t>DLL</a:t>
            </a:r>
            <a:r>
              <a:rPr sz="1800" dirty="0">
                <a:latin typeface="Arial"/>
                <a:cs typeface="Arial"/>
              </a:rPr>
              <a:t>&gt;&gt;</a:t>
            </a:r>
            <a:endParaRPr sz="180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190"/>
              </a:spcBef>
            </a:pPr>
            <a:r>
              <a:rPr sz="1800" spc="-5" dirty="0">
                <a:latin typeface="Arial"/>
                <a:cs typeface="Arial"/>
              </a:rPr>
              <a:t>dlog.dll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07910" y="4078223"/>
            <a:ext cx="4342130" cy="967740"/>
            <a:chOff x="1907910" y="4078223"/>
            <a:chExt cx="4342130" cy="967740"/>
          </a:xfrm>
        </p:grpSpPr>
        <p:sp>
          <p:nvSpPr>
            <p:cNvPr id="13" name="object 13"/>
            <p:cNvSpPr/>
            <p:nvPr/>
          </p:nvSpPr>
          <p:spPr>
            <a:xfrm>
              <a:off x="4488042" y="4543043"/>
              <a:ext cx="1755775" cy="3175"/>
            </a:xfrm>
            <a:custGeom>
              <a:avLst/>
              <a:gdLst/>
              <a:ahLst/>
              <a:cxnLst/>
              <a:rect l="l" t="t" r="r" b="b"/>
              <a:pathLst>
                <a:path w="1755775" h="3175">
                  <a:moveTo>
                    <a:pt x="4572" y="1524"/>
                  </a:moveTo>
                  <a:lnTo>
                    <a:pt x="4572" y="0"/>
                  </a:lnTo>
                  <a:lnTo>
                    <a:pt x="0" y="0"/>
                  </a:lnTo>
                  <a:lnTo>
                    <a:pt x="0" y="1524"/>
                  </a:lnTo>
                  <a:lnTo>
                    <a:pt x="4572" y="1524"/>
                  </a:lnTo>
                  <a:close/>
                </a:path>
                <a:path w="1755775" h="3175">
                  <a:moveTo>
                    <a:pt x="10668" y="1524"/>
                  </a:moveTo>
                  <a:lnTo>
                    <a:pt x="10668" y="0"/>
                  </a:lnTo>
                  <a:lnTo>
                    <a:pt x="6096" y="0"/>
                  </a:lnTo>
                  <a:lnTo>
                    <a:pt x="6096" y="1524"/>
                  </a:lnTo>
                  <a:lnTo>
                    <a:pt x="10668" y="1524"/>
                  </a:lnTo>
                  <a:close/>
                </a:path>
                <a:path w="1755775" h="3175">
                  <a:moveTo>
                    <a:pt x="16764" y="1524"/>
                  </a:moveTo>
                  <a:lnTo>
                    <a:pt x="16764" y="0"/>
                  </a:lnTo>
                  <a:lnTo>
                    <a:pt x="12192" y="0"/>
                  </a:lnTo>
                  <a:lnTo>
                    <a:pt x="12192" y="1524"/>
                  </a:lnTo>
                  <a:lnTo>
                    <a:pt x="16764" y="1524"/>
                  </a:lnTo>
                  <a:close/>
                </a:path>
                <a:path w="1755775" h="3175">
                  <a:moveTo>
                    <a:pt x="22860" y="1524"/>
                  </a:moveTo>
                  <a:lnTo>
                    <a:pt x="22860" y="0"/>
                  </a:lnTo>
                  <a:lnTo>
                    <a:pt x="18288" y="0"/>
                  </a:lnTo>
                  <a:lnTo>
                    <a:pt x="18288" y="1524"/>
                  </a:lnTo>
                  <a:lnTo>
                    <a:pt x="22860" y="1524"/>
                  </a:lnTo>
                  <a:close/>
                </a:path>
                <a:path w="1755775" h="3175">
                  <a:moveTo>
                    <a:pt x="28956" y="1524"/>
                  </a:moveTo>
                  <a:lnTo>
                    <a:pt x="28956" y="0"/>
                  </a:lnTo>
                  <a:lnTo>
                    <a:pt x="24384" y="0"/>
                  </a:lnTo>
                  <a:lnTo>
                    <a:pt x="24384" y="1524"/>
                  </a:lnTo>
                  <a:lnTo>
                    <a:pt x="28956" y="1524"/>
                  </a:lnTo>
                  <a:close/>
                </a:path>
                <a:path w="1755775" h="3175">
                  <a:moveTo>
                    <a:pt x="35052" y="1524"/>
                  </a:moveTo>
                  <a:lnTo>
                    <a:pt x="35052" y="0"/>
                  </a:lnTo>
                  <a:lnTo>
                    <a:pt x="30480" y="0"/>
                  </a:lnTo>
                  <a:lnTo>
                    <a:pt x="30480" y="1524"/>
                  </a:lnTo>
                  <a:lnTo>
                    <a:pt x="35052" y="1524"/>
                  </a:lnTo>
                  <a:close/>
                </a:path>
                <a:path w="1755775" h="3175">
                  <a:moveTo>
                    <a:pt x="41148" y="1524"/>
                  </a:moveTo>
                  <a:lnTo>
                    <a:pt x="41148" y="0"/>
                  </a:lnTo>
                  <a:lnTo>
                    <a:pt x="36576" y="0"/>
                  </a:lnTo>
                  <a:lnTo>
                    <a:pt x="36576" y="1524"/>
                  </a:lnTo>
                  <a:lnTo>
                    <a:pt x="41148" y="1524"/>
                  </a:lnTo>
                  <a:close/>
                </a:path>
                <a:path w="1755775" h="3175">
                  <a:moveTo>
                    <a:pt x="47244" y="1524"/>
                  </a:moveTo>
                  <a:lnTo>
                    <a:pt x="47244" y="0"/>
                  </a:lnTo>
                  <a:lnTo>
                    <a:pt x="42672" y="0"/>
                  </a:lnTo>
                  <a:lnTo>
                    <a:pt x="42672" y="1524"/>
                  </a:lnTo>
                  <a:lnTo>
                    <a:pt x="47244" y="1524"/>
                  </a:lnTo>
                  <a:close/>
                </a:path>
                <a:path w="1755775" h="3175">
                  <a:moveTo>
                    <a:pt x="53340" y="1524"/>
                  </a:moveTo>
                  <a:lnTo>
                    <a:pt x="53340" y="0"/>
                  </a:lnTo>
                  <a:lnTo>
                    <a:pt x="48768" y="0"/>
                  </a:lnTo>
                  <a:lnTo>
                    <a:pt x="48768" y="1524"/>
                  </a:lnTo>
                  <a:lnTo>
                    <a:pt x="53340" y="1524"/>
                  </a:lnTo>
                  <a:close/>
                </a:path>
                <a:path w="1755775" h="3175">
                  <a:moveTo>
                    <a:pt x="59436" y="1524"/>
                  </a:moveTo>
                  <a:lnTo>
                    <a:pt x="59436" y="0"/>
                  </a:lnTo>
                  <a:lnTo>
                    <a:pt x="54864" y="0"/>
                  </a:lnTo>
                  <a:lnTo>
                    <a:pt x="54864" y="1524"/>
                  </a:lnTo>
                  <a:lnTo>
                    <a:pt x="59436" y="1524"/>
                  </a:lnTo>
                  <a:close/>
                </a:path>
                <a:path w="1755775" h="3175">
                  <a:moveTo>
                    <a:pt x="65532" y="1524"/>
                  </a:moveTo>
                  <a:lnTo>
                    <a:pt x="65532" y="0"/>
                  </a:lnTo>
                  <a:lnTo>
                    <a:pt x="60960" y="0"/>
                  </a:lnTo>
                  <a:lnTo>
                    <a:pt x="60960" y="1524"/>
                  </a:lnTo>
                  <a:lnTo>
                    <a:pt x="65532" y="1524"/>
                  </a:lnTo>
                  <a:close/>
                </a:path>
                <a:path w="1755775" h="3175">
                  <a:moveTo>
                    <a:pt x="71628" y="1524"/>
                  </a:moveTo>
                  <a:lnTo>
                    <a:pt x="71628" y="0"/>
                  </a:lnTo>
                  <a:lnTo>
                    <a:pt x="67056" y="0"/>
                  </a:lnTo>
                  <a:lnTo>
                    <a:pt x="67056" y="1524"/>
                  </a:lnTo>
                  <a:lnTo>
                    <a:pt x="71628" y="1524"/>
                  </a:lnTo>
                  <a:close/>
                </a:path>
                <a:path w="1755775" h="3175">
                  <a:moveTo>
                    <a:pt x="77724" y="1524"/>
                  </a:moveTo>
                  <a:lnTo>
                    <a:pt x="77724" y="0"/>
                  </a:lnTo>
                  <a:lnTo>
                    <a:pt x="73152" y="0"/>
                  </a:lnTo>
                  <a:lnTo>
                    <a:pt x="73152" y="1524"/>
                  </a:lnTo>
                  <a:lnTo>
                    <a:pt x="77724" y="1524"/>
                  </a:lnTo>
                  <a:close/>
                </a:path>
                <a:path w="1755775" h="3175">
                  <a:moveTo>
                    <a:pt x="83820" y="1524"/>
                  </a:moveTo>
                  <a:lnTo>
                    <a:pt x="83820" y="0"/>
                  </a:lnTo>
                  <a:lnTo>
                    <a:pt x="79248" y="0"/>
                  </a:lnTo>
                  <a:lnTo>
                    <a:pt x="79248" y="1524"/>
                  </a:lnTo>
                  <a:lnTo>
                    <a:pt x="83820" y="1524"/>
                  </a:lnTo>
                  <a:close/>
                </a:path>
                <a:path w="1755775" h="3175">
                  <a:moveTo>
                    <a:pt x="89916" y="1524"/>
                  </a:moveTo>
                  <a:lnTo>
                    <a:pt x="89916" y="0"/>
                  </a:lnTo>
                  <a:lnTo>
                    <a:pt x="85344" y="0"/>
                  </a:lnTo>
                  <a:lnTo>
                    <a:pt x="85344" y="1524"/>
                  </a:lnTo>
                  <a:lnTo>
                    <a:pt x="89916" y="1524"/>
                  </a:lnTo>
                  <a:close/>
                </a:path>
                <a:path w="1755775" h="3175">
                  <a:moveTo>
                    <a:pt x="96012" y="1524"/>
                  </a:moveTo>
                  <a:lnTo>
                    <a:pt x="96012" y="0"/>
                  </a:lnTo>
                  <a:lnTo>
                    <a:pt x="91440" y="0"/>
                  </a:lnTo>
                  <a:lnTo>
                    <a:pt x="91440" y="1524"/>
                  </a:lnTo>
                  <a:lnTo>
                    <a:pt x="96012" y="1524"/>
                  </a:lnTo>
                  <a:close/>
                </a:path>
                <a:path w="1755775" h="3175">
                  <a:moveTo>
                    <a:pt x="102108" y="1524"/>
                  </a:moveTo>
                  <a:lnTo>
                    <a:pt x="102108" y="0"/>
                  </a:lnTo>
                  <a:lnTo>
                    <a:pt x="97536" y="0"/>
                  </a:lnTo>
                  <a:lnTo>
                    <a:pt x="97536" y="1524"/>
                  </a:lnTo>
                  <a:lnTo>
                    <a:pt x="102108" y="1524"/>
                  </a:lnTo>
                  <a:close/>
                </a:path>
                <a:path w="1755775" h="3175">
                  <a:moveTo>
                    <a:pt x="108204" y="1524"/>
                  </a:moveTo>
                  <a:lnTo>
                    <a:pt x="108204" y="0"/>
                  </a:lnTo>
                  <a:lnTo>
                    <a:pt x="103632" y="0"/>
                  </a:lnTo>
                  <a:lnTo>
                    <a:pt x="103632" y="1524"/>
                  </a:lnTo>
                  <a:lnTo>
                    <a:pt x="108204" y="1524"/>
                  </a:lnTo>
                  <a:close/>
                </a:path>
                <a:path w="1755775" h="3175">
                  <a:moveTo>
                    <a:pt x="114300" y="1524"/>
                  </a:moveTo>
                  <a:lnTo>
                    <a:pt x="114300" y="0"/>
                  </a:lnTo>
                  <a:lnTo>
                    <a:pt x="109728" y="0"/>
                  </a:lnTo>
                  <a:lnTo>
                    <a:pt x="109728" y="1524"/>
                  </a:lnTo>
                  <a:lnTo>
                    <a:pt x="114300" y="1524"/>
                  </a:lnTo>
                  <a:close/>
                </a:path>
                <a:path w="1755775" h="3175">
                  <a:moveTo>
                    <a:pt x="120396" y="1524"/>
                  </a:moveTo>
                  <a:lnTo>
                    <a:pt x="120396" y="0"/>
                  </a:lnTo>
                  <a:lnTo>
                    <a:pt x="115824" y="0"/>
                  </a:lnTo>
                  <a:lnTo>
                    <a:pt x="115824" y="1524"/>
                  </a:lnTo>
                  <a:lnTo>
                    <a:pt x="120396" y="1524"/>
                  </a:lnTo>
                  <a:close/>
                </a:path>
                <a:path w="1755775" h="3175">
                  <a:moveTo>
                    <a:pt x="126492" y="1524"/>
                  </a:moveTo>
                  <a:lnTo>
                    <a:pt x="126492" y="0"/>
                  </a:lnTo>
                  <a:lnTo>
                    <a:pt x="121920" y="0"/>
                  </a:lnTo>
                  <a:lnTo>
                    <a:pt x="121920" y="1524"/>
                  </a:lnTo>
                  <a:lnTo>
                    <a:pt x="126492" y="1524"/>
                  </a:lnTo>
                  <a:close/>
                </a:path>
                <a:path w="1755775" h="3175">
                  <a:moveTo>
                    <a:pt x="132588" y="1524"/>
                  </a:moveTo>
                  <a:lnTo>
                    <a:pt x="132588" y="0"/>
                  </a:lnTo>
                  <a:lnTo>
                    <a:pt x="128016" y="0"/>
                  </a:lnTo>
                  <a:lnTo>
                    <a:pt x="128016" y="1524"/>
                  </a:lnTo>
                  <a:lnTo>
                    <a:pt x="132588" y="1524"/>
                  </a:lnTo>
                  <a:close/>
                </a:path>
                <a:path w="1755775" h="3175">
                  <a:moveTo>
                    <a:pt x="138684" y="1524"/>
                  </a:moveTo>
                  <a:lnTo>
                    <a:pt x="138684" y="0"/>
                  </a:lnTo>
                  <a:lnTo>
                    <a:pt x="134112" y="0"/>
                  </a:lnTo>
                  <a:lnTo>
                    <a:pt x="134112" y="1524"/>
                  </a:lnTo>
                  <a:lnTo>
                    <a:pt x="138684" y="1524"/>
                  </a:lnTo>
                  <a:close/>
                </a:path>
                <a:path w="1755775" h="3175">
                  <a:moveTo>
                    <a:pt x="144780" y="1524"/>
                  </a:moveTo>
                  <a:lnTo>
                    <a:pt x="144780" y="0"/>
                  </a:lnTo>
                  <a:lnTo>
                    <a:pt x="140208" y="0"/>
                  </a:lnTo>
                  <a:lnTo>
                    <a:pt x="140208" y="1524"/>
                  </a:lnTo>
                  <a:lnTo>
                    <a:pt x="144780" y="1524"/>
                  </a:lnTo>
                  <a:close/>
                </a:path>
                <a:path w="1755775" h="3175">
                  <a:moveTo>
                    <a:pt x="150876" y="1524"/>
                  </a:moveTo>
                  <a:lnTo>
                    <a:pt x="150876" y="0"/>
                  </a:lnTo>
                  <a:lnTo>
                    <a:pt x="146304" y="0"/>
                  </a:lnTo>
                  <a:lnTo>
                    <a:pt x="146304" y="1524"/>
                  </a:lnTo>
                  <a:lnTo>
                    <a:pt x="150876" y="1524"/>
                  </a:lnTo>
                  <a:close/>
                </a:path>
                <a:path w="1755775" h="3175">
                  <a:moveTo>
                    <a:pt x="156972" y="1524"/>
                  </a:moveTo>
                  <a:lnTo>
                    <a:pt x="156972" y="0"/>
                  </a:lnTo>
                  <a:lnTo>
                    <a:pt x="152400" y="0"/>
                  </a:lnTo>
                  <a:lnTo>
                    <a:pt x="152400" y="1524"/>
                  </a:lnTo>
                  <a:lnTo>
                    <a:pt x="156972" y="1524"/>
                  </a:lnTo>
                  <a:close/>
                </a:path>
                <a:path w="1755775" h="3175">
                  <a:moveTo>
                    <a:pt x="163068" y="1524"/>
                  </a:moveTo>
                  <a:lnTo>
                    <a:pt x="163068" y="0"/>
                  </a:lnTo>
                  <a:lnTo>
                    <a:pt x="158496" y="0"/>
                  </a:lnTo>
                  <a:lnTo>
                    <a:pt x="158496" y="1524"/>
                  </a:lnTo>
                  <a:lnTo>
                    <a:pt x="163068" y="1524"/>
                  </a:lnTo>
                  <a:close/>
                </a:path>
                <a:path w="1755775" h="3175">
                  <a:moveTo>
                    <a:pt x="169164" y="1524"/>
                  </a:moveTo>
                  <a:lnTo>
                    <a:pt x="169164" y="0"/>
                  </a:lnTo>
                  <a:lnTo>
                    <a:pt x="164592" y="0"/>
                  </a:lnTo>
                  <a:lnTo>
                    <a:pt x="164592" y="1524"/>
                  </a:lnTo>
                  <a:lnTo>
                    <a:pt x="169164" y="1524"/>
                  </a:lnTo>
                  <a:close/>
                </a:path>
                <a:path w="1755775" h="3175">
                  <a:moveTo>
                    <a:pt x="175260" y="1524"/>
                  </a:moveTo>
                  <a:lnTo>
                    <a:pt x="175260" y="0"/>
                  </a:lnTo>
                  <a:lnTo>
                    <a:pt x="170688" y="0"/>
                  </a:lnTo>
                  <a:lnTo>
                    <a:pt x="170688" y="1524"/>
                  </a:lnTo>
                  <a:lnTo>
                    <a:pt x="175260" y="1524"/>
                  </a:lnTo>
                  <a:close/>
                </a:path>
                <a:path w="1755775" h="3175">
                  <a:moveTo>
                    <a:pt x="181356" y="1524"/>
                  </a:moveTo>
                  <a:lnTo>
                    <a:pt x="181356" y="0"/>
                  </a:lnTo>
                  <a:lnTo>
                    <a:pt x="176784" y="0"/>
                  </a:lnTo>
                  <a:lnTo>
                    <a:pt x="176784" y="1524"/>
                  </a:lnTo>
                  <a:lnTo>
                    <a:pt x="181356" y="1524"/>
                  </a:lnTo>
                  <a:close/>
                </a:path>
                <a:path w="1755775" h="3175">
                  <a:moveTo>
                    <a:pt x="187452" y="1524"/>
                  </a:moveTo>
                  <a:lnTo>
                    <a:pt x="187452" y="0"/>
                  </a:lnTo>
                  <a:lnTo>
                    <a:pt x="182880" y="0"/>
                  </a:lnTo>
                  <a:lnTo>
                    <a:pt x="182880" y="1524"/>
                  </a:lnTo>
                  <a:lnTo>
                    <a:pt x="187452" y="1524"/>
                  </a:lnTo>
                  <a:close/>
                </a:path>
                <a:path w="1755775" h="3175">
                  <a:moveTo>
                    <a:pt x="193548" y="1524"/>
                  </a:moveTo>
                  <a:lnTo>
                    <a:pt x="193548" y="0"/>
                  </a:lnTo>
                  <a:lnTo>
                    <a:pt x="188976" y="0"/>
                  </a:lnTo>
                  <a:lnTo>
                    <a:pt x="188976" y="1524"/>
                  </a:lnTo>
                  <a:lnTo>
                    <a:pt x="193548" y="1524"/>
                  </a:lnTo>
                  <a:close/>
                </a:path>
                <a:path w="1755775" h="3175">
                  <a:moveTo>
                    <a:pt x="199644" y="1524"/>
                  </a:moveTo>
                  <a:lnTo>
                    <a:pt x="199644" y="0"/>
                  </a:lnTo>
                  <a:lnTo>
                    <a:pt x="195072" y="0"/>
                  </a:lnTo>
                  <a:lnTo>
                    <a:pt x="195072" y="1524"/>
                  </a:lnTo>
                  <a:lnTo>
                    <a:pt x="199644" y="1524"/>
                  </a:lnTo>
                  <a:close/>
                </a:path>
                <a:path w="1755775" h="3175">
                  <a:moveTo>
                    <a:pt x="205740" y="1524"/>
                  </a:moveTo>
                  <a:lnTo>
                    <a:pt x="205740" y="0"/>
                  </a:lnTo>
                  <a:lnTo>
                    <a:pt x="201168" y="0"/>
                  </a:lnTo>
                  <a:lnTo>
                    <a:pt x="201168" y="1524"/>
                  </a:lnTo>
                  <a:lnTo>
                    <a:pt x="205740" y="1524"/>
                  </a:lnTo>
                  <a:close/>
                </a:path>
                <a:path w="1755775" h="3175">
                  <a:moveTo>
                    <a:pt x="211836" y="1524"/>
                  </a:moveTo>
                  <a:lnTo>
                    <a:pt x="211836" y="0"/>
                  </a:lnTo>
                  <a:lnTo>
                    <a:pt x="207264" y="0"/>
                  </a:lnTo>
                  <a:lnTo>
                    <a:pt x="207264" y="1524"/>
                  </a:lnTo>
                  <a:lnTo>
                    <a:pt x="211836" y="1524"/>
                  </a:lnTo>
                  <a:close/>
                </a:path>
                <a:path w="1755775" h="3175">
                  <a:moveTo>
                    <a:pt x="217932" y="1524"/>
                  </a:moveTo>
                  <a:lnTo>
                    <a:pt x="217932" y="0"/>
                  </a:lnTo>
                  <a:lnTo>
                    <a:pt x="213360" y="0"/>
                  </a:lnTo>
                  <a:lnTo>
                    <a:pt x="213360" y="1524"/>
                  </a:lnTo>
                  <a:lnTo>
                    <a:pt x="217932" y="1524"/>
                  </a:lnTo>
                  <a:close/>
                </a:path>
                <a:path w="1755775" h="3175">
                  <a:moveTo>
                    <a:pt x="224028" y="1524"/>
                  </a:moveTo>
                  <a:lnTo>
                    <a:pt x="224028" y="0"/>
                  </a:lnTo>
                  <a:lnTo>
                    <a:pt x="219456" y="0"/>
                  </a:lnTo>
                  <a:lnTo>
                    <a:pt x="219456" y="1524"/>
                  </a:lnTo>
                  <a:lnTo>
                    <a:pt x="224028" y="1524"/>
                  </a:lnTo>
                  <a:close/>
                </a:path>
                <a:path w="1755775" h="3175">
                  <a:moveTo>
                    <a:pt x="230124" y="1524"/>
                  </a:moveTo>
                  <a:lnTo>
                    <a:pt x="230124" y="0"/>
                  </a:lnTo>
                  <a:lnTo>
                    <a:pt x="225552" y="0"/>
                  </a:lnTo>
                  <a:lnTo>
                    <a:pt x="225552" y="1524"/>
                  </a:lnTo>
                  <a:lnTo>
                    <a:pt x="230124" y="1524"/>
                  </a:lnTo>
                  <a:close/>
                </a:path>
                <a:path w="1755775" h="3175">
                  <a:moveTo>
                    <a:pt x="236220" y="1524"/>
                  </a:moveTo>
                  <a:lnTo>
                    <a:pt x="236220" y="0"/>
                  </a:lnTo>
                  <a:lnTo>
                    <a:pt x="231648" y="0"/>
                  </a:lnTo>
                  <a:lnTo>
                    <a:pt x="231648" y="1524"/>
                  </a:lnTo>
                  <a:lnTo>
                    <a:pt x="236220" y="1524"/>
                  </a:lnTo>
                  <a:close/>
                </a:path>
                <a:path w="1755775" h="3175">
                  <a:moveTo>
                    <a:pt x="242316" y="1524"/>
                  </a:moveTo>
                  <a:lnTo>
                    <a:pt x="242316" y="0"/>
                  </a:lnTo>
                  <a:lnTo>
                    <a:pt x="237744" y="0"/>
                  </a:lnTo>
                  <a:lnTo>
                    <a:pt x="237744" y="1524"/>
                  </a:lnTo>
                  <a:lnTo>
                    <a:pt x="242316" y="1524"/>
                  </a:lnTo>
                  <a:close/>
                </a:path>
                <a:path w="1755775" h="3175">
                  <a:moveTo>
                    <a:pt x="248412" y="1524"/>
                  </a:moveTo>
                  <a:lnTo>
                    <a:pt x="248412" y="0"/>
                  </a:lnTo>
                  <a:lnTo>
                    <a:pt x="243840" y="0"/>
                  </a:lnTo>
                  <a:lnTo>
                    <a:pt x="243840" y="1524"/>
                  </a:lnTo>
                  <a:lnTo>
                    <a:pt x="248412" y="1524"/>
                  </a:lnTo>
                  <a:close/>
                </a:path>
                <a:path w="1755775" h="3175">
                  <a:moveTo>
                    <a:pt x="254508" y="1524"/>
                  </a:moveTo>
                  <a:lnTo>
                    <a:pt x="254508" y="0"/>
                  </a:lnTo>
                  <a:lnTo>
                    <a:pt x="249936" y="0"/>
                  </a:lnTo>
                  <a:lnTo>
                    <a:pt x="249936" y="1524"/>
                  </a:lnTo>
                  <a:lnTo>
                    <a:pt x="254508" y="1524"/>
                  </a:lnTo>
                  <a:close/>
                </a:path>
                <a:path w="1755775" h="3175">
                  <a:moveTo>
                    <a:pt x="260604" y="1524"/>
                  </a:moveTo>
                  <a:lnTo>
                    <a:pt x="260604" y="0"/>
                  </a:lnTo>
                  <a:lnTo>
                    <a:pt x="256032" y="0"/>
                  </a:lnTo>
                  <a:lnTo>
                    <a:pt x="256032" y="1524"/>
                  </a:lnTo>
                  <a:lnTo>
                    <a:pt x="260604" y="1524"/>
                  </a:lnTo>
                  <a:close/>
                </a:path>
                <a:path w="1755775" h="3175">
                  <a:moveTo>
                    <a:pt x="266700" y="1524"/>
                  </a:moveTo>
                  <a:lnTo>
                    <a:pt x="266700" y="0"/>
                  </a:lnTo>
                  <a:lnTo>
                    <a:pt x="262128" y="0"/>
                  </a:lnTo>
                  <a:lnTo>
                    <a:pt x="262128" y="1524"/>
                  </a:lnTo>
                  <a:lnTo>
                    <a:pt x="266700" y="1524"/>
                  </a:lnTo>
                  <a:close/>
                </a:path>
                <a:path w="1755775" h="3175">
                  <a:moveTo>
                    <a:pt x="272796" y="1524"/>
                  </a:moveTo>
                  <a:lnTo>
                    <a:pt x="272796" y="0"/>
                  </a:lnTo>
                  <a:lnTo>
                    <a:pt x="268224" y="0"/>
                  </a:lnTo>
                  <a:lnTo>
                    <a:pt x="268224" y="1524"/>
                  </a:lnTo>
                  <a:lnTo>
                    <a:pt x="272796" y="1524"/>
                  </a:lnTo>
                  <a:close/>
                </a:path>
                <a:path w="1755775" h="3175">
                  <a:moveTo>
                    <a:pt x="278892" y="1524"/>
                  </a:moveTo>
                  <a:lnTo>
                    <a:pt x="278892" y="0"/>
                  </a:lnTo>
                  <a:lnTo>
                    <a:pt x="274320" y="0"/>
                  </a:lnTo>
                  <a:lnTo>
                    <a:pt x="274320" y="1524"/>
                  </a:lnTo>
                  <a:lnTo>
                    <a:pt x="278892" y="1524"/>
                  </a:lnTo>
                  <a:close/>
                </a:path>
                <a:path w="1755775" h="3175">
                  <a:moveTo>
                    <a:pt x="284988" y="1524"/>
                  </a:moveTo>
                  <a:lnTo>
                    <a:pt x="284988" y="0"/>
                  </a:lnTo>
                  <a:lnTo>
                    <a:pt x="280416" y="0"/>
                  </a:lnTo>
                  <a:lnTo>
                    <a:pt x="280416" y="1524"/>
                  </a:lnTo>
                  <a:lnTo>
                    <a:pt x="284988" y="1524"/>
                  </a:lnTo>
                  <a:close/>
                </a:path>
                <a:path w="1755775" h="3175">
                  <a:moveTo>
                    <a:pt x="291084" y="1524"/>
                  </a:moveTo>
                  <a:lnTo>
                    <a:pt x="291084" y="0"/>
                  </a:lnTo>
                  <a:lnTo>
                    <a:pt x="286512" y="0"/>
                  </a:lnTo>
                  <a:lnTo>
                    <a:pt x="286512" y="1524"/>
                  </a:lnTo>
                  <a:lnTo>
                    <a:pt x="291084" y="1524"/>
                  </a:lnTo>
                  <a:close/>
                </a:path>
                <a:path w="1755775" h="3175">
                  <a:moveTo>
                    <a:pt x="297180" y="1524"/>
                  </a:moveTo>
                  <a:lnTo>
                    <a:pt x="297180" y="0"/>
                  </a:lnTo>
                  <a:lnTo>
                    <a:pt x="292608" y="0"/>
                  </a:lnTo>
                  <a:lnTo>
                    <a:pt x="292608" y="1524"/>
                  </a:lnTo>
                  <a:lnTo>
                    <a:pt x="297180" y="1524"/>
                  </a:lnTo>
                  <a:close/>
                </a:path>
                <a:path w="1755775" h="3175">
                  <a:moveTo>
                    <a:pt x="303276" y="1524"/>
                  </a:moveTo>
                  <a:lnTo>
                    <a:pt x="303276" y="0"/>
                  </a:lnTo>
                  <a:lnTo>
                    <a:pt x="298704" y="0"/>
                  </a:lnTo>
                  <a:lnTo>
                    <a:pt x="298704" y="1524"/>
                  </a:lnTo>
                  <a:lnTo>
                    <a:pt x="303276" y="1524"/>
                  </a:lnTo>
                  <a:close/>
                </a:path>
                <a:path w="1755775" h="3175">
                  <a:moveTo>
                    <a:pt x="309372" y="1524"/>
                  </a:moveTo>
                  <a:lnTo>
                    <a:pt x="309372" y="0"/>
                  </a:lnTo>
                  <a:lnTo>
                    <a:pt x="304800" y="0"/>
                  </a:lnTo>
                  <a:lnTo>
                    <a:pt x="304800" y="1524"/>
                  </a:lnTo>
                  <a:lnTo>
                    <a:pt x="309372" y="1524"/>
                  </a:lnTo>
                  <a:close/>
                </a:path>
                <a:path w="1755775" h="3175">
                  <a:moveTo>
                    <a:pt x="315468" y="1524"/>
                  </a:moveTo>
                  <a:lnTo>
                    <a:pt x="315468" y="0"/>
                  </a:lnTo>
                  <a:lnTo>
                    <a:pt x="310896" y="0"/>
                  </a:lnTo>
                  <a:lnTo>
                    <a:pt x="310896" y="1524"/>
                  </a:lnTo>
                  <a:lnTo>
                    <a:pt x="315468" y="1524"/>
                  </a:lnTo>
                  <a:close/>
                </a:path>
                <a:path w="1755775" h="3175">
                  <a:moveTo>
                    <a:pt x="321564" y="1524"/>
                  </a:moveTo>
                  <a:lnTo>
                    <a:pt x="321564" y="0"/>
                  </a:lnTo>
                  <a:lnTo>
                    <a:pt x="316992" y="0"/>
                  </a:lnTo>
                  <a:lnTo>
                    <a:pt x="316992" y="1524"/>
                  </a:lnTo>
                  <a:lnTo>
                    <a:pt x="321564" y="1524"/>
                  </a:lnTo>
                  <a:close/>
                </a:path>
                <a:path w="1755775" h="3175">
                  <a:moveTo>
                    <a:pt x="327660" y="1524"/>
                  </a:moveTo>
                  <a:lnTo>
                    <a:pt x="327660" y="0"/>
                  </a:lnTo>
                  <a:lnTo>
                    <a:pt x="323088" y="0"/>
                  </a:lnTo>
                  <a:lnTo>
                    <a:pt x="323088" y="1524"/>
                  </a:lnTo>
                  <a:lnTo>
                    <a:pt x="327660" y="1524"/>
                  </a:lnTo>
                  <a:close/>
                </a:path>
                <a:path w="1755775" h="3175">
                  <a:moveTo>
                    <a:pt x="333756" y="1524"/>
                  </a:moveTo>
                  <a:lnTo>
                    <a:pt x="333756" y="0"/>
                  </a:lnTo>
                  <a:lnTo>
                    <a:pt x="329184" y="0"/>
                  </a:lnTo>
                  <a:lnTo>
                    <a:pt x="329184" y="1524"/>
                  </a:lnTo>
                  <a:lnTo>
                    <a:pt x="333756" y="1524"/>
                  </a:lnTo>
                  <a:close/>
                </a:path>
                <a:path w="1755775" h="3175">
                  <a:moveTo>
                    <a:pt x="339852" y="1524"/>
                  </a:moveTo>
                  <a:lnTo>
                    <a:pt x="339852" y="0"/>
                  </a:lnTo>
                  <a:lnTo>
                    <a:pt x="335280" y="0"/>
                  </a:lnTo>
                  <a:lnTo>
                    <a:pt x="335280" y="1524"/>
                  </a:lnTo>
                  <a:lnTo>
                    <a:pt x="339852" y="1524"/>
                  </a:lnTo>
                  <a:close/>
                </a:path>
                <a:path w="1755775" h="3175">
                  <a:moveTo>
                    <a:pt x="345948" y="1524"/>
                  </a:moveTo>
                  <a:lnTo>
                    <a:pt x="345948" y="0"/>
                  </a:lnTo>
                  <a:lnTo>
                    <a:pt x="341376" y="0"/>
                  </a:lnTo>
                  <a:lnTo>
                    <a:pt x="341376" y="1524"/>
                  </a:lnTo>
                  <a:lnTo>
                    <a:pt x="345948" y="1524"/>
                  </a:lnTo>
                  <a:close/>
                </a:path>
                <a:path w="1755775" h="3175">
                  <a:moveTo>
                    <a:pt x="352044" y="1524"/>
                  </a:moveTo>
                  <a:lnTo>
                    <a:pt x="352044" y="0"/>
                  </a:lnTo>
                  <a:lnTo>
                    <a:pt x="347472" y="0"/>
                  </a:lnTo>
                  <a:lnTo>
                    <a:pt x="347472" y="1524"/>
                  </a:lnTo>
                  <a:lnTo>
                    <a:pt x="352044" y="1524"/>
                  </a:lnTo>
                  <a:close/>
                </a:path>
                <a:path w="1755775" h="3175">
                  <a:moveTo>
                    <a:pt x="358140" y="1524"/>
                  </a:moveTo>
                  <a:lnTo>
                    <a:pt x="358140" y="0"/>
                  </a:lnTo>
                  <a:lnTo>
                    <a:pt x="353568" y="0"/>
                  </a:lnTo>
                  <a:lnTo>
                    <a:pt x="353568" y="1524"/>
                  </a:lnTo>
                  <a:lnTo>
                    <a:pt x="358140" y="1524"/>
                  </a:lnTo>
                  <a:close/>
                </a:path>
                <a:path w="1755775" h="3175">
                  <a:moveTo>
                    <a:pt x="364236" y="1524"/>
                  </a:moveTo>
                  <a:lnTo>
                    <a:pt x="364236" y="0"/>
                  </a:lnTo>
                  <a:lnTo>
                    <a:pt x="359664" y="0"/>
                  </a:lnTo>
                  <a:lnTo>
                    <a:pt x="359664" y="1524"/>
                  </a:lnTo>
                  <a:lnTo>
                    <a:pt x="364236" y="1524"/>
                  </a:lnTo>
                  <a:close/>
                </a:path>
                <a:path w="1755775" h="3175">
                  <a:moveTo>
                    <a:pt x="370332" y="1524"/>
                  </a:moveTo>
                  <a:lnTo>
                    <a:pt x="370332" y="0"/>
                  </a:lnTo>
                  <a:lnTo>
                    <a:pt x="365760" y="0"/>
                  </a:lnTo>
                  <a:lnTo>
                    <a:pt x="365760" y="1524"/>
                  </a:lnTo>
                  <a:lnTo>
                    <a:pt x="370332" y="1524"/>
                  </a:lnTo>
                  <a:close/>
                </a:path>
                <a:path w="1755775" h="3175">
                  <a:moveTo>
                    <a:pt x="376428" y="1524"/>
                  </a:moveTo>
                  <a:lnTo>
                    <a:pt x="376428" y="0"/>
                  </a:lnTo>
                  <a:lnTo>
                    <a:pt x="371856" y="0"/>
                  </a:lnTo>
                  <a:lnTo>
                    <a:pt x="371856" y="1524"/>
                  </a:lnTo>
                  <a:lnTo>
                    <a:pt x="376428" y="1524"/>
                  </a:lnTo>
                  <a:close/>
                </a:path>
                <a:path w="1755775" h="3175">
                  <a:moveTo>
                    <a:pt x="382524" y="1524"/>
                  </a:moveTo>
                  <a:lnTo>
                    <a:pt x="382524" y="0"/>
                  </a:lnTo>
                  <a:lnTo>
                    <a:pt x="377952" y="0"/>
                  </a:lnTo>
                  <a:lnTo>
                    <a:pt x="377952" y="1524"/>
                  </a:lnTo>
                  <a:lnTo>
                    <a:pt x="382524" y="1524"/>
                  </a:lnTo>
                  <a:close/>
                </a:path>
                <a:path w="1755775" h="3175">
                  <a:moveTo>
                    <a:pt x="388620" y="1524"/>
                  </a:moveTo>
                  <a:lnTo>
                    <a:pt x="388620" y="0"/>
                  </a:lnTo>
                  <a:lnTo>
                    <a:pt x="384048" y="0"/>
                  </a:lnTo>
                  <a:lnTo>
                    <a:pt x="384048" y="1524"/>
                  </a:lnTo>
                  <a:lnTo>
                    <a:pt x="388620" y="1524"/>
                  </a:lnTo>
                  <a:close/>
                </a:path>
                <a:path w="1755775" h="3175">
                  <a:moveTo>
                    <a:pt x="394716" y="1524"/>
                  </a:moveTo>
                  <a:lnTo>
                    <a:pt x="394716" y="0"/>
                  </a:lnTo>
                  <a:lnTo>
                    <a:pt x="390144" y="0"/>
                  </a:lnTo>
                  <a:lnTo>
                    <a:pt x="390144" y="1524"/>
                  </a:lnTo>
                  <a:lnTo>
                    <a:pt x="394716" y="1524"/>
                  </a:lnTo>
                  <a:close/>
                </a:path>
                <a:path w="1755775" h="3175">
                  <a:moveTo>
                    <a:pt x="400812" y="1524"/>
                  </a:moveTo>
                  <a:lnTo>
                    <a:pt x="400812" y="0"/>
                  </a:lnTo>
                  <a:lnTo>
                    <a:pt x="396240" y="0"/>
                  </a:lnTo>
                  <a:lnTo>
                    <a:pt x="396240" y="1524"/>
                  </a:lnTo>
                  <a:lnTo>
                    <a:pt x="400812" y="1524"/>
                  </a:lnTo>
                  <a:close/>
                </a:path>
                <a:path w="1755775" h="3175">
                  <a:moveTo>
                    <a:pt x="406908" y="1524"/>
                  </a:moveTo>
                  <a:lnTo>
                    <a:pt x="406908" y="0"/>
                  </a:lnTo>
                  <a:lnTo>
                    <a:pt x="402336" y="0"/>
                  </a:lnTo>
                  <a:lnTo>
                    <a:pt x="402336" y="1524"/>
                  </a:lnTo>
                  <a:lnTo>
                    <a:pt x="406908" y="1524"/>
                  </a:lnTo>
                  <a:close/>
                </a:path>
                <a:path w="1755775" h="3175">
                  <a:moveTo>
                    <a:pt x="413004" y="1524"/>
                  </a:moveTo>
                  <a:lnTo>
                    <a:pt x="413004" y="0"/>
                  </a:lnTo>
                  <a:lnTo>
                    <a:pt x="408432" y="0"/>
                  </a:lnTo>
                  <a:lnTo>
                    <a:pt x="408432" y="1524"/>
                  </a:lnTo>
                  <a:lnTo>
                    <a:pt x="413004" y="1524"/>
                  </a:lnTo>
                  <a:close/>
                </a:path>
                <a:path w="1755775" h="3175">
                  <a:moveTo>
                    <a:pt x="419100" y="1524"/>
                  </a:moveTo>
                  <a:lnTo>
                    <a:pt x="419100" y="0"/>
                  </a:lnTo>
                  <a:lnTo>
                    <a:pt x="414528" y="0"/>
                  </a:lnTo>
                  <a:lnTo>
                    <a:pt x="414528" y="1524"/>
                  </a:lnTo>
                  <a:lnTo>
                    <a:pt x="419100" y="1524"/>
                  </a:lnTo>
                  <a:close/>
                </a:path>
                <a:path w="1755775" h="3175">
                  <a:moveTo>
                    <a:pt x="425196" y="1524"/>
                  </a:moveTo>
                  <a:lnTo>
                    <a:pt x="425196" y="0"/>
                  </a:lnTo>
                  <a:lnTo>
                    <a:pt x="420624" y="0"/>
                  </a:lnTo>
                  <a:lnTo>
                    <a:pt x="420624" y="1524"/>
                  </a:lnTo>
                  <a:lnTo>
                    <a:pt x="425196" y="1524"/>
                  </a:lnTo>
                  <a:close/>
                </a:path>
                <a:path w="1755775" h="3175">
                  <a:moveTo>
                    <a:pt x="431292" y="1524"/>
                  </a:moveTo>
                  <a:lnTo>
                    <a:pt x="431292" y="0"/>
                  </a:lnTo>
                  <a:lnTo>
                    <a:pt x="426720" y="0"/>
                  </a:lnTo>
                  <a:lnTo>
                    <a:pt x="426720" y="1524"/>
                  </a:lnTo>
                  <a:lnTo>
                    <a:pt x="431292" y="1524"/>
                  </a:lnTo>
                  <a:close/>
                </a:path>
                <a:path w="1755775" h="3175">
                  <a:moveTo>
                    <a:pt x="437388" y="1524"/>
                  </a:moveTo>
                  <a:lnTo>
                    <a:pt x="437388" y="0"/>
                  </a:lnTo>
                  <a:lnTo>
                    <a:pt x="432816" y="0"/>
                  </a:lnTo>
                  <a:lnTo>
                    <a:pt x="432816" y="1524"/>
                  </a:lnTo>
                  <a:lnTo>
                    <a:pt x="437388" y="1524"/>
                  </a:lnTo>
                  <a:close/>
                </a:path>
                <a:path w="1755775" h="3175">
                  <a:moveTo>
                    <a:pt x="443484" y="1524"/>
                  </a:moveTo>
                  <a:lnTo>
                    <a:pt x="443484" y="0"/>
                  </a:lnTo>
                  <a:lnTo>
                    <a:pt x="438912" y="0"/>
                  </a:lnTo>
                  <a:lnTo>
                    <a:pt x="438912" y="1524"/>
                  </a:lnTo>
                  <a:lnTo>
                    <a:pt x="443484" y="1524"/>
                  </a:lnTo>
                  <a:close/>
                </a:path>
                <a:path w="1755775" h="3175">
                  <a:moveTo>
                    <a:pt x="449580" y="1524"/>
                  </a:moveTo>
                  <a:lnTo>
                    <a:pt x="449580" y="0"/>
                  </a:lnTo>
                  <a:lnTo>
                    <a:pt x="445008" y="0"/>
                  </a:lnTo>
                  <a:lnTo>
                    <a:pt x="445008" y="1524"/>
                  </a:lnTo>
                  <a:lnTo>
                    <a:pt x="449580" y="1524"/>
                  </a:lnTo>
                  <a:close/>
                </a:path>
                <a:path w="1755775" h="3175">
                  <a:moveTo>
                    <a:pt x="455676" y="1524"/>
                  </a:moveTo>
                  <a:lnTo>
                    <a:pt x="455676" y="0"/>
                  </a:lnTo>
                  <a:lnTo>
                    <a:pt x="451104" y="0"/>
                  </a:lnTo>
                  <a:lnTo>
                    <a:pt x="451104" y="1524"/>
                  </a:lnTo>
                  <a:lnTo>
                    <a:pt x="455676" y="1524"/>
                  </a:lnTo>
                  <a:close/>
                </a:path>
                <a:path w="1755775" h="3175">
                  <a:moveTo>
                    <a:pt x="461772" y="1524"/>
                  </a:moveTo>
                  <a:lnTo>
                    <a:pt x="461772" y="0"/>
                  </a:lnTo>
                  <a:lnTo>
                    <a:pt x="457200" y="0"/>
                  </a:lnTo>
                  <a:lnTo>
                    <a:pt x="457200" y="1524"/>
                  </a:lnTo>
                  <a:lnTo>
                    <a:pt x="461772" y="1524"/>
                  </a:lnTo>
                  <a:close/>
                </a:path>
                <a:path w="1755775" h="3175">
                  <a:moveTo>
                    <a:pt x="467868" y="1524"/>
                  </a:moveTo>
                  <a:lnTo>
                    <a:pt x="467868" y="0"/>
                  </a:lnTo>
                  <a:lnTo>
                    <a:pt x="463296" y="0"/>
                  </a:lnTo>
                  <a:lnTo>
                    <a:pt x="463296" y="1524"/>
                  </a:lnTo>
                  <a:lnTo>
                    <a:pt x="467868" y="1524"/>
                  </a:lnTo>
                  <a:close/>
                </a:path>
                <a:path w="1755775" h="3175">
                  <a:moveTo>
                    <a:pt x="473964" y="1524"/>
                  </a:moveTo>
                  <a:lnTo>
                    <a:pt x="473964" y="0"/>
                  </a:lnTo>
                  <a:lnTo>
                    <a:pt x="469392" y="0"/>
                  </a:lnTo>
                  <a:lnTo>
                    <a:pt x="469392" y="1524"/>
                  </a:lnTo>
                  <a:lnTo>
                    <a:pt x="473964" y="1524"/>
                  </a:lnTo>
                  <a:close/>
                </a:path>
                <a:path w="1755775" h="3175">
                  <a:moveTo>
                    <a:pt x="480060" y="1524"/>
                  </a:moveTo>
                  <a:lnTo>
                    <a:pt x="480060" y="0"/>
                  </a:lnTo>
                  <a:lnTo>
                    <a:pt x="475488" y="0"/>
                  </a:lnTo>
                  <a:lnTo>
                    <a:pt x="475488" y="1524"/>
                  </a:lnTo>
                  <a:lnTo>
                    <a:pt x="480060" y="1524"/>
                  </a:lnTo>
                  <a:close/>
                </a:path>
                <a:path w="1755775" h="3175">
                  <a:moveTo>
                    <a:pt x="486156" y="1524"/>
                  </a:moveTo>
                  <a:lnTo>
                    <a:pt x="486156" y="0"/>
                  </a:lnTo>
                  <a:lnTo>
                    <a:pt x="481584" y="0"/>
                  </a:lnTo>
                  <a:lnTo>
                    <a:pt x="481584" y="1524"/>
                  </a:lnTo>
                  <a:lnTo>
                    <a:pt x="486156" y="1524"/>
                  </a:lnTo>
                  <a:close/>
                </a:path>
                <a:path w="1755775" h="3175">
                  <a:moveTo>
                    <a:pt x="492252" y="1524"/>
                  </a:moveTo>
                  <a:lnTo>
                    <a:pt x="492252" y="0"/>
                  </a:lnTo>
                  <a:lnTo>
                    <a:pt x="487680" y="0"/>
                  </a:lnTo>
                  <a:lnTo>
                    <a:pt x="487680" y="1524"/>
                  </a:lnTo>
                  <a:lnTo>
                    <a:pt x="492252" y="1524"/>
                  </a:lnTo>
                  <a:close/>
                </a:path>
                <a:path w="1755775" h="3175">
                  <a:moveTo>
                    <a:pt x="498348" y="1524"/>
                  </a:moveTo>
                  <a:lnTo>
                    <a:pt x="498348" y="0"/>
                  </a:lnTo>
                  <a:lnTo>
                    <a:pt x="493776" y="0"/>
                  </a:lnTo>
                  <a:lnTo>
                    <a:pt x="493776" y="1524"/>
                  </a:lnTo>
                  <a:lnTo>
                    <a:pt x="498348" y="1524"/>
                  </a:lnTo>
                  <a:close/>
                </a:path>
                <a:path w="1755775" h="3175">
                  <a:moveTo>
                    <a:pt x="504444" y="1524"/>
                  </a:moveTo>
                  <a:lnTo>
                    <a:pt x="504444" y="0"/>
                  </a:lnTo>
                  <a:lnTo>
                    <a:pt x="499872" y="0"/>
                  </a:lnTo>
                  <a:lnTo>
                    <a:pt x="499872" y="1524"/>
                  </a:lnTo>
                  <a:lnTo>
                    <a:pt x="504444" y="1524"/>
                  </a:lnTo>
                  <a:close/>
                </a:path>
                <a:path w="1755775" h="3175">
                  <a:moveTo>
                    <a:pt x="510540" y="1524"/>
                  </a:moveTo>
                  <a:lnTo>
                    <a:pt x="510540" y="0"/>
                  </a:lnTo>
                  <a:lnTo>
                    <a:pt x="505968" y="0"/>
                  </a:lnTo>
                  <a:lnTo>
                    <a:pt x="505968" y="1524"/>
                  </a:lnTo>
                  <a:lnTo>
                    <a:pt x="510540" y="1524"/>
                  </a:lnTo>
                  <a:close/>
                </a:path>
                <a:path w="1755775" h="3175">
                  <a:moveTo>
                    <a:pt x="516636" y="1524"/>
                  </a:moveTo>
                  <a:lnTo>
                    <a:pt x="516636" y="0"/>
                  </a:lnTo>
                  <a:lnTo>
                    <a:pt x="512064" y="0"/>
                  </a:lnTo>
                  <a:lnTo>
                    <a:pt x="512064" y="1524"/>
                  </a:lnTo>
                  <a:lnTo>
                    <a:pt x="516636" y="1524"/>
                  </a:lnTo>
                  <a:close/>
                </a:path>
                <a:path w="1755775" h="3175">
                  <a:moveTo>
                    <a:pt x="522732" y="1524"/>
                  </a:moveTo>
                  <a:lnTo>
                    <a:pt x="522732" y="0"/>
                  </a:lnTo>
                  <a:lnTo>
                    <a:pt x="518160" y="0"/>
                  </a:lnTo>
                  <a:lnTo>
                    <a:pt x="518160" y="1524"/>
                  </a:lnTo>
                  <a:lnTo>
                    <a:pt x="522732" y="1524"/>
                  </a:lnTo>
                  <a:close/>
                </a:path>
                <a:path w="1755775" h="3175">
                  <a:moveTo>
                    <a:pt x="528828" y="1524"/>
                  </a:moveTo>
                  <a:lnTo>
                    <a:pt x="528828" y="0"/>
                  </a:lnTo>
                  <a:lnTo>
                    <a:pt x="524256" y="0"/>
                  </a:lnTo>
                  <a:lnTo>
                    <a:pt x="524256" y="1524"/>
                  </a:lnTo>
                  <a:lnTo>
                    <a:pt x="528828" y="1524"/>
                  </a:lnTo>
                  <a:close/>
                </a:path>
                <a:path w="1755775" h="3175">
                  <a:moveTo>
                    <a:pt x="534924" y="1524"/>
                  </a:moveTo>
                  <a:lnTo>
                    <a:pt x="534924" y="0"/>
                  </a:lnTo>
                  <a:lnTo>
                    <a:pt x="530352" y="0"/>
                  </a:lnTo>
                  <a:lnTo>
                    <a:pt x="530352" y="1524"/>
                  </a:lnTo>
                  <a:lnTo>
                    <a:pt x="534924" y="1524"/>
                  </a:lnTo>
                  <a:close/>
                </a:path>
                <a:path w="1755775" h="3175">
                  <a:moveTo>
                    <a:pt x="541020" y="1524"/>
                  </a:moveTo>
                  <a:lnTo>
                    <a:pt x="541020" y="0"/>
                  </a:lnTo>
                  <a:lnTo>
                    <a:pt x="536448" y="0"/>
                  </a:lnTo>
                  <a:lnTo>
                    <a:pt x="536448" y="1524"/>
                  </a:lnTo>
                  <a:lnTo>
                    <a:pt x="541020" y="1524"/>
                  </a:lnTo>
                  <a:close/>
                </a:path>
                <a:path w="1755775" h="3175">
                  <a:moveTo>
                    <a:pt x="547116" y="1524"/>
                  </a:moveTo>
                  <a:lnTo>
                    <a:pt x="547116" y="0"/>
                  </a:lnTo>
                  <a:lnTo>
                    <a:pt x="542544" y="0"/>
                  </a:lnTo>
                  <a:lnTo>
                    <a:pt x="542544" y="1524"/>
                  </a:lnTo>
                  <a:lnTo>
                    <a:pt x="547116" y="1524"/>
                  </a:lnTo>
                  <a:close/>
                </a:path>
                <a:path w="1755775" h="3175">
                  <a:moveTo>
                    <a:pt x="553212" y="1524"/>
                  </a:moveTo>
                  <a:lnTo>
                    <a:pt x="553212" y="0"/>
                  </a:lnTo>
                  <a:lnTo>
                    <a:pt x="548640" y="0"/>
                  </a:lnTo>
                  <a:lnTo>
                    <a:pt x="548640" y="1524"/>
                  </a:lnTo>
                  <a:lnTo>
                    <a:pt x="553212" y="1524"/>
                  </a:lnTo>
                  <a:close/>
                </a:path>
                <a:path w="1755775" h="3175">
                  <a:moveTo>
                    <a:pt x="559308" y="1524"/>
                  </a:moveTo>
                  <a:lnTo>
                    <a:pt x="559308" y="0"/>
                  </a:lnTo>
                  <a:lnTo>
                    <a:pt x="554736" y="0"/>
                  </a:lnTo>
                  <a:lnTo>
                    <a:pt x="554736" y="1524"/>
                  </a:lnTo>
                  <a:lnTo>
                    <a:pt x="559308" y="1524"/>
                  </a:lnTo>
                  <a:close/>
                </a:path>
                <a:path w="1755775" h="3175">
                  <a:moveTo>
                    <a:pt x="565404" y="1524"/>
                  </a:moveTo>
                  <a:lnTo>
                    <a:pt x="565404" y="0"/>
                  </a:lnTo>
                  <a:lnTo>
                    <a:pt x="560832" y="0"/>
                  </a:lnTo>
                  <a:lnTo>
                    <a:pt x="560832" y="1524"/>
                  </a:lnTo>
                  <a:lnTo>
                    <a:pt x="565404" y="1524"/>
                  </a:lnTo>
                  <a:close/>
                </a:path>
                <a:path w="1755775" h="3175">
                  <a:moveTo>
                    <a:pt x="571500" y="1524"/>
                  </a:moveTo>
                  <a:lnTo>
                    <a:pt x="571500" y="0"/>
                  </a:lnTo>
                  <a:lnTo>
                    <a:pt x="566928" y="0"/>
                  </a:lnTo>
                  <a:lnTo>
                    <a:pt x="566928" y="1524"/>
                  </a:lnTo>
                  <a:lnTo>
                    <a:pt x="571500" y="1524"/>
                  </a:lnTo>
                  <a:close/>
                </a:path>
                <a:path w="1755775" h="3175">
                  <a:moveTo>
                    <a:pt x="577596" y="1524"/>
                  </a:moveTo>
                  <a:lnTo>
                    <a:pt x="577596" y="0"/>
                  </a:lnTo>
                  <a:lnTo>
                    <a:pt x="573024" y="0"/>
                  </a:lnTo>
                  <a:lnTo>
                    <a:pt x="573024" y="1524"/>
                  </a:lnTo>
                  <a:lnTo>
                    <a:pt x="577596" y="1524"/>
                  </a:lnTo>
                  <a:close/>
                </a:path>
                <a:path w="1755775" h="3175">
                  <a:moveTo>
                    <a:pt x="583692" y="1524"/>
                  </a:moveTo>
                  <a:lnTo>
                    <a:pt x="583692" y="0"/>
                  </a:lnTo>
                  <a:lnTo>
                    <a:pt x="579120" y="0"/>
                  </a:lnTo>
                  <a:lnTo>
                    <a:pt x="579120" y="1524"/>
                  </a:lnTo>
                  <a:lnTo>
                    <a:pt x="583692" y="1524"/>
                  </a:lnTo>
                  <a:close/>
                </a:path>
                <a:path w="1755775" h="3175">
                  <a:moveTo>
                    <a:pt x="589788" y="1524"/>
                  </a:moveTo>
                  <a:lnTo>
                    <a:pt x="589788" y="0"/>
                  </a:lnTo>
                  <a:lnTo>
                    <a:pt x="585216" y="0"/>
                  </a:lnTo>
                  <a:lnTo>
                    <a:pt x="585216" y="1524"/>
                  </a:lnTo>
                  <a:lnTo>
                    <a:pt x="589788" y="1524"/>
                  </a:lnTo>
                  <a:close/>
                </a:path>
                <a:path w="1755775" h="3175">
                  <a:moveTo>
                    <a:pt x="595884" y="1524"/>
                  </a:moveTo>
                  <a:lnTo>
                    <a:pt x="595884" y="0"/>
                  </a:lnTo>
                  <a:lnTo>
                    <a:pt x="591312" y="0"/>
                  </a:lnTo>
                  <a:lnTo>
                    <a:pt x="591312" y="1524"/>
                  </a:lnTo>
                  <a:lnTo>
                    <a:pt x="595884" y="1524"/>
                  </a:lnTo>
                  <a:close/>
                </a:path>
                <a:path w="1755775" h="3175">
                  <a:moveTo>
                    <a:pt x="601980" y="1524"/>
                  </a:moveTo>
                  <a:lnTo>
                    <a:pt x="601980" y="0"/>
                  </a:lnTo>
                  <a:lnTo>
                    <a:pt x="597408" y="0"/>
                  </a:lnTo>
                  <a:lnTo>
                    <a:pt x="597408" y="1524"/>
                  </a:lnTo>
                  <a:lnTo>
                    <a:pt x="601980" y="1524"/>
                  </a:lnTo>
                  <a:close/>
                </a:path>
                <a:path w="1755775" h="3175">
                  <a:moveTo>
                    <a:pt x="608076" y="1524"/>
                  </a:moveTo>
                  <a:lnTo>
                    <a:pt x="608076" y="0"/>
                  </a:lnTo>
                  <a:lnTo>
                    <a:pt x="603504" y="0"/>
                  </a:lnTo>
                  <a:lnTo>
                    <a:pt x="603504" y="1524"/>
                  </a:lnTo>
                  <a:lnTo>
                    <a:pt x="608076" y="1524"/>
                  </a:lnTo>
                  <a:close/>
                </a:path>
                <a:path w="1755775" h="3175">
                  <a:moveTo>
                    <a:pt x="614172" y="1524"/>
                  </a:moveTo>
                  <a:lnTo>
                    <a:pt x="614172" y="0"/>
                  </a:lnTo>
                  <a:lnTo>
                    <a:pt x="609600" y="0"/>
                  </a:lnTo>
                  <a:lnTo>
                    <a:pt x="609600" y="1524"/>
                  </a:lnTo>
                  <a:lnTo>
                    <a:pt x="614172" y="1524"/>
                  </a:lnTo>
                  <a:close/>
                </a:path>
                <a:path w="1755775" h="3175">
                  <a:moveTo>
                    <a:pt x="620268" y="1524"/>
                  </a:moveTo>
                  <a:lnTo>
                    <a:pt x="620268" y="0"/>
                  </a:lnTo>
                  <a:lnTo>
                    <a:pt x="615696" y="0"/>
                  </a:lnTo>
                  <a:lnTo>
                    <a:pt x="615696" y="1524"/>
                  </a:lnTo>
                  <a:lnTo>
                    <a:pt x="620268" y="1524"/>
                  </a:lnTo>
                  <a:close/>
                </a:path>
                <a:path w="1755775" h="3175">
                  <a:moveTo>
                    <a:pt x="626364" y="1524"/>
                  </a:moveTo>
                  <a:lnTo>
                    <a:pt x="626364" y="0"/>
                  </a:lnTo>
                  <a:lnTo>
                    <a:pt x="621792" y="0"/>
                  </a:lnTo>
                  <a:lnTo>
                    <a:pt x="621792" y="1524"/>
                  </a:lnTo>
                  <a:lnTo>
                    <a:pt x="626364" y="1524"/>
                  </a:lnTo>
                  <a:close/>
                </a:path>
                <a:path w="1755775" h="3175">
                  <a:moveTo>
                    <a:pt x="632460" y="1524"/>
                  </a:moveTo>
                  <a:lnTo>
                    <a:pt x="632460" y="0"/>
                  </a:lnTo>
                  <a:lnTo>
                    <a:pt x="627888" y="0"/>
                  </a:lnTo>
                  <a:lnTo>
                    <a:pt x="627888" y="1524"/>
                  </a:lnTo>
                  <a:lnTo>
                    <a:pt x="632460" y="1524"/>
                  </a:lnTo>
                  <a:close/>
                </a:path>
                <a:path w="1755775" h="3175">
                  <a:moveTo>
                    <a:pt x="638556" y="1524"/>
                  </a:moveTo>
                  <a:lnTo>
                    <a:pt x="638556" y="0"/>
                  </a:lnTo>
                  <a:lnTo>
                    <a:pt x="633984" y="0"/>
                  </a:lnTo>
                  <a:lnTo>
                    <a:pt x="633984" y="1524"/>
                  </a:lnTo>
                  <a:lnTo>
                    <a:pt x="638556" y="1524"/>
                  </a:lnTo>
                  <a:close/>
                </a:path>
                <a:path w="1755775" h="3175">
                  <a:moveTo>
                    <a:pt x="644652" y="1524"/>
                  </a:moveTo>
                  <a:lnTo>
                    <a:pt x="644652" y="0"/>
                  </a:lnTo>
                  <a:lnTo>
                    <a:pt x="640080" y="0"/>
                  </a:lnTo>
                  <a:lnTo>
                    <a:pt x="640080" y="1524"/>
                  </a:lnTo>
                  <a:lnTo>
                    <a:pt x="644652" y="1524"/>
                  </a:lnTo>
                  <a:close/>
                </a:path>
                <a:path w="1755775" h="3175">
                  <a:moveTo>
                    <a:pt x="650748" y="1524"/>
                  </a:moveTo>
                  <a:lnTo>
                    <a:pt x="650748" y="0"/>
                  </a:lnTo>
                  <a:lnTo>
                    <a:pt x="646176" y="0"/>
                  </a:lnTo>
                  <a:lnTo>
                    <a:pt x="646176" y="1524"/>
                  </a:lnTo>
                  <a:lnTo>
                    <a:pt x="650748" y="1524"/>
                  </a:lnTo>
                  <a:close/>
                </a:path>
                <a:path w="1755775" h="3175">
                  <a:moveTo>
                    <a:pt x="656844" y="1524"/>
                  </a:moveTo>
                  <a:lnTo>
                    <a:pt x="656844" y="0"/>
                  </a:lnTo>
                  <a:lnTo>
                    <a:pt x="652272" y="0"/>
                  </a:lnTo>
                  <a:lnTo>
                    <a:pt x="652272" y="1524"/>
                  </a:lnTo>
                  <a:lnTo>
                    <a:pt x="656844" y="1524"/>
                  </a:lnTo>
                  <a:close/>
                </a:path>
                <a:path w="1755775" h="3175">
                  <a:moveTo>
                    <a:pt x="662940" y="1524"/>
                  </a:moveTo>
                  <a:lnTo>
                    <a:pt x="662940" y="0"/>
                  </a:lnTo>
                  <a:lnTo>
                    <a:pt x="658368" y="0"/>
                  </a:lnTo>
                  <a:lnTo>
                    <a:pt x="658368" y="1524"/>
                  </a:lnTo>
                  <a:lnTo>
                    <a:pt x="662940" y="1524"/>
                  </a:lnTo>
                  <a:close/>
                </a:path>
                <a:path w="1755775" h="3175">
                  <a:moveTo>
                    <a:pt x="669036" y="1524"/>
                  </a:moveTo>
                  <a:lnTo>
                    <a:pt x="669036" y="0"/>
                  </a:lnTo>
                  <a:lnTo>
                    <a:pt x="664464" y="0"/>
                  </a:lnTo>
                  <a:lnTo>
                    <a:pt x="664464" y="1524"/>
                  </a:lnTo>
                  <a:lnTo>
                    <a:pt x="669036" y="1524"/>
                  </a:lnTo>
                  <a:close/>
                </a:path>
                <a:path w="1755775" h="3175">
                  <a:moveTo>
                    <a:pt x="675132" y="1524"/>
                  </a:moveTo>
                  <a:lnTo>
                    <a:pt x="675132" y="0"/>
                  </a:lnTo>
                  <a:lnTo>
                    <a:pt x="670560" y="0"/>
                  </a:lnTo>
                  <a:lnTo>
                    <a:pt x="670560" y="1524"/>
                  </a:lnTo>
                  <a:lnTo>
                    <a:pt x="675132" y="1524"/>
                  </a:lnTo>
                  <a:close/>
                </a:path>
                <a:path w="1755775" h="3175">
                  <a:moveTo>
                    <a:pt x="681228" y="1524"/>
                  </a:moveTo>
                  <a:lnTo>
                    <a:pt x="681228" y="0"/>
                  </a:lnTo>
                  <a:lnTo>
                    <a:pt x="676656" y="0"/>
                  </a:lnTo>
                  <a:lnTo>
                    <a:pt x="676656" y="1524"/>
                  </a:lnTo>
                  <a:lnTo>
                    <a:pt x="681228" y="1524"/>
                  </a:lnTo>
                  <a:close/>
                </a:path>
                <a:path w="1755775" h="3175">
                  <a:moveTo>
                    <a:pt x="687324" y="1524"/>
                  </a:moveTo>
                  <a:lnTo>
                    <a:pt x="687324" y="0"/>
                  </a:lnTo>
                  <a:lnTo>
                    <a:pt x="682752" y="0"/>
                  </a:lnTo>
                  <a:lnTo>
                    <a:pt x="682752" y="1524"/>
                  </a:lnTo>
                  <a:lnTo>
                    <a:pt x="687324" y="1524"/>
                  </a:lnTo>
                  <a:close/>
                </a:path>
                <a:path w="1755775" h="3175">
                  <a:moveTo>
                    <a:pt x="693420" y="1524"/>
                  </a:moveTo>
                  <a:lnTo>
                    <a:pt x="693420" y="0"/>
                  </a:lnTo>
                  <a:lnTo>
                    <a:pt x="688848" y="0"/>
                  </a:lnTo>
                  <a:lnTo>
                    <a:pt x="688848" y="1524"/>
                  </a:lnTo>
                  <a:lnTo>
                    <a:pt x="693420" y="1524"/>
                  </a:lnTo>
                  <a:close/>
                </a:path>
                <a:path w="1755775" h="3175">
                  <a:moveTo>
                    <a:pt x="699516" y="1524"/>
                  </a:moveTo>
                  <a:lnTo>
                    <a:pt x="699516" y="0"/>
                  </a:lnTo>
                  <a:lnTo>
                    <a:pt x="694944" y="0"/>
                  </a:lnTo>
                  <a:lnTo>
                    <a:pt x="694944" y="1524"/>
                  </a:lnTo>
                  <a:lnTo>
                    <a:pt x="699516" y="1524"/>
                  </a:lnTo>
                  <a:close/>
                </a:path>
                <a:path w="1755775" h="3175">
                  <a:moveTo>
                    <a:pt x="705612" y="1524"/>
                  </a:moveTo>
                  <a:lnTo>
                    <a:pt x="705612" y="0"/>
                  </a:lnTo>
                  <a:lnTo>
                    <a:pt x="701040" y="0"/>
                  </a:lnTo>
                  <a:lnTo>
                    <a:pt x="701040" y="1524"/>
                  </a:lnTo>
                  <a:lnTo>
                    <a:pt x="705612" y="1524"/>
                  </a:lnTo>
                  <a:close/>
                </a:path>
                <a:path w="1755775" h="3175">
                  <a:moveTo>
                    <a:pt x="711708" y="1524"/>
                  </a:moveTo>
                  <a:lnTo>
                    <a:pt x="711708" y="0"/>
                  </a:lnTo>
                  <a:lnTo>
                    <a:pt x="707136" y="0"/>
                  </a:lnTo>
                  <a:lnTo>
                    <a:pt x="707136" y="1524"/>
                  </a:lnTo>
                  <a:lnTo>
                    <a:pt x="711708" y="1524"/>
                  </a:lnTo>
                  <a:close/>
                </a:path>
                <a:path w="1755775" h="3175">
                  <a:moveTo>
                    <a:pt x="717804" y="1524"/>
                  </a:moveTo>
                  <a:lnTo>
                    <a:pt x="717804" y="0"/>
                  </a:lnTo>
                  <a:lnTo>
                    <a:pt x="713232" y="0"/>
                  </a:lnTo>
                  <a:lnTo>
                    <a:pt x="713232" y="1524"/>
                  </a:lnTo>
                  <a:lnTo>
                    <a:pt x="717804" y="1524"/>
                  </a:lnTo>
                  <a:close/>
                </a:path>
                <a:path w="1755775" h="3175">
                  <a:moveTo>
                    <a:pt x="723900" y="1524"/>
                  </a:moveTo>
                  <a:lnTo>
                    <a:pt x="723900" y="0"/>
                  </a:lnTo>
                  <a:lnTo>
                    <a:pt x="719328" y="0"/>
                  </a:lnTo>
                  <a:lnTo>
                    <a:pt x="719328" y="1524"/>
                  </a:lnTo>
                  <a:lnTo>
                    <a:pt x="723900" y="1524"/>
                  </a:lnTo>
                  <a:close/>
                </a:path>
                <a:path w="1755775" h="3175">
                  <a:moveTo>
                    <a:pt x="729996" y="1524"/>
                  </a:moveTo>
                  <a:lnTo>
                    <a:pt x="729996" y="0"/>
                  </a:lnTo>
                  <a:lnTo>
                    <a:pt x="725424" y="0"/>
                  </a:lnTo>
                  <a:lnTo>
                    <a:pt x="725424" y="1524"/>
                  </a:lnTo>
                  <a:lnTo>
                    <a:pt x="729996" y="1524"/>
                  </a:lnTo>
                  <a:close/>
                </a:path>
                <a:path w="1755775" h="3175">
                  <a:moveTo>
                    <a:pt x="736092" y="1524"/>
                  </a:moveTo>
                  <a:lnTo>
                    <a:pt x="736092" y="0"/>
                  </a:lnTo>
                  <a:lnTo>
                    <a:pt x="731520" y="0"/>
                  </a:lnTo>
                  <a:lnTo>
                    <a:pt x="731520" y="1524"/>
                  </a:lnTo>
                  <a:lnTo>
                    <a:pt x="736092" y="1524"/>
                  </a:lnTo>
                  <a:close/>
                </a:path>
                <a:path w="1755775" h="3175">
                  <a:moveTo>
                    <a:pt x="742188" y="1524"/>
                  </a:moveTo>
                  <a:lnTo>
                    <a:pt x="742188" y="0"/>
                  </a:lnTo>
                  <a:lnTo>
                    <a:pt x="737616" y="0"/>
                  </a:lnTo>
                  <a:lnTo>
                    <a:pt x="737616" y="1524"/>
                  </a:lnTo>
                  <a:lnTo>
                    <a:pt x="742188" y="1524"/>
                  </a:lnTo>
                  <a:close/>
                </a:path>
                <a:path w="1755775" h="3175">
                  <a:moveTo>
                    <a:pt x="748284" y="1524"/>
                  </a:moveTo>
                  <a:lnTo>
                    <a:pt x="748284" y="0"/>
                  </a:lnTo>
                  <a:lnTo>
                    <a:pt x="743712" y="0"/>
                  </a:lnTo>
                  <a:lnTo>
                    <a:pt x="743712" y="1524"/>
                  </a:lnTo>
                  <a:lnTo>
                    <a:pt x="748284" y="1524"/>
                  </a:lnTo>
                  <a:close/>
                </a:path>
                <a:path w="1755775" h="3175">
                  <a:moveTo>
                    <a:pt x="754380" y="1524"/>
                  </a:moveTo>
                  <a:lnTo>
                    <a:pt x="754380" y="0"/>
                  </a:lnTo>
                  <a:lnTo>
                    <a:pt x="749808" y="0"/>
                  </a:lnTo>
                  <a:lnTo>
                    <a:pt x="749808" y="1524"/>
                  </a:lnTo>
                  <a:lnTo>
                    <a:pt x="754380" y="1524"/>
                  </a:lnTo>
                  <a:close/>
                </a:path>
                <a:path w="1755775" h="3175">
                  <a:moveTo>
                    <a:pt x="760476" y="1524"/>
                  </a:moveTo>
                  <a:lnTo>
                    <a:pt x="760476" y="0"/>
                  </a:lnTo>
                  <a:lnTo>
                    <a:pt x="755904" y="0"/>
                  </a:lnTo>
                  <a:lnTo>
                    <a:pt x="755904" y="1524"/>
                  </a:lnTo>
                  <a:lnTo>
                    <a:pt x="760476" y="1524"/>
                  </a:lnTo>
                  <a:close/>
                </a:path>
                <a:path w="1755775" h="3175">
                  <a:moveTo>
                    <a:pt x="766572" y="1524"/>
                  </a:moveTo>
                  <a:lnTo>
                    <a:pt x="766572" y="0"/>
                  </a:lnTo>
                  <a:lnTo>
                    <a:pt x="762000" y="0"/>
                  </a:lnTo>
                  <a:lnTo>
                    <a:pt x="762000" y="1524"/>
                  </a:lnTo>
                  <a:lnTo>
                    <a:pt x="766572" y="1524"/>
                  </a:lnTo>
                  <a:close/>
                </a:path>
                <a:path w="1755775" h="3175">
                  <a:moveTo>
                    <a:pt x="772668" y="1524"/>
                  </a:moveTo>
                  <a:lnTo>
                    <a:pt x="772668" y="0"/>
                  </a:lnTo>
                  <a:lnTo>
                    <a:pt x="768096" y="0"/>
                  </a:lnTo>
                  <a:lnTo>
                    <a:pt x="768096" y="1524"/>
                  </a:lnTo>
                  <a:lnTo>
                    <a:pt x="772668" y="1524"/>
                  </a:lnTo>
                  <a:close/>
                </a:path>
                <a:path w="1755775" h="3175">
                  <a:moveTo>
                    <a:pt x="778764" y="1524"/>
                  </a:moveTo>
                  <a:lnTo>
                    <a:pt x="778764" y="0"/>
                  </a:lnTo>
                  <a:lnTo>
                    <a:pt x="774192" y="0"/>
                  </a:lnTo>
                  <a:lnTo>
                    <a:pt x="774192" y="1524"/>
                  </a:lnTo>
                  <a:lnTo>
                    <a:pt x="778764" y="1524"/>
                  </a:lnTo>
                  <a:close/>
                </a:path>
                <a:path w="1755775" h="3175">
                  <a:moveTo>
                    <a:pt x="784860" y="1524"/>
                  </a:moveTo>
                  <a:lnTo>
                    <a:pt x="784860" y="0"/>
                  </a:lnTo>
                  <a:lnTo>
                    <a:pt x="780288" y="0"/>
                  </a:lnTo>
                  <a:lnTo>
                    <a:pt x="780288" y="1524"/>
                  </a:lnTo>
                  <a:lnTo>
                    <a:pt x="784860" y="1524"/>
                  </a:lnTo>
                  <a:close/>
                </a:path>
                <a:path w="1755775" h="3175">
                  <a:moveTo>
                    <a:pt x="790956" y="1524"/>
                  </a:moveTo>
                  <a:lnTo>
                    <a:pt x="790956" y="0"/>
                  </a:lnTo>
                  <a:lnTo>
                    <a:pt x="786384" y="0"/>
                  </a:lnTo>
                  <a:lnTo>
                    <a:pt x="786384" y="1524"/>
                  </a:lnTo>
                  <a:lnTo>
                    <a:pt x="790956" y="1524"/>
                  </a:lnTo>
                  <a:close/>
                </a:path>
                <a:path w="1755775" h="3175">
                  <a:moveTo>
                    <a:pt x="797052" y="1524"/>
                  </a:moveTo>
                  <a:lnTo>
                    <a:pt x="797052" y="0"/>
                  </a:lnTo>
                  <a:lnTo>
                    <a:pt x="792480" y="0"/>
                  </a:lnTo>
                  <a:lnTo>
                    <a:pt x="792480" y="1524"/>
                  </a:lnTo>
                  <a:lnTo>
                    <a:pt x="797052" y="1524"/>
                  </a:lnTo>
                  <a:close/>
                </a:path>
                <a:path w="1755775" h="3175">
                  <a:moveTo>
                    <a:pt x="803148" y="1524"/>
                  </a:moveTo>
                  <a:lnTo>
                    <a:pt x="803148" y="0"/>
                  </a:lnTo>
                  <a:lnTo>
                    <a:pt x="798576" y="0"/>
                  </a:lnTo>
                  <a:lnTo>
                    <a:pt x="798576" y="1524"/>
                  </a:lnTo>
                  <a:lnTo>
                    <a:pt x="803148" y="1524"/>
                  </a:lnTo>
                  <a:close/>
                </a:path>
                <a:path w="1755775" h="3175">
                  <a:moveTo>
                    <a:pt x="809244" y="1524"/>
                  </a:moveTo>
                  <a:lnTo>
                    <a:pt x="809244" y="0"/>
                  </a:lnTo>
                  <a:lnTo>
                    <a:pt x="804672" y="0"/>
                  </a:lnTo>
                  <a:lnTo>
                    <a:pt x="804672" y="1524"/>
                  </a:lnTo>
                  <a:lnTo>
                    <a:pt x="809244" y="1524"/>
                  </a:lnTo>
                  <a:close/>
                </a:path>
                <a:path w="1755775" h="3175">
                  <a:moveTo>
                    <a:pt x="815340" y="1524"/>
                  </a:moveTo>
                  <a:lnTo>
                    <a:pt x="815340" y="0"/>
                  </a:lnTo>
                  <a:lnTo>
                    <a:pt x="810768" y="0"/>
                  </a:lnTo>
                  <a:lnTo>
                    <a:pt x="810768" y="1524"/>
                  </a:lnTo>
                  <a:lnTo>
                    <a:pt x="815340" y="1524"/>
                  </a:lnTo>
                  <a:close/>
                </a:path>
                <a:path w="1755775" h="3175">
                  <a:moveTo>
                    <a:pt x="821436" y="1524"/>
                  </a:moveTo>
                  <a:lnTo>
                    <a:pt x="821436" y="0"/>
                  </a:lnTo>
                  <a:lnTo>
                    <a:pt x="816864" y="0"/>
                  </a:lnTo>
                  <a:lnTo>
                    <a:pt x="816864" y="1524"/>
                  </a:lnTo>
                  <a:lnTo>
                    <a:pt x="821436" y="1524"/>
                  </a:lnTo>
                  <a:close/>
                </a:path>
                <a:path w="1755775" h="3175">
                  <a:moveTo>
                    <a:pt x="827532" y="3048"/>
                  </a:moveTo>
                  <a:lnTo>
                    <a:pt x="827532" y="1524"/>
                  </a:lnTo>
                  <a:lnTo>
                    <a:pt x="822960" y="0"/>
                  </a:lnTo>
                  <a:lnTo>
                    <a:pt x="822960" y="1524"/>
                  </a:lnTo>
                  <a:lnTo>
                    <a:pt x="827532" y="3048"/>
                  </a:lnTo>
                  <a:close/>
                </a:path>
                <a:path w="1755775" h="3175">
                  <a:moveTo>
                    <a:pt x="833628" y="3048"/>
                  </a:moveTo>
                  <a:lnTo>
                    <a:pt x="833628" y="1524"/>
                  </a:lnTo>
                  <a:lnTo>
                    <a:pt x="829056" y="1524"/>
                  </a:lnTo>
                  <a:lnTo>
                    <a:pt x="829056" y="3048"/>
                  </a:lnTo>
                  <a:lnTo>
                    <a:pt x="833628" y="3048"/>
                  </a:lnTo>
                  <a:close/>
                </a:path>
                <a:path w="1755775" h="3175">
                  <a:moveTo>
                    <a:pt x="839724" y="3048"/>
                  </a:moveTo>
                  <a:lnTo>
                    <a:pt x="839724" y="1524"/>
                  </a:lnTo>
                  <a:lnTo>
                    <a:pt x="835152" y="1524"/>
                  </a:lnTo>
                  <a:lnTo>
                    <a:pt x="835152" y="3048"/>
                  </a:lnTo>
                  <a:lnTo>
                    <a:pt x="839724" y="3048"/>
                  </a:lnTo>
                  <a:close/>
                </a:path>
                <a:path w="1755775" h="3175">
                  <a:moveTo>
                    <a:pt x="845820" y="3048"/>
                  </a:moveTo>
                  <a:lnTo>
                    <a:pt x="845820" y="1524"/>
                  </a:lnTo>
                  <a:lnTo>
                    <a:pt x="841248" y="1524"/>
                  </a:lnTo>
                  <a:lnTo>
                    <a:pt x="841248" y="3048"/>
                  </a:lnTo>
                  <a:lnTo>
                    <a:pt x="845820" y="3048"/>
                  </a:lnTo>
                  <a:close/>
                </a:path>
                <a:path w="1755775" h="3175">
                  <a:moveTo>
                    <a:pt x="851916" y="3048"/>
                  </a:moveTo>
                  <a:lnTo>
                    <a:pt x="851916" y="1524"/>
                  </a:lnTo>
                  <a:lnTo>
                    <a:pt x="847344" y="1524"/>
                  </a:lnTo>
                  <a:lnTo>
                    <a:pt x="847344" y="3048"/>
                  </a:lnTo>
                  <a:lnTo>
                    <a:pt x="851916" y="3048"/>
                  </a:lnTo>
                  <a:close/>
                </a:path>
                <a:path w="1755775" h="3175">
                  <a:moveTo>
                    <a:pt x="858012" y="3048"/>
                  </a:moveTo>
                  <a:lnTo>
                    <a:pt x="858012" y="1524"/>
                  </a:lnTo>
                  <a:lnTo>
                    <a:pt x="853440" y="1524"/>
                  </a:lnTo>
                  <a:lnTo>
                    <a:pt x="853440" y="3048"/>
                  </a:lnTo>
                  <a:lnTo>
                    <a:pt x="858012" y="3048"/>
                  </a:lnTo>
                  <a:close/>
                </a:path>
                <a:path w="1755775" h="3175">
                  <a:moveTo>
                    <a:pt x="864108" y="3048"/>
                  </a:moveTo>
                  <a:lnTo>
                    <a:pt x="864108" y="1524"/>
                  </a:lnTo>
                  <a:lnTo>
                    <a:pt x="859536" y="1524"/>
                  </a:lnTo>
                  <a:lnTo>
                    <a:pt x="859536" y="3048"/>
                  </a:lnTo>
                  <a:lnTo>
                    <a:pt x="864108" y="3048"/>
                  </a:lnTo>
                  <a:close/>
                </a:path>
                <a:path w="1755775" h="3175">
                  <a:moveTo>
                    <a:pt x="870204" y="3048"/>
                  </a:moveTo>
                  <a:lnTo>
                    <a:pt x="870204" y="1524"/>
                  </a:lnTo>
                  <a:lnTo>
                    <a:pt x="865632" y="1524"/>
                  </a:lnTo>
                  <a:lnTo>
                    <a:pt x="865632" y="3048"/>
                  </a:lnTo>
                  <a:lnTo>
                    <a:pt x="870204" y="3048"/>
                  </a:lnTo>
                  <a:close/>
                </a:path>
                <a:path w="1755775" h="3175">
                  <a:moveTo>
                    <a:pt x="876300" y="3048"/>
                  </a:moveTo>
                  <a:lnTo>
                    <a:pt x="876300" y="1524"/>
                  </a:lnTo>
                  <a:lnTo>
                    <a:pt x="871728" y="1524"/>
                  </a:lnTo>
                  <a:lnTo>
                    <a:pt x="871728" y="3048"/>
                  </a:lnTo>
                  <a:lnTo>
                    <a:pt x="876300" y="3048"/>
                  </a:lnTo>
                  <a:close/>
                </a:path>
                <a:path w="1755775" h="3175">
                  <a:moveTo>
                    <a:pt x="882396" y="3048"/>
                  </a:moveTo>
                  <a:lnTo>
                    <a:pt x="882396" y="1524"/>
                  </a:lnTo>
                  <a:lnTo>
                    <a:pt x="877824" y="1524"/>
                  </a:lnTo>
                  <a:lnTo>
                    <a:pt x="877824" y="3048"/>
                  </a:lnTo>
                  <a:lnTo>
                    <a:pt x="882396" y="3048"/>
                  </a:lnTo>
                  <a:close/>
                </a:path>
                <a:path w="1755775" h="3175">
                  <a:moveTo>
                    <a:pt x="890016" y="1524"/>
                  </a:moveTo>
                  <a:lnTo>
                    <a:pt x="883920" y="1524"/>
                  </a:lnTo>
                  <a:lnTo>
                    <a:pt x="883920" y="3048"/>
                  </a:lnTo>
                  <a:lnTo>
                    <a:pt x="888492" y="3048"/>
                  </a:lnTo>
                  <a:lnTo>
                    <a:pt x="890016" y="1524"/>
                  </a:lnTo>
                  <a:close/>
                </a:path>
                <a:path w="1755775" h="3175">
                  <a:moveTo>
                    <a:pt x="896112" y="3048"/>
                  </a:moveTo>
                  <a:lnTo>
                    <a:pt x="896112" y="1524"/>
                  </a:lnTo>
                  <a:lnTo>
                    <a:pt x="891540" y="1524"/>
                  </a:lnTo>
                  <a:lnTo>
                    <a:pt x="891540" y="3048"/>
                  </a:lnTo>
                  <a:lnTo>
                    <a:pt x="896112" y="3048"/>
                  </a:lnTo>
                  <a:close/>
                </a:path>
                <a:path w="1755775" h="3175">
                  <a:moveTo>
                    <a:pt x="902208" y="3048"/>
                  </a:moveTo>
                  <a:lnTo>
                    <a:pt x="902208" y="1524"/>
                  </a:lnTo>
                  <a:lnTo>
                    <a:pt x="897636" y="1524"/>
                  </a:lnTo>
                  <a:lnTo>
                    <a:pt x="897636" y="3048"/>
                  </a:lnTo>
                  <a:lnTo>
                    <a:pt x="902208" y="3048"/>
                  </a:lnTo>
                  <a:close/>
                </a:path>
                <a:path w="1755775" h="3175">
                  <a:moveTo>
                    <a:pt x="908304" y="3048"/>
                  </a:moveTo>
                  <a:lnTo>
                    <a:pt x="908304" y="1524"/>
                  </a:lnTo>
                  <a:lnTo>
                    <a:pt x="903732" y="1524"/>
                  </a:lnTo>
                  <a:lnTo>
                    <a:pt x="903732" y="3048"/>
                  </a:lnTo>
                  <a:lnTo>
                    <a:pt x="908304" y="3048"/>
                  </a:lnTo>
                  <a:close/>
                </a:path>
                <a:path w="1755775" h="3175">
                  <a:moveTo>
                    <a:pt x="914400" y="3048"/>
                  </a:moveTo>
                  <a:lnTo>
                    <a:pt x="914400" y="1524"/>
                  </a:lnTo>
                  <a:lnTo>
                    <a:pt x="909828" y="1524"/>
                  </a:lnTo>
                  <a:lnTo>
                    <a:pt x="909828" y="3048"/>
                  </a:lnTo>
                  <a:lnTo>
                    <a:pt x="914400" y="3048"/>
                  </a:lnTo>
                  <a:close/>
                </a:path>
                <a:path w="1755775" h="3175">
                  <a:moveTo>
                    <a:pt x="920496" y="3048"/>
                  </a:moveTo>
                  <a:lnTo>
                    <a:pt x="920496" y="1524"/>
                  </a:lnTo>
                  <a:lnTo>
                    <a:pt x="915924" y="1524"/>
                  </a:lnTo>
                  <a:lnTo>
                    <a:pt x="915924" y="3048"/>
                  </a:lnTo>
                  <a:lnTo>
                    <a:pt x="920496" y="3048"/>
                  </a:lnTo>
                  <a:close/>
                </a:path>
                <a:path w="1755775" h="3175">
                  <a:moveTo>
                    <a:pt x="926592" y="3048"/>
                  </a:moveTo>
                  <a:lnTo>
                    <a:pt x="926592" y="1524"/>
                  </a:lnTo>
                  <a:lnTo>
                    <a:pt x="922020" y="1524"/>
                  </a:lnTo>
                  <a:lnTo>
                    <a:pt x="922020" y="3048"/>
                  </a:lnTo>
                  <a:lnTo>
                    <a:pt x="926592" y="3048"/>
                  </a:lnTo>
                  <a:close/>
                </a:path>
                <a:path w="1755775" h="3175">
                  <a:moveTo>
                    <a:pt x="932688" y="3048"/>
                  </a:moveTo>
                  <a:lnTo>
                    <a:pt x="932688" y="1524"/>
                  </a:lnTo>
                  <a:lnTo>
                    <a:pt x="928116" y="1524"/>
                  </a:lnTo>
                  <a:lnTo>
                    <a:pt x="928116" y="3048"/>
                  </a:lnTo>
                  <a:lnTo>
                    <a:pt x="932688" y="3048"/>
                  </a:lnTo>
                  <a:close/>
                </a:path>
                <a:path w="1755775" h="3175">
                  <a:moveTo>
                    <a:pt x="938784" y="3048"/>
                  </a:moveTo>
                  <a:lnTo>
                    <a:pt x="938784" y="1524"/>
                  </a:lnTo>
                  <a:lnTo>
                    <a:pt x="934212" y="1524"/>
                  </a:lnTo>
                  <a:lnTo>
                    <a:pt x="934212" y="3048"/>
                  </a:lnTo>
                  <a:lnTo>
                    <a:pt x="938784" y="3048"/>
                  </a:lnTo>
                  <a:close/>
                </a:path>
                <a:path w="1755775" h="3175">
                  <a:moveTo>
                    <a:pt x="944880" y="3048"/>
                  </a:moveTo>
                  <a:lnTo>
                    <a:pt x="944880" y="1524"/>
                  </a:lnTo>
                  <a:lnTo>
                    <a:pt x="940308" y="1524"/>
                  </a:lnTo>
                  <a:lnTo>
                    <a:pt x="940308" y="3048"/>
                  </a:lnTo>
                  <a:lnTo>
                    <a:pt x="944880" y="3048"/>
                  </a:lnTo>
                  <a:close/>
                </a:path>
                <a:path w="1755775" h="3175">
                  <a:moveTo>
                    <a:pt x="950976" y="3048"/>
                  </a:moveTo>
                  <a:lnTo>
                    <a:pt x="950976" y="1524"/>
                  </a:lnTo>
                  <a:lnTo>
                    <a:pt x="946404" y="1524"/>
                  </a:lnTo>
                  <a:lnTo>
                    <a:pt x="946404" y="3048"/>
                  </a:lnTo>
                  <a:lnTo>
                    <a:pt x="950976" y="3048"/>
                  </a:lnTo>
                  <a:close/>
                </a:path>
                <a:path w="1755775" h="3175">
                  <a:moveTo>
                    <a:pt x="957072" y="3048"/>
                  </a:moveTo>
                  <a:lnTo>
                    <a:pt x="957072" y="1524"/>
                  </a:lnTo>
                  <a:lnTo>
                    <a:pt x="952500" y="1524"/>
                  </a:lnTo>
                  <a:lnTo>
                    <a:pt x="952500" y="3048"/>
                  </a:lnTo>
                  <a:lnTo>
                    <a:pt x="957072" y="3048"/>
                  </a:lnTo>
                  <a:close/>
                </a:path>
                <a:path w="1755775" h="3175">
                  <a:moveTo>
                    <a:pt x="963168" y="3048"/>
                  </a:moveTo>
                  <a:lnTo>
                    <a:pt x="963168" y="1524"/>
                  </a:lnTo>
                  <a:lnTo>
                    <a:pt x="958596" y="1524"/>
                  </a:lnTo>
                  <a:lnTo>
                    <a:pt x="958596" y="3048"/>
                  </a:lnTo>
                  <a:lnTo>
                    <a:pt x="963168" y="3048"/>
                  </a:lnTo>
                  <a:close/>
                </a:path>
                <a:path w="1755775" h="3175">
                  <a:moveTo>
                    <a:pt x="969264" y="3048"/>
                  </a:moveTo>
                  <a:lnTo>
                    <a:pt x="969264" y="1524"/>
                  </a:lnTo>
                  <a:lnTo>
                    <a:pt x="964692" y="1524"/>
                  </a:lnTo>
                  <a:lnTo>
                    <a:pt x="964692" y="3048"/>
                  </a:lnTo>
                  <a:lnTo>
                    <a:pt x="969264" y="3048"/>
                  </a:lnTo>
                  <a:close/>
                </a:path>
                <a:path w="1755775" h="3175">
                  <a:moveTo>
                    <a:pt x="975360" y="3048"/>
                  </a:moveTo>
                  <a:lnTo>
                    <a:pt x="975360" y="1524"/>
                  </a:lnTo>
                  <a:lnTo>
                    <a:pt x="970788" y="1524"/>
                  </a:lnTo>
                  <a:lnTo>
                    <a:pt x="970788" y="3048"/>
                  </a:lnTo>
                  <a:lnTo>
                    <a:pt x="975360" y="3048"/>
                  </a:lnTo>
                  <a:close/>
                </a:path>
                <a:path w="1755775" h="3175">
                  <a:moveTo>
                    <a:pt x="981456" y="3048"/>
                  </a:moveTo>
                  <a:lnTo>
                    <a:pt x="981456" y="1524"/>
                  </a:lnTo>
                  <a:lnTo>
                    <a:pt x="976884" y="1524"/>
                  </a:lnTo>
                  <a:lnTo>
                    <a:pt x="976884" y="3048"/>
                  </a:lnTo>
                  <a:lnTo>
                    <a:pt x="981456" y="3048"/>
                  </a:lnTo>
                  <a:close/>
                </a:path>
                <a:path w="1755775" h="3175">
                  <a:moveTo>
                    <a:pt x="987552" y="3048"/>
                  </a:moveTo>
                  <a:lnTo>
                    <a:pt x="987552" y="1524"/>
                  </a:lnTo>
                  <a:lnTo>
                    <a:pt x="982980" y="1524"/>
                  </a:lnTo>
                  <a:lnTo>
                    <a:pt x="982980" y="3048"/>
                  </a:lnTo>
                  <a:lnTo>
                    <a:pt x="987552" y="3048"/>
                  </a:lnTo>
                  <a:close/>
                </a:path>
                <a:path w="1755775" h="3175">
                  <a:moveTo>
                    <a:pt x="993648" y="3048"/>
                  </a:moveTo>
                  <a:lnTo>
                    <a:pt x="993648" y="1524"/>
                  </a:lnTo>
                  <a:lnTo>
                    <a:pt x="989076" y="1524"/>
                  </a:lnTo>
                  <a:lnTo>
                    <a:pt x="989076" y="3048"/>
                  </a:lnTo>
                  <a:lnTo>
                    <a:pt x="993648" y="3048"/>
                  </a:lnTo>
                  <a:close/>
                </a:path>
                <a:path w="1755775" h="3175">
                  <a:moveTo>
                    <a:pt x="999744" y="3048"/>
                  </a:moveTo>
                  <a:lnTo>
                    <a:pt x="999744" y="1524"/>
                  </a:lnTo>
                  <a:lnTo>
                    <a:pt x="995172" y="1524"/>
                  </a:lnTo>
                  <a:lnTo>
                    <a:pt x="995172" y="3048"/>
                  </a:lnTo>
                  <a:lnTo>
                    <a:pt x="999744" y="3048"/>
                  </a:lnTo>
                  <a:close/>
                </a:path>
                <a:path w="1755775" h="3175">
                  <a:moveTo>
                    <a:pt x="1005840" y="3048"/>
                  </a:moveTo>
                  <a:lnTo>
                    <a:pt x="1005840" y="1524"/>
                  </a:lnTo>
                  <a:lnTo>
                    <a:pt x="1001268" y="1524"/>
                  </a:lnTo>
                  <a:lnTo>
                    <a:pt x="1001268" y="3048"/>
                  </a:lnTo>
                  <a:lnTo>
                    <a:pt x="1005840" y="3048"/>
                  </a:lnTo>
                  <a:close/>
                </a:path>
                <a:path w="1755775" h="3175">
                  <a:moveTo>
                    <a:pt x="1011936" y="3048"/>
                  </a:moveTo>
                  <a:lnTo>
                    <a:pt x="1011936" y="1524"/>
                  </a:lnTo>
                  <a:lnTo>
                    <a:pt x="1007364" y="1524"/>
                  </a:lnTo>
                  <a:lnTo>
                    <a:pt x="1007364" y="3048"/>
                  </a:lnTo>
                  <a:lnTo>
                    <a:pt x="1011936" y="3048"/>
                  </a:lnTo>
                  <a:close/>
                </a:path>
                <a:path w="1755775" h="3175">
                  <a:moveTo>
                    <a:pt x="1018032" y="3048"/>
                  </a:moveTo>
                  <a:lnTo>
                    <a:pt x="1018032" y="1524"/>
                  </a:lnTo>
                  <a:lnTo>
                    <a:pt x="1013460" y="1524"/>
                  </a:lnTo>
                  <a:lnTo>
                    <a:pt x="1013460" y="3048"/>
                  </a:lnTo>
                  <a:lnTo>
                    <a:pt x="1018032" y="3048"/>
                  </a:lnTo>
                  <a:close/>
                </a:path>
                <a:path w="1755775" h="3175">
                  <a:moveTo>
                    <a:pt x="1024128" y="3048"/>
                  </a:moveTo>
                  <a:lnTo>
                    <a:pt x="1024128" y="1524"/>
                  </a:lnTo>
                  <a:lnTo>
                    <a:pt x="1019556" y="1524"/>
                  </a:lnTo>
                  <a:lnTo>
                    <a:pt x="1019556" y="3048"/>
                  </a:lnTo>
                  <a:lnTo>
                    <a:pt x="1024128" y="3048"/>
                  </a:lnTo>
                  <a:close/>
                </a:path>
                <a:path w="1755775" h="3175">
                  <a:moveTo>
                    <a:pt x="1030224" y="3048"/>
                  </a:moveTo>
                  <a:lnTo>
                    <a:pt x="1030224" y="1524"/>
                  </a:lnTo>
                  <a:lnTo>
                    <a:pt x="1025652" y="1524"/>
                  </a:lnTo>
                  <a:lnTo>
                    <a:pt x="1025652" y="3048"/>
                  </a:lnTo>
                  <a:lnTo>
                    <a:pt x="1030224" y="3048"/>
                  </a:lnTo>
                  <a:close/>
                </a:path>
                <a:path w="1755775" h="3175">
                  <a:moveTo>
                    <a:pt x="1036320" y="3048"/>
                  </a:moveTo>
                  <a:lnTo>
                    <a:pt x="1036320" y="1524"/>
                  </a:lnTo>
                  <a:lnTo>
                    <a:pt x="1031748" y="1524"/>
                  </a:lnTo>
                  <a:lnTo>
                    <a:pt x="1031748" y="3048"/>
                  </a:lnTo>
                  <a:lnTo>
                    <a:pt x="1036320" y="3048"/>
                  </a:lnTo>
                  <a:close/>
                </a:path>
                <a:path w="1755775" h="3175">
                  <a:moveTo>
                    <a:pt x="1042416" y="3048"/>
                  </a:moveTo>
                  <a:lnTo>
                    <a:pt x="1042416" y="1524"/>
                  </a:lnTo>
                  <a:lnTo>
                    <a:pt x="1037844" y="1524"/>
                  </a:lnTo>
                  <a:lnTo>
                    <a:pt x="1037844" y="3048"/>
                  </a:lnTo>
                  <a:lnTo>
                    <a:pt x="1042416" y="3048"/>
                  </a:lnTo>
                  <a:close/>
                </a:path>
                <a:path w="1755775" h="3175">
                  <a:moveTo>
                    <a:pt x="1048512" y="3048"/>
                  </a:moveTo>
                  <a:lnTo>
                    <a:pt x="1048512" y="1524"/>
                  </a:lnTo>
                  <a:lnTo>
                    <a:pt x="1043940" y="1524"/>
                  </a:lnTo>
                  <a:lnTo>
                    <a:pt x="1043940" y="3048"/>
                  </a:lnTo>
                  <a:lnTo>
                    <a:pt x="1048512" y="3048"/>
                  </a:lnTo>
                  <a:close/>
                </a:path>
                <a:path w="1755775" h="3175">
                  <a:moveTo>
                    <a:pt x="1054608" y="3048"/>
                  </a:moveTo>
                  <a:lnTo>
                    <a:pt x="1054608" y="1524"/>
                  </a:lnTo>
                  <a:lnTo>
                    <a:pt x="1050036" y="1524"/>
                  </a:lnTo>
                  <a:lnTo>
                    <a:pt x="1050036" y="3048"/>
                  </a:lnTo>
                  <a:lnTo>
                    <a:pt x="1054608" y="3048"/>
                  </a:lnTo>
                  <a:close/>
                </a:path>
                <a:path w="1755775" h="3175">
                  <a:moveTo>
                    <a:pt x="1060704" y="3048"/>
                  </a:moveTo>
                  <a:lnTo>
                    <a:pt x="1060704" y="1524"/>
                  </a:lnTo>
                  <a:lnTo>
                    <a:pt x="1056132" y="1524"/>
                  </a:lnTo>
                  <a:lnTo>
                    <a:pt x="1056132" y="3048"/>
                  </a:lnTo>
                  <a:lnTo>
                    <a:pt x="1060704" y="3048"/>
                  </a:lnTo>
                  <a:close/>
                </a:path>
                <a:path w="1755775" h="3175">
                  <a:moveTo>
                    <a:pt x="1066800" y="3048"/>
                  </a:moveTo>
                  <a:lnTo>
                    <a:pt x="1066800" y="1524"/>
                  </a:lnTo>
                  <a:lnTo>
                    <a:pt x="1062228" y="1524"/>
                  </a:lnTo>
                  <a:lnTo>
                    <a:pt x="1062228" y="3048"/>
                  </a:lnTo>
                  <a:lnTo>
                    <a:pt x="1066800" y="3048"/>
                  </a:lnTo>
                  <a:close/>
                </a:path>
                <a:path w="1755775" h="3175">
                  <a:moveTo>
                    <a:pt x="1072896" y="3048"/>
                  </a:moveTo>
                  <a:lnTo>
                    <a:pt x="1072896" y="1524"/>
                  </a:lnTo>
                  <a:lnTo>
                    <a:pt x="1068324" y="1524"/>
                  </a:lnTo>
                  <a:lnTo>
                    <a:pt x="1068324" y="3048"/>
                  </a:lnTo>
                  <a:lnTo>
                    <a:pt x="1072896" y="3048"/>
                  </a:lnTo>
                  <a:close/>
                </a:path>
                <a:path w="1755775" h="3175">
                  <a:moveTo>
                    <a:pt x="1078992" y="3048"/>
                  </a:moveTo>
                  <a:lnTo>
                    <a:pt x="1078992" y="1524"/>
                  </a:lnTo>
                  <a:lnTo>
                    <a:pt x="1074420" y="1524"/>
                  </a:lnTo>
                  <a:lnTo>
                    <a:pt x="1074420" y="3048"/>
                  </a:lnTo>
                  <a:lnTo>
                    <a:pt x="1078992" y="3048"/>
                  </a:lnTo>
                  <a:close/>
                </a:path>
                <a:path w="1755775" h="3175">
                  <a:moveTo>
                    <a:pt x="1085088" y="3048"/>
                  </a:moveTo>
                  <a:lnTo>
                    <a:pt x="1085088" y="1524"/>
                  </a:lnTo>
                  <a:lnTo>
                    <a:pt x="1080516" y="1524"/>
                  </a:lnTo>
                  <a:lnTo>
                    <a:pt x="1080516" y="3048"/>
                  </a:lnTo>
                  <a:lnTo>
                    <a:pt x="1085088" y="3048"/>
                  </a:lnTo>
                  <a:close/>
                </a:path>
                <a:path w="1755775" h="3175">
                  <a:moveTo>
                    <a:pt x="1091184" y="3048"/>
                  </a:moveTo>
                  <a:lnTo>
                    <a:pt x="1091184" y="1524"/>
                  </a:lnTo>
                  <a:lnTo>
                    <a:pt x="1086612" y="1524"/>
                  </a:lnTo>
                  <a:lnTo>
                    <a:pt x="1086612" y="3048"/>
                  </a:lnTo>
                  <a:lnTo>
                    <a:pt x="1091184" y="3048"/>
                  </a:lnTo>
                  <a:close/>
                </a:path>
                <a:path w="1755775" h="3175">
                  <a:moveTo>
                    <a:pt x="1097280" y="3048"/>
                  </a:moveTo>
                  <a:lnTo>
                    <a:pt x="1097280" y="1524"/>
                  </a:lnTo>
                  <a:lnTo>
                    <a:pt x="1092708" y="1524"/>
                  </a:lnTo>
                  <a:lnTo>
                    <a:pt x="1092708" y="3048"/>
                  </a:lnTo>
                  <a:lnTo>
                    <a:pt x="1097280" y="3048"/>
                  </a:lnTo>
                  <a:close/>
                </a:path>
                <a:path w="1755775" h="3175">
                  <a:moveTo>
                    <a:pt x="1103376" y="3048"/>
                  </a:moveTo>
                  <a:lnTo>
                    <a:pt x="1103376" y="1524"/>
                  </a:lnTo>
                  <a:lnTo>
                    <a:pt x="1098804" y="1524"/>
                  </a:lnTo>
                  <a:lnTo>
                    <a:pt x="1098804" y="3048"/>
                  </a:lnTo>
                  <a:lnTo>
                    <a:pt x="1103376" y="3048"/>
                  </a:lnTo>
                  <a:close/>
                </a:path>
                <a:path w="1755775" h="3175">
                  <a:moveTo>
                    <a:pt x="1109472" y="3048"/>
                  </a:moveTo>
                  <a:lnTo>
                    <a:pt x="1109472" y="1524"/>
                  </a:lnTo>
                  <a:lnTo>
                    <a:pt x="1104900" y="1524"/>
                  </a:lnTo>
                  <a:lnTo>
                    <a:pt x="1104900" y="3048"/>
                  </a:lnTo>
                  <a:lnTo>
                    <a:pt x="1109472" y="3048"/>
                  </a:lnTo>
                  <a:close/>
                </a:path>
                <a:path w="1755775" h="3175">
                  <a:moveTo>
                    <a:pt x="1115568" y="3048"/>
                  </a:moveTo>
                  <a:lnTo>
                    <a:pt x="1115568" y="1524"/>
                  </a:lnTo>
                  <a:lnTo>
                    <a:pt x="1110996" y="1524"/>
                  </a:lnTo>
                  <a:lnTo>
                    <a:pt x="1110996" y="3048"/>
                  </a:lnTo>
                  <a:lnTo>
                    <a:pt x="1115568" y="3048"/>
                  </a:lnTo>
                  <a:close/>
                </a:path>
                <a:path w="1755775" h="3175">
                  <a:moveTo>
                    <a:pt x="1121664" y="3048"/>
                  </a:moveTo>
                  <a:lnTo>
                    <a:pt x="1121664" y="1524"/>
                  </a:lnTo>
                  <a:lnTo>
                    <a:pt x="1117092" y="1524"/>
                  </a:lnTo>
                  <a:lnTo>
                    <a:pt x="1117092" y="3048"/>
                  </a:lnTo>
                  <a:lnTo>
                    <a:pt x="1121664" y="3048"/>
                  </a:lnTo>
                  <a:close/>
                </a:path>
                <a:path w="1755775" h="3175">
                  <a:moveTo>
                    <a:pt x="1127760" y="3048"/>
                  </a:moveTo>
                  <a:lnTo>
                    <a:pt x="1127760" y="1524"/>
                  </a:lnTo>
                  <a:lnTo>
                    <a:pt x="1123188" y="1524"/>
                  </a:lnTo>
                  <a:lnTo>
                    <a:pt x="1123188" y="3048"/>
                  </a:lnTo>
                  <a:lnTo>
                    <a:pt x="1127760" y="3048"/>
                  </a:lnTo>
                  <a:close/>
                </a:path>
                <a:path w="1755775" h="3175">
                  <a:moveTo>
                    <a:pt x="1133856" y="3048"/>
                  </a:moveTo>
                  <a:lnTo>
                    <a:pt x="1133856" y="1524"/>
                  </a:lnTo>
                  <a:lnTo>
                    <a:pt x="1129284" y="1524"/>
                  </a:lnTo>
                  <a:lnTo>
                    <a:pt x="1129284" y="3048"/>
                  </a:lnTo>
                  <a:lnTo>
                    <a:pt x="1133856" y="3048"/>
                  </a:lnTo>
                  <a:close/>
                </a:path>
                <a:path w="1755775" h="3175">
                  <a:moveTo>
                    <a:pt x="1139952" y="3048"/>
                  </a:moveTo>
                  <a:lnTo>
                    <a:pt x="1139952" y="1524"/>
                  </a:lnTo>
                  <a:lnTo>
                    <a:pt x="1135380" y="1524"/>
                  </a:lnTo>
                  <a:lnTo>
                    <a:pt x="1135380" y="3048"/>
                  </a:lnTo>
                  <a:lnTo>
                    <a:pt x="1139952" y="3048"/>
                  </a:lnTo>
                  <a:close/>
                </a:path>
                <a:path w="1755775" h="3175">
                  <a:moveTo>
                    <a:pt x="1146048" y="3048"/>
                  </a:moveTo>
                  <a:lnTo>
                    <a:pt x="1146048" y="1524"/>
                  </a:lnTo>
                  <a:lnTo>
                    <a:pt x="1141476" y="1524"/>
                  </a:lnTo>
                  <a:lnTo>
                    <a:pt x="1141476" y="3048"/>
                  </a:lnTo>
                  <a:lnTo>
                    <a:pt x="1146048" y="3048"/>
                  </a:lnTo>
                  <a:close/>
                </a:path>
                <a:path w="1755775" h="3175">
                  <a:moveTo>
                    <a:pt x="1152144" y="3048"/>
                  </a:moveTo>
                  <a:lnTo>
                    <a:pt x="1152144" y="1524"/>
                  </a:lnTo>
                  <a:lnTo>
                    <a:pt x="1147572" y="1524"/>
                  </a:lnTo>
                  <a:lnTo>
                    <a:pt x="1147572" y="3048"/>
                  </a:lnTo>
                  <a:lnTo>
                    <a:pt x="1152144" y="3048"/>
                  </a:lnTo>
                  <a:close/>
                </a:path>
                <a:path w="1755775" h="3175">
                  <a:moveTo>
                    <a:pt x="1158240" y="3048"/>
                  </a:moveTo>
                  <a:lnTo>
                    <a:pt x="1158240" y="1524"/>
                  </a:lnTo>
                  <a:lnTo>
                    <a:pt x="1153668" y="1524"/>
                  </a:lnTo>
                  <a:lnTo>
                    <a:pt x="1153668" y="3048"/>
                  </a:lnTo>
                  <a:lnTo>
                    <a:pt x="1158240" y="3048"/>
                  </a:lnTo>
                  <a:close/>
                </a:path>
                <a:path w="1755775" h="3175">
                  <a:moveTo>
                    <a:pt x="1164336" y="3048"/>
                  </a:moveTo>
                  <a:lnTo>
                    <a:pt x="1164336" y="1524"/>
                  </a:lnTo>
                  <a:lnTo>
                    <a:pt x="1159764" y="1524"/>
                  </a:lnTo>
                  <a:lnTo>
                    <a:pt x="1159764" y="3048"/>
                  </a:lnTo>
                  <a:lnTo>
                    <a:pt x="1164336" y="3048"/>
                  </a:lnTo>
                  <a:close/>
                </a:path>
                <a:path w="1755775" h="3175">
                  <a:moveTo>
                    <a:pt x="1170432" y="3048"/>
                  </a:moveTo>
                  <a:lnTo>
                    <a:pt x="1170432" y="1524"/>
                  </a:lnTo>
                  <a:lnTo>
                    <a:pt x="1165860" y="1524"/>
                  </a:lnTo>
                  <a:lnTo>
                    <a:pt x="1165860" y="3048"/>
                  </a:lnTo>
                  <a:lnTo>
                    <a:pt x="1170432" y="3048"/>
                  </a:lnTo>
                  <a:close/>
                </a:path>
                <a:path w="1755775" h="3175">
                  <a:moveTo>
                    <a:pt x="1176528" y="3048"/>
                  </a:moveTo>
                  <a:lnTo>
                    <a:pt x="1176528" y="1524"/>
                  </a:lnTo>
                  <a:lnTo>
                    <a:pt x="1171956" y="1524"/>
                  </a:lnTo>
                  <a:lnTo>
                    <a:pt x="1171956" y="3048"/>
                  </a:lnTo>
                  <a:lnTo>
                    <a:pt x="1176528" y="3048"/>
                  </a:lnTo>
                  <a:close/>
                </a:path>
                <a:path w="1755775" h="3175">
                  <a:moveTo>
                    <a:pt x="1182624" y="3048"/>
                  </a:moveTo>
                  <a:lnTo>
                    <a:pt x="1182624" y="1524"/>
                  </a:lnTo>
                  <a:lnTo>
                    <a:pt x="1178052" y="1524"/>
                  </a:lnTo>
                  <a:lnTo>
                    <a:pt x="1178052" y="3048"/>
                  </a:lnTo>
                  <a:lnTo>
                    <a:pt x="1182624" y="3048"/>
                  </a:lnTo>
                  <a:close/>
                </a:path>
                <a:path w="1755775" h="3175">
                  <a:moveTo>
                    <a:pt x="1188720" y="3048"/>
                  </a:moveTo>
                  <a:lnTo>
                    <a:pt x="1188720" y="1524"/>
                  </a:lnTo>
                  <a:lnTo>
                    <a:pt x="1184148" y="1524"/>
                  </a:lnTo>
                  <a:lnTo>
                    <a:pt x="1184148" y="3048"/>
                  </a:lnTo>
                  <a:lnTo>
                    <a:pt x="1188720" y="3048"/>
                  </a:lnTo>
                  <a:close/>
                </a:path>
                <a:path w="1755775" h="3175">
                  <a:moveTo>
                    <a:pt x="1194816" y="3048"/>
                  </a:moveTo>
                  <a:lnTo>
                    <a:pt x="1194816" y="1524"/>
                  </a:lnTo>
                  <a:lnTo>
                    <a:pt x="1190244" y="1524"/>
                  </a:lnTo>
                  <a:lnTo>
                    <a:pt x="1190244" y="3048"/>
                  </a:lnTo>
                  <a:lnTo>
                    <a:pt x="1194816" y="3048"/>
                  </a:lnTo>
                  <a:close/>
                </a:path>
                <a:path w="1755775" h="3175">
                  <a:moveTo>
                    <a:pt x="1200912" y="3048"/>
                  </a:moveTo>
                  <a:lnTo>
                    <a:pt x="1200912" y="1524"/>
                  </a:lnTo>
                  <a:lnTo>
                    <a:pt x="1196340" y="1524"/>
                  </a:lnTo>
                  <a:lnTo>
                    <a:pt x="1196340" y="3048"/>
                  </a:lnTo>
                  <a:lnTo>
                    <a:pt x="1200912" y="3048"/>
                  </a:lnTo>
                  <a:close/>
                </a:path>
                <a:path w="1755775" h="3175">
                  <a:moveTo>
                    <a:pt x="1207008" y="3048"/>
                  </a:moveTo>
                  <a:lnTo>
                    <a:pt x="1207008" y="1524"/>
                  </a:lnTo>
                  <a:lnTo>
                    <a:pt x="1202436" y="1524"/>
                  </a:lnTo>
                  <a:lnTo>
                    <a:pt x="1202436" y="3048"/>
                  </a:lnTo>
                  <a:lnTo>
                    <a:pt x="1207008" y="3048"/>
                  </a:lnTo>
                  <a:close/>
                </a:path>
                <a:path w="1755775" h="3175">
                  <a:moveTo>
                    <a:pt x="1213104" y="3048"/>
                  </a:moveTo>
                  <a:lnTo>
                    <a:pt x="1213104" y="1524"/>
                  </a:lnTo>
                  <a:lnTo>
                    <a:pt x="1208532" y="1524"/>
                  </a:lnTo>
                  <a:lnTo>
                    <a:pt x="1208532" y="3048"/>
                  </a:lnTo>
                  <a:lnTo>
                    <a:pt x="1213104" y="3048"/>
                  </a:lnTo>
                  <a:close/>
                </a:path>
                <a:path w="1755775" h="3175">
                  <a:moveTo>
                    <a:pt x="1219200" y="3048"/>
                  </a:moveTo>
                  <a:lnTo>
                    <a:pt x="1219200" y="1524"/>
                  </a:lnTo>
                  <a:lnTo>
                    <a:pt x="1214628" y="1524"/>
                  </a:lnTo>
                  <a:lnTo>
                    <a:pt x="1214628" y="3048"/>
                  </a:lnTo>
                  <a:lnTo>
                    <a:pt x="1219200" y="3048"/>
                  </a:lnTo>
                  <a:close/>
                </a:path>
                <a:path w="1755775" h="3175">
                  <a:moveTo>
                    <a:pt x="1225296" y="3048"/>
                  </a:moveTo>
                  <a:lnTo>
                    <a:pt x="1225296" y="1524"/>
                  </a:lnTo>
                  <a:lnTo>
                    <a:pt x="1220724" y="1524"/>
                  </a:lnTo>
                  <a:lnTo>
                    <a:pt x="1220724" y="3048"/>
                  </a:lnTo>
                  <a:lnTo>
                    <a:pt x="1225296" y="3048"/>
                  </a:lnTo>
                  <a:close/>
                </a:path>
                <a:path w="1755775" h="3175">
                  <a:moveTo>
                    <a:pt x="1231392" y="3048"/>
                  </a:moveTo>
                  <a:lnTo>
                    <a:pt x="1231392" y="1524"/>
                  </a:lnTo>
                  <a:lnTo>
                    <a:pt x="1226820" y="1524"/>
                  </a:lnTo>
                  <a:lnTo>
                    <a:pt x="1226820" y="3048"/>
                  </a:lnTo>
                  <a:lnTo>
                    <a:pt x="1231392" y="3048"/>
                  </a:lnTo>
                  <a:close/>
                </a:path>
                <a:path w="1755775" h="3175">
                  <a:moveTo>
                    <a:pt x="1237488" y="3048"/>
                  </a:moveTo>
                  <a:lnTo>
                    <a:pt x="1237488" y="1524"/>
                  </a:lnTo>
                  <a:lnTo>
                    <a:pt x="1232916" y="1524"/>
                  </a:lnTo>
                  <a:lnTo>
                    <a:pt x="1232916" y="3048"/>
                  </a:lnTo>
                  <a:lnTo>
                    <a:pt x="1237488" y="3048"/>
                  </a:lnTo>
                  <a:close/>
                </a:path>
                <a:path w="1755775" h="3175">
                  <a:moveTo>
                    <a:pt x="1243584" y="3048"/>
                  </a:moveTo>
                  <a:lnTo>
                    <a:pt x="1243584" y="1524"/>
                  </a:lnTo>
                  <a:lnTo>
                    <a:pt x="1239012" y="1524"/>
                  </a:lnTo>
                  <a:lnTo>
                    <a:pt x="1239012" y="3048"/>
                  </a:lnTo>
                  <a:lnTo>
                    <a:pt x="1243584" y="3048"/>
                  </a:lnTo>
                  <a:close/>
                </a:path>
                <a:path w="1755775" h="3175">
                  <a:moveTo>
                    <a:pt x="1249680" y="3048"/>
                  </a:moveTo>
                  <a:lnTo>
                    <a:pt x="1249680" y="1524"/>
                  </a:lnTo>
                  <a:lnTo>
                    <a:pt x="1245108" y="1524"/>
                  </a:lnTo>
                  <a:lnTo>
                    <a:pt x="1245108" y="3048"/>
                  </a:lnTo>
                  <a:lnTo>
                    <a:pt x="1249680" y="3048"/>
                  </a:lnTo>
                  <a:close/>
                </a:path>
                <a:path w="1755775" h="3175">
                  <a:moveTo>
                    <a:pt x="1255776" y="3048"/>
                  </a:moveTo>
                  <a:lnTo>
                    <a:pt x="1255776" y="1524"/>
                  </a:lnTo>
                  <a:lnTo>
                    <a:pt x="1251204" y="1524"/>
                  </a:lnTo>
                  <a:lnTo>
                    <a:pt x="1251204" y="3048"/>
                  </a:lnTo>
                  <a:lnTo>
                    <a:pt x="1255776" y="3048"/>
                  </a:lnTo>
                  <a:close/>
                </a:path>
                <a:path w="1755775" h="3175">
                  <a:moveTo>
                    <a:pt x="1261872" y="3048"/>
                  </a:moveTo>
                  <a:lnTo>
                    <a:pt x="1261872" y="1524"/>
                  </a:lnTo>
                  <a:lnTo>
                    <a:pt x="1257300" y="1524"/>
                  </a:lnTo>
                  <a:lnTo>
                    <a:pt x="1257300" y="3048"/>
                  </a:lnTo>
                  <a:lnTo>
                    <a:pt x="1261872" y="3048"/>
                  </a:lnTo>
                  <a:close/>
                </a:path>
                <a:path w="1755775" h="3175">
                  <a:moveTo>
                    <a:pt x="1267968" y="3048"/>
                  </a:moveTo>
                  <a:lnTo>
                    <a:pt x="1267968" y="1524"/>
                  </a:lnTo>
                  <a:lnTo>
                    <a:pt x="1263396" y="1524"/>
                  </a:lnTo>
                  <a:lnTo>
                    <a:pt x="1263396" y="3048"/>
                  </a:lnTo>
                  <a:lnTo>
                    <a:pt x="1267968" y="3048"/>
                  </a:lnTo>
                  <a:close/>
                </a:path>
                <a:path w="1755775" h="3175">
                  <a:moveTo>
                    <a:pt x="1274064" y="3048"/>
                  </a:moveTo>
                  <a:lnTo>
                    <a:pt x="1274064" y="1524"/>
                  </a:lnTo>
                  <a:lnTo>
                    <a:pt x="1269492" y="1524"/>
                  </a:lnTo>
                  <a:lnTo>
                    <a:pt x="1269492" y="3048"/>
                  </a:lnTo>
                  <a:lnTo>
                    <a:pt x="1274064" y="3048"/>
                  </a:lnTo>
                  <a:close/>
                </a:path>
                <a:path w="1755775" h="3175">
                  <a:moveTo>
                    <a:pt x="1280160" y="3048"/>
                  </a:moveTo>
                  <a:lnTo>
                    <a:pt x="1280160" y="1524"/>
                  </a:lnTo>
                  <a:lnTo>
                    <a:pt x="1275588" y="1524"/>
                  </a:lnTo>
                  <a:lnTo>
                    <a:pt x="1275588" y="3048"/>
                  </a:lnTo>
                  <a:lnTo>
                    <a:pt x="1280160" y="3048"/>
                  </a:lnTo>
                  <a:close/>
                </a:path>
                <a:path w="1755775" h="3175">
                  <a:moveTo>
                    <a:pt x="1286256" y="3048"/>
                  </a:moveTo>
                  <a:lnTo>
                    <a:pt x="1286256" y="1524"/>
                  </a:lnTo>
                  <a:lnTo>
                    <a:pt x="1281684" y="1524"/>
                  </a:lnTo>
                  <a:lnTo>
                    <a:pt x="1281684" y="3048"/>
                  </a:lnTo>
                  <a:lnTo>
                    <a:pt x="1286256" y="3048"/>
                  </a:lnTo>
                  <a:close/>
                </a:path>
                <a:path w="1755775" h="3175">
                  <a:moveTo>
                    <a:pt x="1292352" y="3048"/>
                  </a:moveTo>
                  <a:lnTo>
                    <a:pt x="1292352" y="1524"/>
                  </a:lnTo>
                  <a:lnTo>
                    <a:pt x="1287780" y="1524"/>
                  </a:lnTo>
                  <a:lnTo>
                    <a:pt x="1287780" y="3048"/>
                  </a:lnTo>
                  <a:lnTo>
                    <a:pt x="1292352" y="3048"/>
                  </a:lnTo>
                  <a:close/>
                </a:path>
                <a:path w="1755775" h="3175">
                  <a:moveTo>
                    <a:pt x="1298448" y="3048"/>
                  </a:moveTo>
                  <a:lnTo>
                    <a:pt x="1298448" y="1524"/>
                  </a:lnTo>
                  <a:lnTo>
                    <a:pt x="1293876" y="1524"/>
                  </a:lnTo>
                  <a:lnTo>
                    <a:pt x="1293876" y="3048"/>
                  </a:lnTo>
                  <a:lnTo>
                    <a:pt x="1298448" y="3048"/>
                  </a:lnTo>
                  <a:close/>
                </a:path>
                <a:path w="1755775" h="3175">
                  <a:moveTo>
                    <a:pt x="1304544" y="3048"/>
                  </a:moveTo>
                  <a:lnTo>
                    <a:pt x="1304544" y="1524"/>
                  </a:lnTo>
                  <a:lnTo>
                    <a:pt x="1299972" y="1524"/>
                  </a:lnTo>
                  <a:lnTo>
                    <a:pt x="1299972" y="3048"/>
                  </a:lnTo>
                  <a:lnTo>
                    <a:pt x="1304544" y="3048"/>
                  </a:lnTo>
                  <a:close/>
                </a:path>
                <a:path w="1755775" h="3175">
                  <a:moveTo>
                    <a:pt x="1310640" y="3048"/>
                  </a:moveTo>
                  <a:lnTo>
                    <a:pt x="1310640" y="1524"/>
                  </a:lnTo>
                  <a:lnTo>
                    <a:pt x="1306068" y="1524"/>
                  </a:lnTo>
                  <a:lnTo>
                    <a:pt x="1306068" y="3048"/>
                  </a:lnTo>
                  <a:lnTo>
                    <a:pt x="1310640" y="3048"/>
                  </a:lnTo>
                  <a:close/>
                </a:path>
                <a:path w="1755775" h="3175">
                  <a:moveTo>
                    <a:pt x="1316736" y="3048"/>
                  </a:moveTo>
                  <a:lnTo>
                    <a:pt x="1316736" y="1524"/>
                  </a:lnTo>
                  <a:lnTo>
                    <a:pt x="1312164" y="1524"/>
                  </a:lnTo>
                  <a:lnTo>
                    <a:pt x="1312164" y="3048"/>
                  </a:lnTo>
                  <a:lnTo>
                    <a:pt x="1316736" y="3048"/>
                  </a:lnTo>
                  <a:close/>
                </a:path>
                <a:path w="1755775" h="3175">
                  <a:moveTo>
                    <a:pt x="1322832" y="3048"/>
                  </a:moveTo>
                  <a:lnTo>
                    <a:pt x="1322832" y="1524"/>
                  </a:lnTo>
                  <a:lnTo>
                    <a:pt x="1318260" y="1524"/>
                  </a:lnTo>
                  <a:lnTo>
                    <a:pt x="1318260" y="3048"/>
                  </a:lnTo>
                  <a:lnTo>
                    <a:pt x="1322832" y="3048"/>
                  </a:lnTo>
                  <a:close/>
                </a:path>
                <a:path w="1755775" h="3175">
                  <a:moveTo>
                    <a:pt x="1328928" y="3048"/>
                  </a:moveTo>
                  <a:lnTo>
                    <a:pt x="1328928" y="1524"/>
                  </a:lnTo>
                  <a:lnTo>
                    <a:pt x="1324356" y="1524"/>
                  </a:lnTo>
                  <a:lnTo>
                    <a:pt x="1324356" y="3048"/>
                  </a:lnTo>
                  <a:lnTo>
                    <a:pt x="1328928" y="3048"/>
                  </a:lnTo>
                  <a:close/>
                </a:path>
                <a:path w="1755775" h="3175">
                  <a:moveTo>
                    <a:pt x="1335024" y="3048"/>
                  </a:moveTo>
                  <a:lnTo>
                    <a:pt x="1335024" y="1524"/>
                  </a:lnTo>
                  <a:lnTo>
                    <a:pt x="1330452" y="1524"/>
                  </a:lnTo>
                  <a:lnTo>
                    <a:pt x="1330452" y="3048"/>
                  </a:lnTo>
                  <a:lnTo>
                    <a:pt x="1335024" y="3048"/>
                  </a:lnTo>
                  <a:close/>
                </a:path>
                <a:path w="1755775" h="3175">
                  <a:moveTo>
                    <a:pt x="1341120" y="3048"/>
                  </a:moveTo>
                  <a:lnTo>
                    <a:pt x="1341120" y="1524"/>
                  </a:lnTo>
                  <a:lnTo>
                    <a:pt x="1336548" y="1524"/>
                  </a:lnTo>
                  <a:lnTo>
                    <a:pt x="1336548" y="3048"/>
                  </a:lnTo>
                  <a:lnTo>
                    <a:pt x="1341120" y="3048"/>
                  </a:lnTo>
                  <a:close/>
                </a:path>
                <a:path w="1755775" h="3175">
                  <a:moveTo>
                    <a:pt x="1347216" y="3048"/>
                  </a:moveTo>
                  <a:lnTo>
                    <a:pt x="1347216" y="1524"/>
                  </a:lnTo>
                  <a:lnTo>
                    <a:pt x="1342644" y="1524"/>
                  </a:lnTo>
                  <a:lnTo>
                    <a:pt x="1342644" y="3048"/>
                  </a:lnTo>
                  <a:lnTo>
                    <a:pt x="1347216" y="3048"/>
                  </a:lnTo>
                  <a:close/>
                </a:path>
                <a:path w="1755775" h="3175">
                  <a:moveTo>
                    <a:pt x="1353312" y="3048"/>
                  </a:moveTo>
                  <a:lnTo>
                    <a:pt x="1353312" y="1524"/>
                  </a:lnTo>
                  <a:lnTo>
                    <a:pt x="1348740" y="1524"/>
                  </a:lnTo>
                  <a:lnTo>
                    <a:pt x="1348740" y="3048"/>
                  </a:lnTo>
                  <a:lnTo>
                    <a:pt x="1353312" y="3048"/>
                  </a:lnTo>
                  <a:close/>
                </a:path>
                <a:path w="1755775" h="3175">
                  <a:moveTo>
                    <a:pt x="1359408" y="3048"/>
                  </a:moveTo>
                  <a:lnTo>
                    <a:pt x="1359408" y="1524"/>
                  </a:lnTo>
                  <a:lnTo>
                    <a:pt x="1354836" y="1524"/>
                  </a:lnTo>
                  <a:lnTo>
                    <a:pt x="1354836" y="3048"/>
                  </a:lnTo>
                  <a:lnTo>
                    <a:pt x="1359408" y="3048"/>
                  </a:lnTo>
                  <a:close/>
                </a:path>
                <a:path w="1755775" h="3175">
                  <a:moveTo>
                    <a:pt x="1365504" y="3048"/>
                  </a:moveTo>
                  <a:lnTo>
                    <a:pt x="1365504" y="1524"/>
                  </a:lnTo>
                  <a:lnTo>
                    <a:pt x="1360932" y="1524"/>
                  </a:lnTo>
                  <a:lnTo>
                    <a:pt x="1360932" y="3048"/>
                  </a:lnTo>
                  <a:lnTo>
                    <a:pt x="1365504" y="3048"/>
                  </a:lnTo>
                  <a:close/>
                </a:path>
                <a:path w="1755775" h="3175">
                  <a:moveTo>
                    <a:pt x="1371600" y="3048"/>
                  </a:moveTo>
                  <a:lnTo>
                    <a:pt x="1371600" y="1524"/>
                  </a:lnTo>
                  <a:lnTo>
                    <a:pt x="1367028" y="1524"/>
                  </a:lnTo>
                  <a:lnTo>
                    <a:pt x="1367028" y="3048"/>
                  </a:lnTo>
                  <a:lnTo>
                    <a:pt x="1371600" y="3048"/>
                  </a:lnTo>
                  <a:close/>
                </a:path>
                <a:path w="1755775" h="3175">
                  <a:moveTo>
                    <a:pt x="1377696" y="3048"/>
                  </a:moveTo>
                  <a:lnTo>
                    <a:pt x="1377696" y="1524"/>
                  </a:lnTo>
                  <a:lnTo>
                    <a:pt x="1373124" y="1524"/>
                  </a:lnTo>
                  <a:lnTo>
                    <a:pt x="1373124" y="3048"/>
                  </a:lnTo>
                  <a:lnTo>
                    <a:pt x="1377696" y="3048"/>
                  </a:lnTo>
                  <a:close/>
                </a:path>
                <a:path w="1755775" h="3175">
                  <a:moveTo>
                    <a:pt x="1383792" y="3048"/>
                  </a:moveTo>
                  <a:lnTo>
                    <a:pt x="1383792" y="1524"/>
                  </a:lnTo>
                  <a:lnTo>
                    <a:pt x="1379220" y="1524"/>
                  </a:lnTo>
                  <a:lnTo>
                    <a:pt x="1379220" y="3048"/>
                  </a:lnTo>
                  <a:lnTo>
                    <a:pt x="1383792" y="3048"/>
                  </a:lnTo>
                  <a:close/>
                </a:path>
                <a:path w="1755775" h="3175">
                  <a:moveTo>
                    <a:pt x="1389888" y="3048"/>
                  </a:moveTo>
                  <a:lnTo>
                    <a:pt x="1389888" y="1524"/>
                  </a:lnTo>
                  <a:lnTo>
                    <a:pt x="1385316" y="1524"/>
                  </a:lnTo>
                  <a:lnTo>
                    <a:pt x="1385316" y="3048"/>
                  </a:lnTo>
                  <a:lnTo>
                    <a:pt x="1389888" y="3048"/>
                  </a:lnTo>
                  <a:close/>
                </a:path>
                <a:path w="1755775" h="3175">
                  <a:moveTo>
                    <a:pt x="1395984" y="3048"/>
                  </a:moveTo>
                  <a:lnTo>
                    <a:pt x="1395984" y="1524"/>
                  </a:lnTo>
                  <a:lnTo>
                    <a:pt x="1391412" y="1524"/>
                  </a:lnTo>
                  <a:lnTo>
                    <a:pt x="1391412" y="3048"/>
                  </a:lnTo>
                  <a:lnTo>
                    <a:pt x="1395984" y="3048"/>
                  </a:lnTo>
                  <a:close/>
                </a:path>
                <a:path w="1755775" h="3175">
                  <a:moveTo>
                    <a:pt x="1402080" y="3048"/>
                  </a:moveTo>
                  <a:lnTo>
                    <a:pt x="1402080" y="1524"/>
                  </a:lnTo>
                  <a:lnTo>
                    <a:pt x="1397508" y="1524"/>
                  </a:lnTo>
                  <a:lnTo>
                    <a:pt x="1397508" y="3048"/>
                  </a:lnTo>
                  <a:lnTo>
                    <a:pt x="1402080" y="3048"/>
                  </a:lnTo>
                  <a:close/>
                </a:path>
                <a:path w="1755775" h="3175">
                  <a:moveTo>
                    <a:pt x="1408176" y="3048"/>
                  </a:moveTo>
                  <a:lnTo>
                    <a:pt x="1408176" y="1524"/>
                  </a:lnTo>
                  <a:lnTo>
                    <a:pt x="1403604" y="1524"/>
                  </a:lnTo>
                  <a:lnTo>
                    <a:pt x="1403604" y="3048"/>
                  </a:lnTo>
                  <a:lnTo>
                    <a:pt x="1408176" y="3048"/>
                  </a:lnTo>
                  <a:close/>
                </a:path>
                <a:path w="1755775" h="3175">
                  <a:moveTo>
                    <a:pt x="1414272" y="3048"/>
                  </a:moveTo>
                  <a:lnTo>
                    <a:pt x="1414272" y="1524"/>
                  </a:lnTo>
                  <a:lnTo>
                    <a:pt x="1409700" y="1524"/>
                  </a:lnTo>
                  <a:lnTo>
                    <a:pt x="1409700" y="3048"/>
                  </a:lnTo>
                  <a:lnTo>
                    <a:pt x="1414272" y="3048"/>
                  </a:lnTo>
                  <a:close/>
                </a:path>
                <a:path w="1755775" h="3175">
                  <a:moveTo>
                    <a:pt x="1420368" y="3048"/>
                  </a:moveTo>
                  <a:lnTo>
                    <a:pt x="1420368" y="1524"/>
                  </a:lnTo>
                  <a:lnTo>
                    <a:pt x="1415796" y="1524"/>
                  </a:lnTo>
                  <a:lnTo>
                    <a:pt x="1415796" y="3048"/>
                  </a:lnTo>
                  <a:lnTo>
                    <a:pt x="1420368" y="3048"/>
                  </a:lnTo>
                  <a:close/>
                </a:path>
                <a:path w="1755775" h="3175">
                  <a:moveTo>
                    <a:pt x="1426464" y="3048"/>
                  </a:moveTo>
                  <a:lnTo>
                    <a:pt x="1426464" y="1524"/>
                  </a:lnTo>
                  <a:lnTo>
                    <a:pt x="1421892" y="1524"/>
                  </a:lnTo>
                  <a:lnTo>
                    <a:pt x="1421892" y="3048"/>
                  </a:lnTo>
                  <a:lnTo>
                    <a:pt x="1426464" y="3048"/>
                  </a:lnTo>
                  <a:close/>
                </a:path>
                <a:path w="1755775" h="3175">
                  <a:moveTo>
                    <a:pt x="1432560" y="3048"/>
                  </a:moveTo>
                  <a:lnTo>
                    <a:pt x="1432560" y="1524"/>
                  </a:lnTo>
                  <a:lnTo>
                    <a:pt x="1427988" y="1524"/>
                  </a:lnTo>
                  <a:lnTo>
                    <a:pt x="1427988" y="3048"/>
                  </a:lnTo>
                  <a:lnTo>
                    <a:pt x="1432560" y="3048"/>
                  </a:lnTo>
                  <a:close/>
                </a:path>
                <a:path w="1755775" h="3175">
                  <a:moveTo>
                    <a:pt x="1438656" y="3048"/>
                  </a:moveTo>
                  <a:lnTo>
                    <a:pt x="1438656" y="1524"/>
                  </a:lnTo>
                  <a:lnTo>
                    <a:pt x="1434084" y="1524"/>
                  </a:lnTo>
                  <a:lnTo>
                    <a:pt x="1434084" y="3048"/>
                  </a:lnTo>
                  <a:lnTo>
                    <a:pt x="1438656" y="3048"/>
                  </a:lnTo>
                  <a:close/>
                </a:path>
                <a:path w="1755775" h="3175">
                  <a:moveTo>
                    <a:pt x="1444752" y="3048"/>
                  </a:moveTo>
                  <a:lnTo>
                    <a:pt x="1444752" y="1524"/>
                  </a:lnTo>
                  <a:lnTo>
                    <a:pt x="1440180" y="1524"/>
                  </a:lnTo>
                  <a:lnTo>
                    <a:pt x="1440180" y="3048"/>
                  </a:lnTo>
                  <a:lnTo>
                    <a:pt x="1444752" y="3048"/>
                  </a:lnTo>
                  <a:close/>
                </a:path>
                <a:path w="1755775" h="3175">
                  <a:moveTo>
                    <a:pt x="1450848" y="3048"/>
                  </a:moveTo>
                  <a:lnTo>
                    <a:pt x="1450848" y="1524"/>
                  </a:lnTo>
                  <a:lnTo>
                    <a:pt x="1446276" y="1524"/>
                  </a:lnTo>
                  <a:lnTo>
                    <a:pt x="1446276" y="3048"/>
                  </a:lnTo>
                  <a:lnTo>
                    <a:pt x="1450848" y="3048"/>
                  </a:lnTo>
                  <a:close/>
                </a:path>
                <a:path w="1755775" h="3175">
                  <a:moveTo>
                    <a:pt x="1456944" y="3048"/>
                  </a:moveTo>
                  <a:lnTo>
                    <a:pt x="1456944" y="1524"/>
                  </a:lnTo>
                  <a:lnTo>
                    <a:pt x="1452372" y="1524"/>
                  </a:lnTo>
                  <a:lnTo>
                    <a:pt x="1452372" y="3048"/>
                  </a:lnTo>
                  <a:lnTo>
                    <a:pt x="1456944" y="3048"/>
                  </a:lnTo>
                  <a:close/>
                </a:path>
                <a:path w="1755775" h="3175">
                  <a:moveTo>
                    <a:pt x="1463040" y="3048"/>
                  </a:moveTo>
                  <a:lnTo>
                    <a:pt x="1463040" y="1524"/>
                  </a:lnTo>
                  <a:lnTo>
                    <a:pt x="1458468" y="1524"/>
                  </a:lnTo>
                  <a:lnTo>
                    <a:pt x="1458468" y="3048"/>
                  </a:lnTo>
                  <a:lnTo>
                    <a:pt x="1463040" y="3048"/>
                  </a:lnTo>
                  <a:close/>
                </a:path>
                <a:path w="1755775" h="3175">
                  <a:moveTo>
                    <a:pt x="1469136" y="3048"/>
                  </a:moveTo>
                  <a:lnTo>
                    <a:pt x="1469136" y="1524"/>
                  </a:lnTo>
                  <a:lnTo>
                    <a:pt x="1464564" y="1524"/>
                  </a:lnTo>
                  <a:lnTo>
                    <a:pt x="1464564" y="3048"/>
                  </a:lnTo>
                  <a:lnTo>
                    <a:pt x="1469136" y="3048"/>
                  </a:lnTo>
                  <a:close/>
                </a:path>
                <a:path w="1755775" h="3175">
                  <a:moveTo>
                    <a:pt x="1475232" y="3048"/>
                  </a:moveTo>
                  <a:lnTo>
                    <a:pt x="1475232" y="1524"/>
                  </a:lnTo>
                  <a:lnTo>
                    <a:pt x="1470660" y="1524"/>
                  </a:lnTo>
                  <a:lnTo>
                    <a:pt x="1470660" y="3048"/>
                  </a:lnTo>
                  <a:lnTo>
                    <a:pt x="1475232" y="3048"/>
                  </a:lnTo>
                  <a:close/>
                </a:path>
                <a:path w="1755775" h="3175">
                  <a:moveTo>
                    <a:pt x="1481328" y="3048"/>
                  </a:moveTo>
                  <a:lnTo>
                    <a:pt x="1481328" y="1524"/>
                  </a:lnTo>
                  <a:lnTo>
                    <a:pt x="1476756" y="1524"/>
                  </a:lnTo>
                  <a:lnTo>
                    <a:pt x="1476756" y="3048"/>
                  </a:lnTo>
                  <a:lnTo>
                    <a:pt x="1481328" y="3048"/>
                  </a:lnTo>
                  <a:close/>
                </a:path>
                <a:path w="1755775" h="3175">
                  <a:moveTo>
                    <a:pt x="1487424" y="3048"/>
                  </a:moveTo>
                  <a:lnTo>
                    <a:pt x="1487424" y="1524"/>
                  </a:lnTo>
                  <a:lnTo>
                    <a:pt x="1482852" y="1524"/>
                  </a:lnTo>
                  <a:lnTo>
                    <a:pt x="1482852" y="3048"/>
                  </a:lnTo>
                  <a:lnTo>
                    <a:pt x="1487424" y="3048"/>
                  </a:lnTo>
                  <a:close/>
                </a:path>
                <a:path w="1755775" h="3175">
                  <a:moveTo>
                    <a:pt x="1493520" y="3048"/>
                  </a:moveTo>
                  <a:lnTo>
                    <a:pt x="1493520" y="1524"/>
                  </a:lnTo>
                  <a:lnTo>
                    <a:pt x="1488948" y="1524"/>
                  </a:lnTo>
                  <a:lnTo>
                    <a:pt x="1488948" y="3048"/>
                  </a:lnTo>
                  <a:lnTo>
                    <a:pt x="1493520" y="3048"/>
                  </a:lnTo>
                  <a:close/>
                </a:path>
                <a:path w="1755775" h="3175">
                  <a:moveTo>
                    <a:pt x="1499616" y="3048"/>
                  </a:moveTo>
                  <a:lnTo>
                    <a:pt x="1499616" y="1524"/>
                  </a:lnTo>
                  <a:lnTo>
                    <a:pt x="1495044" y="1524"/>
                  </a:lnTo>
                  <a:lnTo>
                    <a:pt x="1495044" y="3048"/>
                  </a:lnTo>
                  <a:lnTo>
                    <a:pt x="1499616" y="3048"/>
                  </a:lnTo>
                  <a:close/>
                </a:path>
                <a:path w="1755775" h="3175">
                  <a:moveTo>
                    <a:pt x="1505712" y="3048"/>
                  </a:moveTo>
                  <a:lnTo>
                    <a:pt x="1505712" y="1524"/>
                  </a:lnTo>
                  <a:lnTo>
                    <a:pt x="1501140" y="1524"/>
                  </a:lnTo>
                  <a:lnTo>
                    <a:pt x="1501140" y="3048"/>
                  </a:lnTo>
                  <a:lnTo>
                    <a:pt x="1505712" y="3048"/>
                  </a:lnTo>
                  <a:close/>
                </a:path>
                <a:path w="1755775" h="3175">
                  <a:moveTo>
                    <a:pt x="1511808" y="3048"/>
                  </a:moveTo>
                  <a:lnTo>
                    <a:pt x="1511808" y="1524"/>
                  </a:lnTo>
                  <a:lnTo>
                    <a:pt x="1507236" y="1524"/>
                  </a:lnTo>
                  <a:lnTo>
                    <a:pt x="1507236" y="3048"/>
                  </a:lnTo>
                  <a:lnTo>
                    <a:pt x="1511808" y="3048"/>
                  </a:lnTo>
                  <a:close/>
                </a:path>
                <a:path w="1755775" h="3175">
                  <a:moveTo>
                    <a:pt x="1517904" y="3048"/>
                  </a:moveTo>
                  <a:lnTo>
                    <a:pt x="1517904" y="1524"/>
                  </a:lnTo>
                  <a:lnTo>
                    <a:pt x="1513332" y="1524"/>
                  </a:lnTo>
                  <a:lnTo>
                    <a:pt x="1513332" y="3048"/>
                  </a:lnTo>
                  <a:lnTo>
                    <a:pt x="1517904" y="3048"/>
                  </a:lnTo>
                  <a:close/>
                </a:path>
                <a:path w="1755775" h="3175">
                  <a:moveTo>
                    <a:pt x="1524000" y="3048"/>
                  </a:moveTo>
                  <a:lnTo>
                    <a:pt x="1524000" y="1524"/>
                  </a:lnTo>
                  <a:lnTo>
                    <a:pt x="1519428" y="1524"/>
                  </a:lnTo>
                  <a:lnTo>
                    <a:pt x="1519428" y="3048"/>
                  </a:lnTo>
                  <a:lnTo>
                    <a:pt x="1524000" y="3048"/>
                  </a:lnTo>
                  <a:close/>
                </a:path>
                <a:path w="1755775" h="3175">
                  <a:moveTo>
                    <a:pt x="1530096" y="3048"/>
                  </a:moveTo>
                  <a:lnTo>
                    <a:pt x="1530096" y="1524"/>
                  </a:lnTo>
                  <a:lnTo>
                    <a:pt x="1525524" y="1524"/>
                  </a:lnTo>
                  <a:lnTo>
                    <a:pt x="1525524" y="3048"/>
                  </a:lnTo>
                  <a:lnTo>
                    <a:pt x="1530096" y="3048"/>
                  </a:lnTo>
                  <a:close/>
                </a:path>
                <a:path w="1755775" h="3175">
                  <a:moveTo>
                    <a:pt x="1536192" y="3048"/>
                  </a:moveTo>
                  <a:lnTo>
                    <a:pt x="1536192" y="1524"/>
                  </a:lnTo>
                  <a:lnTo>
                    <a:pt x="1531620" y="1524"/>
                  </a:lnTo>
                  <a:lnTo>
                    <a:pt x="1531620" y="3048"/>
                  </a:lnTo>
                  <a:lnTo>
                    <a:pt x="1536192" y="3048"/>
                  </a:lnTo>
                  <a:close/>
                </a:path>
                <a:path w="1755775" h="3175">
                  <a:moveTo>
                    <a:pt x="1542288" y="3048"/>
                  </a:moveTo>
                  <a:lnTo>
                    <a:pt x="1542288" y="1524"/>
                  </a:lnTo>
                  <a:lnTo>
                    <a:pt x="1537716" y="1524"/>
                  </a:lnTo>
                  <a:lnTo>
                    <a:pt x="1537716" y="3048"/>
                  </a:lnTo>
                  <a:lnTo>
                    <a:pt x="1542288" y="3048"/>
                  </a:lnTo>
                  <a:close/>
                </a:path>
                <a:path w="1755775" h="3175">
                  <a:moveTo>
                    <a:pt x="1548384" y="3048"/>
                  </a:moveTo>
                  <a:lnTo>
                    <a:pt x="1548384" y="1524"/>
                  </a:lnTo>
                  <a:lnTo>
                    <a:pt x="1543812" y="1524"/>
                  </a:lnTo>
                  <a:lnTo>
                    <a:pt x="1543812" y="3048"/>
                  </a:lnTo>
                  <a:lnTo>
                    <a:pt x="1548384" y="3048"/>
                  </a:lnTo>
                  <a:close/>
                </a:path>
                <a:path w="1755775" h="3175">
                  <a:moveTo>
                    <a:pt x="1554480" y="3048"/>
                  </a:moveTo>
                  <a:lnTo>
                    <a:pt x="1554480" y="1524"/>
                  </a:lnTo>
                  <a:lnTo>
                    <a:pt x="1549908" y="1524"/>
                  </a:lnTo>
                  <a:lnTo>
                    <a:pt x="1549908" y="3048"/>
                  </a:lnTo>
                  <a:lnTo>
                    <a:pt x="1554480" y="3048"/>
                  </a:lnTo>
                  <a:close/>
                </a:path>
                <a:path w="1755775" h="3175">
                  <a:moveTo>
                    <a:pt x="1560576" y="3048"/>
                  </a:moveTo>
                  <a:lnTo>
                    <a:pt x="1560576" y="1524"/>
                  </a:lnTo>
                  <a:lnTo>
                    <a:pt x="1556004" y="1524"/>
                  </a:lnTo>
                  <a:lnTo>
                    <a:pt x="1556004" y="3048"/>
                  </a:lnTo>
                  <a:lnTo>
                    <a:pt x="1560576" y="3048"/>
                  </a:lnTo>
                  <a:close/>
                </a:path>
                <a:path w="1755775" h="3175">
                  <a:moveTo>
                    <a:pt x="1566672" y="3048"/>
                  </a:moveTo>
                  <a:lnTo>
                    <a:pt x="1566672" y="1524"/>
                  </a:lnTo>
                  <a:lnTo>
                    <a:pt x="1562100" y="1524"/>
                  </a:lnTo>
                  <a:lnTo>
                    <a:pt x="1562100" y="3048"/>
                  </a:lnTo>
                  <a:lnTo>
                    <a:pt x="1566672" y="3048"/>
                  </a:lnTo>
                  <a:close/>
                </a:path>
                <a:path w="1755775" h="3175">
                  <a:moveTo>
                    <a:pt x="1572768" y="3048"/>
                  </a:moveTo>
                  <a:lnTo>
                    <a:pt x="1572768" y="1524"/>
                  </a:lnTo>
                  <a:lnTo>
                    <a:pt x="1568196" y="1524"/>
                  </a:lnTo>
                  <a:lnTo>
                    <a:pt x="1568196" y="3048"/>
                  </a:lnTo>
                  <a:lnTo>
                    <a:pt x="1572768" y="3048"/>
                  </a:lnTo>
                  <a:close/>
                </a:path>
                <a:path w="1755775" h="3175">
                  <a:moveTo>
                    <a:pt x="1578864" y="3048"/>
                  </a:moveTo>
                  <a:lnTo>
                    <a:pt x="1578864" y="1524"/>
                  </a:lnTo>
                  <a:lnTo>
                    <a:pt x="1574292" y="1524"/>
                  </a:lnTo>
                  <a:lnTo>
                    <a:pt x="1574292" y="3048"/>
                  </a:lnTo>
                  <a:lnTo>
                    <a:pt x="1578864" y="3048"/>
                  </a:lnTo>
                  <a:close/>
                </a:path>
                <a:path w="1755775" h="3175">
                  <a:moveTo>
                    <a:pt x="1584960" y="3048"/>
                  </a:moveTo>
                  <a:lnTo>
                    <a:pt x="1584960" y="1524"/>
                  </a:lnTo>
                  <a:lnTo>
                    <a:pt x="1580388" y="1524"/>
                  </a:lnTo>
                  <a:lnTo>
                    <a:pt x="1580388" y="3048"/>
                  </a:lnTo>
                  <a:lnTo>
                    <a:pt x="1584960" y="3048"/>
                  </a:lnTo>
                  <a:close/>
                </a:path>
                <a:path w="1755775" h="3175">
                  <a:moveTo>
                    <a:pt x="1591056" y="3048"/>
                  </a:moveTo>
                  <a:lnTo>
                    <a:pt x="1591056" y="1524"/>
                  </a:lnTo>
                  <a:lnTo>
                    <a:pt x="1586484" y="1524"/>
                  </a:lnTo>
                  <a:lnTo>
                    <a:pt x="1586484" y="3048"/>
                  </a:lnTo>
                  <a:lnTo>
                    <a:pt x="1591056" y="3048"/>
                  </a:lnTo>
                  <a:close/>
                </a:path>
                <a:path w="1755775" h="3175">
                  <a:moveTo>
                    <a:pt x="1597152" y="3048"/>
                  </a:moveTo>
                  <a:lnTo>
                    <a:pt x="1597152" y="1524"/>
                  </a:lnTo>
                  <a:lnTo>
                    <a:pt x="1592580" y="1524"/>
                  </a:lnTo>
                  <a:lnTo>
                    <a:pt x="1592580" y="3048"/>
                  </a:lnTo>
                  <a:lnTo>
                    <a:pt x="1597152" y="3048"/>
                  </a:lnTo>
                  <a:close/>
                </a:path>
                <a:path w="1755775" h="3175">
                  <a:moveTo>
                    <a:pt x="1603248" y="3048"/>
                  </a:moveTo>
                  <a:lnTo>
                    <a:pt x="1603248" y="1524"/>
                  </a:lnTo>
                  <a:lnTo>
                    <a:pt x="1598676" y="1524"/>
                  </a:lnTo>
                  <a:lnTo>
                    <a:pt x="1598676" y="3048"/>
                  </a:lnTo>
                  <a:lnTo>
                    <a:pt x="1603248" y="3048"/>
                  </a:lnTo>
                  <a:close/>
                </a:path>
                <a:path w="1755775" h="3175">
                  <a:moveTo>
                    <a:pt x="1609344" y="3048"/>
                  </a:moveTo>
                  <a:lnTo>
                    <a:pt x="1609344" y="1524"/>
                  </a:lnTo>
                  <a:lnTo>
                    <a:pt x="1604772" y="1524"/>
                  </a:lnTo>
                  <a:lnTo>
                    <a:pt x="1604772" y="3048"/>
                  </a:lnTo>
                  <a:lnTo>
                    <a:pt x="1609344" y="3048"/>
                  </a:lnTo>
                  <a:close/>
                </a:path>
                <a:path w="1755775" h="3175">
                  <a:moveTo>
                    <a:pt x="1615440" y="3048"/>
                  </a:moveTo>
                  <a:lnTo>
                    <a:pt x="1615440" y="1524"/>
                  </a:lnTo>
                  <a:lnTo>
                    <a:pt x="1610868" y="1524"/>
                  </a:lnTo>
                  <a:lnTo>
                    <a:pt x="1610868" y="3048"/>
                  </a:lnTo>
                  <a:lnTo>
                    <a:pt x="1615440" y="3048"/>
                  </a:lnTo>
                  <a:close/>
                </a:path>
                <a:path w="1755775" h="3175">
                  <a:moveTo>
                    <a:pt x="1621536" y="3048"/>
                  </a:moveTo>
                  <a:lnTo>
                    <a:pt x="1621536" y="1524"/>
                  </a:lnTo>
                  <a:lnTo>
                    <a:pt x="1616964" y="1524"/>
                  </a:lnTo>
                  <a:lnTo>
                    <a:pt x="1616964" y="3048"/>
                  </a:lnTo>
                  <a:lnTo>
                    <a:pt x="1621536" y="3048"/>
                  </a:lnTo>
                  <a:close/>
                </a:path>
                <a:path w="1755775" h="3175">
                  <a:moveTo>
                    <a:pt x="1627632" y="3048"/>
                  </a:moveTo>
                  <a:lnTo>
                    <a:pt x="1627632" y="1524"/>
                  </a:lnTo>
                  <a:lnTo>
                    <a:pt x="1623060" y="1524"/>
                  </a:lnTo>
                  <a:lnTo>
                    <a:pt x="1623060" y="3048"/>
                  </a:lnTo>
                  <a:lnTo>
                    <a:pt x="1627632" y="3048"/>
                  </a:lnTo>
                  <a:close/>
                </a:path>
                <a:path w="1755775" h="3175">
                  <a:moveTo>
                    <a:pt x="1633728" y="3048"/>
                  </a:moveTo>
                  <a:lnTo>
                    <a:pt x="1633728" y="1524"/>
                  </a:lnTo>
                  <a:lnTo>
                    <a:pt x="1629156" y="1524"/>
                  </a:lnTo>
                  <a:lnTo>
                    <a:pt x="1629156" y="3048"/>
                  </a:lnTo>
                  <a:lnTo>
                    <a:pt x="1633728" y="3048"/>
                  </a:lnTo>
                  <a:close/>
                </a:path>
                <a:path w="1755775" h="3175">
                  <a:moveTo>
                    <a:pt x="1639824" y="3048"/>
                  </a:moveTo>
                  <a:lnTo>
                    <a:pt x="1639824" y="1524"/>
                  </a:lnTo>
                  <a:lnTo>
                    <a:pt x="1635252" y="1524"/>
                  </a:lnTo>
                  <a:lnTo>
                    <a:pt x="1635252" y="3048"/>
                  </a:lnTo>
                  <a:lnTo>
                    <a:pt x="1639824" y="3048"/>
                  </a:lnTo>
                  <a:close/>
                </a:path>
                <a:path w="1755775" h="3175">
                  <a:moveTo>
                    <a:pt x="1645920" y="3048"/>
                  </a:moveTo>
                  <a:lnTo>
                    <a:pt x="1645920" y="1524"/>
                  </a:lnTo>
                  <a:lnTo>
                    <a:pt x="1641348" y="1524"/>
                  </a:lnTo>
                  <a:lnTo>
                    <a:pt x="1641348" y="3048"/>
                  </a:lnTo>
                  <a:lnTo>
                    <a:pt x="1645920" y="3048"/>
                  </a:lnTo>
                  <a:close/>
                </a:path>
                <a:path w="1755775" h="3175">
                  <a:moveTo>
                    <a:pt x="1652016" y="3048"/>
                  </a:moveTo>
                  <a:lnTo>
                    <a:pt x="1652016" y="1524"/>
                  </a:lnTo>
                  <a:lnTo>
                    <a:pt x="1647444" y="1524"/>
                  </a:lnTo>
                  <a:lnTo>
                    <a:pt x="1647444" y="3048"/>
                  </a:lnTo>
                  <a:lnTo>
                    <a:pt x="1652016" y="3048"/>
                  </a:lnTo>
                  <a:close/>
                </a:path>
                <a:path w="1755775" h="3175">
                  <a:moveTo>
                    <a:pt x="1658112" y="3048"/>
                  </a:moveTo>
                  <a:lnTo>
                    <a:pt x="1658112" y="1524"/>
                  </a:lnTo>
                  <a:lnTo>
                    <a:pt x="1653540" y="1524"/>
                  </a:lnTo>
                  <a:lnTo>
                    <a:pt x="1653540" y="3048"/>
                  </a:lnTo>
                  <a:lnTo>
                    <a:pt x="1658112" y="3048"/>
                  </a:lnTo>
                  <a:close/>
                </a:path>
                <a:path w="1755775" h="3175">
                  <a:moveTo>
                    <a:pt x="1664208" y="3048"/>
                  </a:moveTo>
                  <a:lnTo>
                    <a:pt x="1664208" y="1524"/>
                  </a:lnTo>
                  <a:lnTo>
                    <a:pt x="1659636" y="1524"/>
                  </a:lnTo>
                  <a:lnTo>
                    <a:pt x="1659636" y="3048"/>
                  </a:lnTo>
                  <a:lnTo>
                    <a:pt x="1664208" y="3048"/>
                  </a:lnTo>
                  <a:close/>
                </a:path>
                <a:path w="1755775" h="3175">
                  <a:moveTo>
                    <a:pt x="1670304" y="3048"/>
                  </a:moveTo>
                  <a:lnTo>
                    <a:pt x="1670304" y="1524"/>
                  </a:lnTo>
                  <a:lnTo>
                    <a:pt x="1665732" y="1524"/>
                  </a:lnTo>
                  <a:lnTo>
                    <a:pt x="1665732" y="3048"/>
                  </a:lnTo>
                  <a:lnTo>
                    <a:pt x="1670304" y="3048"/>
                  </a:lnTo>
                  <a:close/>
                </a:path>
                <a:path w="1755775" h="3175">
                  <a:moveTo>
                    <a:pt x="1676400" y="3048"/>
                  </a:moveTo>
                  <a:lnTo>
                    <a:pt x="1676400" y="1524"/>
                  </a:lnTo>
                  <a:lnTo>
                    <a:pt x="1671828" y="1524"/>
                  </a:lnTo>
                  <a:lnTo>
                    <a:pt x="1671828" y="3048"/>
                  </a:lnTo>
                  <a:lnTo>
                    <a:pt x="1676400" y="3048"/>
                  </a:lnTo>
                  <a:close/>
                </a:path>
                <a:path w="1755775" h="3175">
                  <a:moveTo>
                    <a:pt x="1682496" y="3048"/>
                  </a:moveTo>
                  <a:lnTo>
                    <a:pt x="1682496" y="1524"/>
                  </a:lnTo>
                  <a:lnTo>
                    <a:pt x="1677924" y="1524"/>
                  </a:lnTo>
                  <a:lnTo>
                    <a:pt x="1677924" y="3048"/>
                  </a:lnTo>
                  <a:lnTo>
                    <a:pt x="1682496" y="3048"/>
                  </a:lnTo>
                  <a:close/>
                </a:path>
                <a:path w="1755775" h="3175">
                  <a:moveTo>
                    <a:pt x="1688592" y="3048"/>
                  </a:moveTo>
                  <a:lnTo>
                    <a:pt x="1688592" y="1524"/>
                  </a:lnTo>
                  <a:lnTo>
                    <a:pt x="1684020" y="1524"/>
                  </a:lnTo>
                  <a:lnTo>
                    <a:pt x="1684020" y="3048"/>
                  </a:lnTo>
                  <a:lnTo>
                    <a:pt x="1688592" y="3048"/>
                  </a:lnTo>
                  <a:close/>
                </a:path>
                <a:path w="1755775" h="3175">
                  <a:moveTo>
                    <a:pt x="1694688" y="3048"/>
                  </a:moveTo>
                  <a:lnTo>
                    <a:pt x="1694688" y="1524"/>
                  </a:lnTo>
                  <a:lnTo>
                    <a:pt x="1690116" y="1524"/>
                  </a:lnTo>
                  <a:lnTo>
                    <a:pt x="1690116" y="3048"/>
                  </a:lnTo>
                  <a:lnTo>
                    <a:pt x="1694688" y="3048"/>
                  </a:lnTo>
                  <a:close/>
                </a:path>
                <a:path w="1755775" h="3175">
                  <a:moveTo>
                    <a:pt x="1700784" y="3048"/>
                  </a:moveTo>
                  <a:lnTo>
                    <a:pt x="1700784" y="1524"/>
                  </a:lnTo>
                  <a:lnTo>
                    <a:pt x="1696212" y="1524"/>
                  </a:lnTo>
                  <a:lnTo>
                    <a:pt x="1696212" y="3048"/>
                  </a:lnTo>
                  <a:lnTo>
                    <a:pt x="1700784" y="3048"/>
                  </a:lnTo>
                  <a:close/>
                </a:path>
                <a:path w="1755775" h="3175">
                  <a:moveTo>
                    <a:pt x="1706880" y="3048"/>
                  </a:moveTo>
                  <a:lnTo>
                    <a:pt x="1706880" y="1524"/>
                  </a:lnTo>
                  <a:lnTo>
                    <a:pt x="1702308" y="1524"/>
                  </a:lnTo>
                  <a:lnTo>
                    <a:pt x="1702308" y="3048"/>
                  </a:lnTo>
                  <a:lnTo>
                    <a:pt x="1706880" y="3048"/>
                  </a:lnTo>
                  <a:close/>
                </a:path>
                <a:path w="1755775" h="3175">
                  <a:moveTo>
                    <a:pt x="1712976" y="3048"/>
                  </a:moveTo>
                  <a:lnTo>
                    <a:pt x="1712976" y="1524"/>
                  </a:lnTo>
                  <a:lnTo>
                    <a:pt x="1708404" y="1524"/>
                  </a:lnTo>
                  <a:lnTo>
                    <a:pt x="1708404" y="3048"/>
                  </a:lnTo>
                  <a:lnTo>
                    <a:pt x="1712976" y="3048"/>
                  </a:lnTo>
                  <a:close/>
                </a:path>
                <a:path w="1755775" h="3175">
                  <a:moveTo>
                    <a:pt x="1719072" y="3048"/>
                  </a:moveTo>
                  <a:lnTo>
                    <a:pt x="1719072" y="1524"/>
                  </a:lnTo>
                  <a:lnTo>
                    <a:pt x="1714500" y="1524"/>
                  </a:lnTo>
                  <a:lnTo>
                    <a:pt x="1714500" y="3048"/>
                  </a:lnTo>
                  <a:lnTo>
                    <a:pt x="1719072" y="3048"/>
                  </a:lnTo>
                  <a:close/>
                </a:path>
                <a:path w="1755775" h="3175">
                  <a:moveTo>
                    <a:pt x="1725168" y="3048"/>
                  </a:moveTo>
                  <a:lnTo>
                    <a:pt x="1725168" y="1524"/>
                  </a:lnTo>
                  <a:lnTo>
                    <a:pt x="1720596" y="1524"/>
                  </a:lnTo>
                  <a:lnTo>
                    <a:pt x="1720596" y="3048"/>
                  </a:lnTo>
                  <a:lnTo>
                    <a:pt x="1725168" y="3048"/>
                  </a:lnTo>
                  <a:close/>
                </a:path>
                <a:path w="1755775" h="3175">
                  <a:moveTo>
                    <a:pt x="1731264" y="3048"/>
                  </a:moveTo>
                  <a:lnTo>
                    <a:pt x="1731264" y="1524"/>
                  </a:lnTo>
                  <a:lnTo>
                    <a:pt x="1726692" y="1524"/>
                  </a:lnTo>
                  <a:lnTo>
                    <a:pt x="1726692" y="3048"/>
                  </a:lnTo>
                  <a:lnTo>
                    <a:pt x="1731264" y="3048"/>
                  </a:lnTo>
                  <a:close/>
                </a:path>
                <a:path w="1755775" h="3175">
                  <a:moveTo>
                    <a:pt x="1737360" y="3048"/>
                  </a:moveTo>
                  <a:lnTo>
                    <a:pt x="1737360" y="1524"/>
                  </a:lnTo>
                  <a:lnTo>
                    <a:pt x="1732788" y="1524"/>
                  </a:lnTo>
                  <a:lnTo>
                    <a:pt x="1732788" y="3048"/>
                  </a:lnTo>
                  <a:lnTo>
                    <a:pt x="1737360" y="3048"/>
                  </a:lnTo>
                  <a:close/>
                </a:path>
                <a:path w="1755775" h="3175">
                  <a:moveTo>
                    <a:pt x="1743456" y="3048"/>
                  </a:moveTo>
                  <a:lnTo>
                    <a:pt x="1743456" y="1524"/>
                  </a:lnTo>
                  <a:lnTo>
                    <a:pt x="1738884" y="1524"/>
                  </a:lnTo>
                  <a:lnTo>
                    <a:pt x="1738884" y="3048"/>
                  </a:lnTo>
                  <a:lnTo>
                    <a:pt x="1743456" y="3048"/>
                  </a:lnTo>
                  <a:close/>
                </a:path>
                <a:path w="1755775" h="3175">
                  <a:moveTo>
                    <a:pt x="1749552" y="3048"/>
                  </a:moveTo>
                  <a:lnTo>
                    <a:pt x="1749552" y="1524"/>
                  </a:lnTo>
                  <a:lnTo>
                    <a:pt x="1744980" y="1524"/>
                  </a:lnTo>
                  <a:lnTo>
                    <a:pt x="1744980" y="3048"/>
                  </a:lnTo>
                  <a:lnTo>
                    <a:pt x="1749552" y="3048"/>
                  </a:lnTo>
                  <a:close/>
                </a:path>
                <a:path w="1755775" h="3175">
                  <a:moveTo>
                    <a:pt x="1755648" y="3048"/>
                  </a:moveTo>
                  <a:lnTo>
                    <a:pt x="1755648" y="1524"/>
                  </a:lnTo>
                  <a:lnTo>
                    <a:pt x="1751076" y="1524"/>
                  </a:lnTo>
                  <a:lnTo>
                    <a:pt x="1751076" y="3048"/>
                  </a:lnTo>
                  <a:lnTo>
                    <a:pt x="1755648" y="3048"/>
                  </a:lnTo>
                  <a:close/>
                </a:path>
              </a:pathLst>
            </a:custGeom>
            <a:solidFill>
              <a:srgbClr val="AFA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34902" y="4460747"/>
              <a:ext cx="214883" cy="1844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64526" y="4078223"/>
              <a:ext cx="2242185" cy="967740"/>
            </a:xfrm>
            <a:custGeom>
              <a:avLst/>
              <a:gdLst/>
              <a:ahLst/>
              <a:cxnLst/>
              <a:rect l="l" t="t" r="r" b="b"/>
              <a:pathLst>
                <a:path w="2242185" h="967739">
                  <a:moveTo>
                    <a:pt x="2241804" y="967740"/>
                  </a:moveTo>
                  <a:lnTo>
                    <a:pt x="2241804" y="0"/>
                  </a:lnTo>
                  <a:lnTo>
                    <a:pt x="0" y="0"/>
                  </a:lnTo>
                  <a:lnTo>
                    <a:pt x="0" y="967740"/>
                  </a:lnTo>
                  <a:lnTo>
                    <a:pt x="9144" y="967740"/>
                  </a:lnTo>
                  <a:lnTo>
                    <a:pt x="9144" y="19812"/>
                  </a:lnTo>
                  <a:lnTo>
                    <a:pt x="18288" y="10668"/>
                  </a:lnTo>
                  <a:lnTo>
                    <a:pt x="18288" y="19812"/>
                  </a:lnTo>
                  <a:lnTo>
                    <a:pt x="2223516" y="19812"/>
                  </a:lnTo>
                  <a:lnTo>
                    <a:pt x="2223516" y="10668"/>
                  </a:lnTo>
                  <a:lnTo>
                    <a:pt x="2232660" y="19812"/>
                  </a:lnTo>
                  <a:lnTo>
                    <a:pt x="2232660" y="967740"/>
                  </a:lnTo>
                  <a:lnTo>
                    <a:pt x="2241804" y="967740"/>
                  </a:lnTo>
                  <a:close/>
                </a:path>
                <a:path w="2242185" h="967739">
                  <a:moveTo>
                    <a:pt x="18288" y="19812"/>
                  </a:moveTo>
                  <a:lnTo>
                    <a:pt x="18288" y="10668"/>
                  </a:lnTo>
                  <a:lnTo>
                    <a:pt x="9144" y="19812"/>
                  </a:lnTo>
                  <a:lnTo>
                    <a:pt x="18288" y="19812"/>
                  </a:lnTo>
                  <a:close/>
                </a:path>
                <a:path w="2242185" h="967739">
                  <a:moveTo>
                    <a:pt x="18288" y="947928"/>
                  </a:moveTo>
                  <a:lnTo>
                    <a:pt x="18288" y="19812"/>
                  </a:lnTo>
                  <a:lnTo>
                    <a:pt x="9144" y="19812"/>
                  </a:lnTo>
                  <a:lnTo>
                    <a:pt x="9144" y="947928"/>
                  </a:lnTo>
                  <a:lnTo>
                    <a:pt x="18288" y="947928"/>
                  </a:lnTo>
                  <a:close/>
                </a:path>
                <a:path w="2242185" h="967739">
                  <a:moveTo>
                    <a:pt x="2232660" y="947928"/>
                  </a:moveTo>
                  <a:lnTo>
                    <a:pt x="9144" y="947928"/>
                  </a:lnTo>
                  <a:lnTo>
                    <a:pt x="18288" y="957072"/>
                  </a:lnTo>
                  <a:lnTo>
                    <a:pt x="18288" y="967740"/>
                  </a:lnTo>
                  <a:lnTo>
                    <a:pt x="2223516" y="967740"/>
                  </a:lnTo>
                  <a:lnTo>
                    <a:pt x="2223516" y="957072"/>
                  </a:lnTo>
                  <a:lnTo>
                    <a:pt x="2232660" y="947928"/>
                  </a:lnTo>
                  <a:close/>
                </a:path>
                <a:path w="2242185" h="967739">
                  <a:moveTo>
                    <a:pt x="18288" y="967740"/>
                  </a:moveTo>
                  <a:lnTo>
                    <a:pt x="18288" y="957072"/>
                  </a:lnTo>
                  <a:lnTo>
                    <a:pt x="9144" y="947928"/>
                  </a:lnTo>
                  <a:lnTo>
                    <a:pt x="9144" y="967740"/>
                  </a:lnTo>
                  <a:lnTo>
                    <a:pt x="18288" y="967740"/>
                  </a:lnTo>
                  <a:close/>
                </a:path>
                <a:path w="2242185" h="967739">
                  <a:moveTo>
                    <a:pt x="2232660" y="19812"/>
                  </a:moveTo>
                  <a:lnTo>
                    <a:pt x="2223516" y="10668"/>
                  </a:lnTo>
                  <a:lnTo>
                    <a:pt x="2223516" y="19812"/>
                  </a:lnTo>
                  <a:lnTo>
                    <a:pt x="2232660" y="19812"/>
                  </a:lnTo>
                  <a:close/>
                </a:path>
                <a:path w="2242185" h="967739">
                  <a:moveTo>
                    <a:pt x="2232660" y="947928"/>
                  </a:moveTo>
                  <a:lnTo>
                    <a:pt x="2232660" y="19812"/>
                  </a:lnTo>
                  <a:lnTo>
                    <a:pt x="2223516" y="19812"/>
                  </a:lnTo>
                  <a:lnTo>
                    <a:pt x="2223516" y="947928"/>
                  </a:lnTo>
                  <a:lnTo>
                    <a:pt x="2232660" y="947928"/>
                  </a:lnTo>
                  <a:close/>
                </a:path>
                <a:path w="2242185" h="967739">
                  <a:moveTo>
                    <a:pt x="2232660" y="967740"/>
                  </a:moveTo>
                  <a:lnTo>
                    <a:pt x="2232660" y="947928"/>
                  </a:lnTo>
                  <a:lnTo>
                    <a:pt x="2223516" y="957072"/>
                  </a:lnTo>
                  <a:lnTo>
                    <a:pt x="2223516" y="967740"/>
                  </a:lnTo>
                  <a:lnTo>
                    <a:pt x="2232660" y="96774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17054" y="4273295"/>
              <a:ext cx="730250" cy="186055"/>
            </a:xfrm>
            <a:custGeom>
              <a:avLst/>
              <a:gdLst/>
              <a:ahLst/>
              <a:cxnLst/>
              <a:rect l="l" t="t" r="r" b="b"/>
              <a:pathLst>
                <a:path w="730250" h="186054">
                  <a:moveTo>
                    <a:pt x="729995" y="185927"/>
                  </a:moveTo>
                  <a:lnTo>
                    <a:pt x="729995" y="0"/>
                  </a:lnTo>
                  <a:lnTo>
                    <a:pt x="0" y="0"/>
                  </a:lnTo>
                  <a:lnTo>
                    <a:pt x="0" y="185927"/>
                  </a:lnTo>
                  <a:lnTo>
                    <a:pt x="729995" y="185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07910" y="4264151"/>
              <a:ext cx="748665" cy="205740"/>
            </a:xfrm>
            <a:custGeom>
              <a:avLst/>
              <a:gdLst/>
              <a:ahLst/>
              <a:cxnLst/>
              <a:rect l="l" t="t" r="r" b="b"/>
              <a:pathLst>
                <a:path w="748664" h="205739">
                  <a:moveTo>
                    <a:pt x="748284" y="205740"/>
                  </a:moveTo>
                  <a:lnTo>
                    <a:pt x="748284" y="0"/>
                  </a:lnTo>
                  <a:lnTo>
                    <a:pt x="0" y="0"/>
                  </a:lnTo>
                  <a:lnTo>
                    <a:pt x="0" y="205740"/>
                  </a:lnTo>
                  <a:lnTo>
                    <a:pt x="9144" y="205740"/>
                  </a:lnTo>
                  <a:lnTo>
                    <a:pt x="9144" y="19812"/>
                  </a:lnTo>
                  <a:lnTo>
                    <a:pt x="19812" y="9144"/>
                  </a:lnTo>
                  <a:lnTo>
                    <a:pt x="19812" y="19812"/>
                  </a:lnTo>
                  <a:lnTo>
                    <a:pt x="728472" y="19812"/>
                  </a:lnTo>
                  <a:lnTo>
                    <a:pt x="728472" y="9144"/>
                  </a:lnTo>
                  <a:lnTo>
                    <a:pt x="739140" y="19812"/>
                  </a:lnTo>
                  <a:lnTo>
                    <a:pt x="739140" y="205740"/>
                  </a:lnTo>
                  <a:lnTo>
                    <a:pt x="748284" y="205740"/>
                  </a:lnTo>
                  <a:close/>
                </a:path>
                <a:path w="748664" h="205739">
                  <a:moveTo>
                    <a:pt x="19812" y="19812"/>
                  </a:moveTo>
                  <a:lnTo>
                    <a:pt x="19812" y="9144"/>
                  </a:lnTo>
                  <a:lnTo>
                    <a:pt x="9144" y="19812"/>
                  </a:lnTo>
                  <a:lnTo>
                    <a:pt x="19812" y="19812"/>
                  </a:lnTo>
                  <a:close/>
                </a:path>
                <a:path w="748664" h="205739">
                  <a:moveTo>
                    <a:pt x="19812" y="185928"/>
                  </a:moveTo>
                  <a:lnTo>
                    <a:pt x="19812" y="19812"/>
                  </a:lnTo>
                  <a:lnTo>
                    <a:pt x="9144" y="19812"/>
                  </a:lnTo>
                  <a:lnTo>
                    <a:pt x="9144" y="185928"/>
                  </a:lnTo>
                  <a:lnTo>
                    <a:pt x="19812" y="185928"/>
                  </a:lnTo>
                  <a:close/>
                </a:path>
                <a:path w="748664" h="205739">
                  <a:moveTo>
                    <a:pt x="739140" y="185928"/>
                  </a:moveTo>
                  <a:lnTo>
                    <a:pt x="9144" y="185928"/>
                  </a:lnTo>
                  <a:lnTo>
                    <a:pt x="19812" y="195072"/>
                  </a:lnTo>
                  <a:lnTo>
                    <a:pt x="19812" y="205740"/>
                  </a:lnTo>
                  <a:lnTo>
                    <a:pt x="728472" y="205740"/>
                  </a:lnTo>
                  <a:lnTo>
                    <a:pt x="728472" y="195072"/>
                  </a:lnTo>
                  <a:lnTo>
                    <a:pt x="739140" y="185928"/>
                  </a:lnTo>
                  <a:close/>
                </a:path>
                <a:path w="748664" h="205739">
                  <a:moveTo>
                    <a:pt x="19812" y="205740"/>
                  </a:moveTo>
                  <a:lnTo>
                    <a:pt x="19812" y="195072"/>
                  </a:lnTo>
                  <a:lnTo>
                    <a:pt x="9144" y="185928"/>
                  </a:lnTo>
                  <a:lnTo>
                    <a:pt x="9144" y="205740"/>
                  </a:lnTo>
                  <a:lnTo>
                    <a:pt x="19812" y="205740"/>
                  </a:lnTo>
                  <a:close/>
                </a:path>
                <a:path w="748664" h="205739">
                  <a:moveTo>
                    <a:pt x="739140" y="19812"/>
                  </a:moveTo>
                  <a:lnTo>
                    <a:pt x="728472" y="9144"/>
                  </a:lnTo>
                  <a:lnTo>
                    <a:pt x="728472" y="19812"/>
                  </a:lnTo>
                  <a:lnTo>
                    <a:pt x="739140" y="19812"/>
                  </a:lnTo>
                  <a:close/>
                </a:path>
                <a:path w="748664" h="205739">
                  <a:moveTo>
                    <a:pt x="739140" y="185928"/>
                  </a:moveTo>
                  <a:lnTo>
                    <a:pt x="739140" y="19812"/>
                  </a:lnTo>
                  <a:lnTo>
                    <a:pt x="728472" y="19812"/>
                  </a:lnTo>
                  <a:lnTo>
                    <a:pt x="728472" y="185928"/>
                  </a:lnTo>
                  <a:lnTo>
                    <a:pt x="739140" y="185928"/>
                  </a:lnTo>
                  <a:close/>
                </a:path>
                <a:path w="748664" h="205739">
                  <a:moveTo>
                    <a:pt x="739140" y="205740"/>
                  </a:moveTo>
                  <a:lnTo>
                    <a:pt x="739140" y="185928"/>
                  </a:lnTo>
                  <a:lnTo>
                    <a:pt x="728472" y="195072"/>
                  </a:lnTo>
                  <a:lnTo>
                    <a:pt x="728472" y="205740"/>
                  </a:lnTo>
                  <a:lnTo>
                    <a:pt x="739140" y="20574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17054" y="4664963"/>
              <a:ext cx="730250" cy="186055"/>
            </a:xfrm>
            <a:custGeom>
              <a:avLst/>
              <a:gdLst/>
              <a:ahLst/>
              <a:cxnLst/>
              <a:rect l="l" t="t" r="r" b="b"/>
              <a:pathLst>
                <a:path w="730250" h="186054">
                  <a:moveTo>
                    <a:pt x="729995" y="185927"/>
                  </a:moveTo>
                  <a:lnTo>
                    <a:pt x="729995" y="0"/>
                  </a:lnTo>
                  <a:lnTo>
                    <a:pt x="0" y="0"/>
                  </a:lnTo>
                  <a:lnTo>
                    <a:pt x="0" y="185927"/>
                  </a:lnTo>
                  <a:lnTo>
                    <a:pt x="729995" y="185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07910" y="4654295"/>
              <a:ext cx="748665" cy="205740"/>
            </a:xfrm>
            <a:custGeom>
              <a:avLst/>
              <a:gdLst/>
              <a:ahLst/>
              <a:cxnLst/>
              <a:rect l="l" t="t" r="r" b="b"/>
              <a:pathLst>
                <a:path w="748664" h="205739">
                  <a:moveTo>
                    <a:pt x="748284" y="205740"/>
                  </a:moveTo>
                  <a:lnTo>
                    <a:pt x="748284" y="0"/>
                  </a:lnTo>
                  <a:lnTo>
                    <a:pt x="0" y="0"/>
                  </a:lnTo>
                  <a:lnTo>
                    <a:pt x="0" y="205740"/>
                  </a:lnTo>
                  <a:lnTo>
                    <a:pt x="9144" y="205740"/>
                  </a:lnTo>
                  <a:lnTo>
                    <a:pt x="9144" y="19812"/>
                  </a:lnTo>
                  <a:lnTo>
                    <a:pt x="19812" y="10668"/>
                  </a:lnTo>
                  <a:lnTo>
                    <a:pt x="19812" y="19812"/>
                  </a:lnTo>
                  <a:lnTo>
                    <a:pt x="728472" y="19812"/>
                  </a:lnTo>
                  <a:lnTo>
                    <a:pt x="728472" y="10668"/>
                  </a:lnTo>
                  <a:lnTo>
                    <a:pt x="739140" y="19812"/>
                  </a:lnTo>
                  <a:lnTo>
                    <a:pt x="739140" y="205740"/>
                  </a:lnTo>
                  <a:lnTo>
                    <a:pt x="748284" y="205740"/>
                  </a:lnTo>
                  <a:close/>
                </a:path>
                <a:path w="748664" h="205739">
                  <a:moveTo>
                    <a:pt x="19812" y="19812"/>
                  </a:moveTo>
                  <a:lnTo>
                    <a:pt x="19812" y="10668"/>
                  </a:lnTo>
                  <a:lnTo>
                    <a:pt x="9144" y="19812"/>
                  </a:lnTo>
                  <a:lnTo>
                    <a:pt x="19812" y="19812"/>
                  </a:lnTo>
                  <a:close/>
                </a:path>
                <a:path w="748664" h="205739">
                  <a:moveTo>
                    <a:pt x="19812" y="185928"/>
                  </a:moveTo>
                  <a:lnTo>
                    <a:pt x="19812" y="19812"/>
                  </a:lnTo>
                  <a:lnTo>
                    <a:pt x="9144" y="19812"/>
                  </a:lnTo>
                  <a:lnTo>
                    <a:pt x="9144" y="185928"/>
                  </a:lnTo>
                  <a:lnTo>
                    <a:pt x="19812" y="185928"/>
                  </a:lnTo>
                  <a:close/>
                </a:path>
                <a:path w="748664" h="205739">
                  <a:moveTo>
                    <a:pt x="739140" y="185928"/>
                  </a:moveTo>
                  <a:lnTo>
                    <a:pt x="9144" y="185928"/>
                  </a:lnTo>
                  <a:lnTo>
                    <a:pt x="19812" y="196596"/>
                  </a:lnTo>
                  <a:lnTo>
                    <a:pt x="19812" y="205740"/>
                  </a:lnTo>
                  <a:lnTo>
                    <a:pt x="728472" y="205740"/>
                  </a:lnTo>
                  <a:lnTo>
                    <a:pt x="728472" y="196596"/>
                  </a:lnTo>
                  <a:lnTo>
                    <a:pt x="739140" y="185928"/>
                  </a:lnTo>
                  <a:close/>
                </a:path>
                <a:path w="748664" h="205739">
                  <a:moveTo>
                    <a:pt x="19812" y="205740"/>
                  </a:moveTo>
                  <a:lnTo>
                    <a:pt x="19812" y="196596"/>
                  </a:lnTo>
                  <a:lnTo>
                    <a:pt x="9144" y="185928"/>
                  </a:lnTo>
                  <a:lnTo>
                    <a:pt x="9144" y="205740"/>
                  </a:lnTo>
                  <a:lnTo>
                    <a:pt x="19812" y="205740"/>
                  </a:lnTo>
                  <a:close/>
                </a:path>
                <a:path w="748664" h="205739">
                  <a:moveTo>
                    <a:pt x="739140" y="19812"/>
                  </a:moveTo>
                  <a:lnTo>
                    <a:pt x="728472" y="10668"/>
                  </a:lnTo>
                  <a:lnTo>
                    <a:pt x="728472" y="19812"/>
                  </a:lnTo>
                  <a:lnTo>
                    <a:pt x="739140" y="19812"/>
                  </a:lnTo>
                  <a:close/>
                </a:path>
                <a:path w="748664" h="205739">
                  <a:moveTo>
                    <a:pt x="739140" y="185928"/>
                  </a:moveTo>
                  <a:lnTo>
                    <a:pt x="739140" y="19812"/>
                  </a:lnTo>
                  <a:lnTo>
                    <a:pt x="728472" y="19812"/>
                  </a:lnTo>
                  <a:lnTo>
                    <a:pt x="728472" y="185928"/>
                  </a:lnTo>
                  <a:lnTo>
                    <a:pt x="739140" y="185928"/>
                  </a:lnTo>
                  <a:close/>
                </a:path>
                <a:path w="748664" h="205739">
                  <a:moveTo>
                    <a:pt x="739140" y="205740"/>
                  </a:moveTo>
                  <a:lnTo>
                    <a:pt x="739140" y="185928"/>
                  </a:lnTo>
                  <a:lnTo>
                    <a:pt x="728472" y="196596"/>
                  </a:lnTo>
                  <a:lnTo>
                    <a:pt x="728472" y="205740"/>
                  </a:lnTo>
                  <a:lnTo>
                    <a:pt x="739140" y="20574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30955" y="4185918"/>
            <a:ext cx="1330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animator.exe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01887" y="5026152"/>
            <a:ext cx="2598420" cy="1490980"/>
            <a:chOff x="4001887" y="5026152"/>
            <a:chExt cx="2598420" cy="1490980"/>
          </a:xfrm>
        </p:grpSpPr>
        <p:sp>
          <p:nvSpPr>
            <p:cNvPr id="22" name="object 22"/>
            <p:cNvSpPr/>
            <p:nvPr/>
          </p:nvSpPr>
          <p:spPr>
            <a:xfrm>
              <a:off x="4001887" y="5026152"/>
              <a:ext cx="867155" cy="5318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48644" y="5567184"/>
              <a:ext cx="1851660" cy="949960"/>
            </a:xfrm>
            <a:custGeom>
              <a:avLst/>
              <a:gdLst/>
              <a:ahLst/>
              <a:cxnLst/>
              <a:rect l="l" t="t" r="r" b="b"/>
              <a:pathLst>
                <a:path w="1851659" h="949959">
                  <a:moveTo>
                    <a:pt x="562356" y="185928"/>
                  </a:moveTo>
                  <a:lnTo>
                    <a:pt x="560832" y="185928"/>
                  </a:lnTo>
                  <a:lnTo>
                    <a:pt x="560832" y="187452"/>
                  </a:lnTo>
                  <a:lnTo>
                    <a:pt x="560832" y="390144"/>
                  </a:lnTo>
                  <a:lnTo>
                    <a:pt x="1524" y="390144"/>
                  </a:lnTo>
                  <a:lnTo>
                    <a:pt x="1524" y="187452"/>
                  </a:lnTo>
                  <a:lnTo>
                    <a:pt x="560832" y="187452"/>
                  </a:lnTo>
                  <a:lnTo>
                    <a:pt x="560832" y="185928"/>
                  </a:lnTo>
                  <a:lnTo>
                    <a:pt x="0" y="185928"/>
                  </a:lnTo>
                  <a:lnTo>
                    <a:pt x="0" y="391668"/>
                  </a:lnTo>
                  <a:lnTo>
                    <a:pt x="1524" y="391668"/>
                  </a:lnTo>
                  <a:lnTo>
                    <a:pt x="261505" y="391668"/>
                  </a:lnTo>
                  <a:lnTo>
                    <a:pt x="261505" y="557771"/>
                  </a:lnTo>
                  <a:lnTo>
                    <a:pt x="264045" y="557771"/>
                  </a:lnTo>
                  <a:lnTo>
                    <a:pt x="264045" y="391668"/>
                  </a:lnTo>
                  <a:lnTo>
                    <a:pt x="560832" y="391668"/>
                  </a:lnTo>
                  <a:lnTo>
                    <a:pt x="562356" y="391668"/>
                  </a:lnTo>
                  <a:lnTo>
                    <a:pt x="562356" y="390144"/>
                  </a:lnTo>
                  <a:lnTo>
                    <a:pt x="562356" y="187452"/>
                  </a:lnTo>
                  <a:lnTo>
                    <a:pt x="562356" y="185928"/>
                  </a:lnTo>
                  <a:close/>
                </a:path>
                <a:path w="1851659" h="949959">
                  <a:moveTo>
                    <a:pt x="1850136" y="947928"/>
                  </a:moveTo>
                  <a:lnTo>
                    <a:pt x="264045" y="947928"/>
                  </a:lnTo>
                  <a:lnTo>
                    <a:pt x="264045" y="763524"/>
                  </a:lnTo>
                  <a:lnTo>
                    <a:pt x="562356" y="763524"/>
                  </a:lnTo>
                  <a:lnTo>
                    <a:pt x="562356" y="762000"/>
                  </a:lnTo>
                  <a:lnTo>
                    <a:pt x="562356" y="559308"/>
                  </a:lnTo>
                  <a:lnTo>
                    <a:pt x="562356" y="557784"/>
                  </a:lnTo>
                  <a:lnTo>
                    <a:pt x="560832" y="557784"/>
                  </a:lnTo>
                  <a:lnTo>
                    <a:pt x="560832" y="559308"/>
                  </a:lnTo>
                  <a:lnTo>
                    <a:pt x="560832" y="762000"/>
                  </a:lnTo>
                  <a:lnTo>
                    <a:pt x="264045" y="762000"/>
                  </a:lnTo>
                  <a:lnTo>
                    <a:pt x="261505" y="761987"/>
                  </a:lnTo>
                  <a:lnTo>
                    <a:pt x="1524" y="762000"/>
                  </a:lnTo>
                  <a:lnTo>
                    <a:pt x="1524" y="559308"/>
                  </a:lnTo>
                  <a:lnTo>
                    <a:pt x="560832" y="559308"/>
                  </a:lnTo>
                  <a:lnTo>
                    <a:pt x="560832" y="557784"/>
                  </a:lnTo>
                  <a:lnTo>
                    <a:pt x="0" y="557784"/>
                  </a:lnTo>
                  <a:lnTo>
                    <a:pt x="0" y="763524"/>
                  </a:lnTo>
                  <a:lnTo>
                    <a:pt x="1524" y="763524"/>
                  </a:lnTo>
                  <a:lnTo>
                    <a:pt x="261505" y="763524"/>
                  </a:lnTo>
                  <a:lnTo>
                    <a:pt x="261505" y="949452"/>
                  </a:lnTo>
                  <a:lnTo>
                    <a:pt x="263652" y="949452"/>
                  </a:lnTo>
                  <a:lnTo>
                    <a:pt x="264045" y="949452"/>
                  </a:lnTo>
                  <a:lnTo>
                    <a:pt x="1850136" y="949452"/>
                  </a:lnTo>
                  <a:lnTo>
                    <a:pt x="1850136" y="947928"/>
                  </a:lnTo>
                  <a:close/>
                </a:path>
                <a:path w="1851659" h="949959">
                  <a:moveTo>
                    <a:pt x="1851545" y="0"/>
                  </a:moveTo>
                  <a:lnTo>
                    <a:pt x="1850275" y="0"/>
                  </a:lnTo>
                  <a:lnTo>
                    <a:pt x="264045" y="0"/>
                  </a:lnTo>
                  <a:lnTo>
                    <a:pt x="261505" y="0"/>
                  </a:lnTo>
                  <a:lnTo>
                    <a:pt x="261505" y="185915"/>
                  </a:lnTo>
                  <a:lnTo>
                    <a:pt x="264045" y="185915"/>
                  </a:lnTo>
                  <a:lnTo>
                    <a:pt x="264045" y="1524"/>
                  </a:lnTo>
                  <a:lnTo>
                    <a:pt x="1850275" y="1524"/>
                  </a:lnTo>
                  <a:lnTo>
                    <a:pt x="1850275" y="949452"/>
                  </a:lnTo>
                  <a:lnTo>
                    <a:pt x="1851545" y="949452"/>
                  </a:lnTo>
                  <a:lnTo>
                    <a:pt x="1851545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436994" y="5632193"/>
            <a:ext cx="979169" cy="6229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dirty="0">
                <a:latin typeface="Arial"/>
                <a:cs typeface="Arial"/>
              </a:rPr>
              <a:t>&lt;&lt;</a:t>
            </a:r>
            <a:r>
              <a:rPr sz="1800" spc="-10" dirty="0">
                <a:latin typeface="Arial"/>
                <a:cs typeface="Arial"/>
              </a:rPr>
              <a:t>DLL</a:t>
            </a:r>
            <a:r>
              <a:rPr sz="1800" dirty="0">
                <a:latin typeface="Arial"/>
                <a:cs typeface="Arial"/>
              </a:rPr>
              <a:t>&gt;&gt;</a:t>
            </a:r>
            <a:endParaRPr sz="180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190"/>
              </a:spcBef>
            </a:pPr>
            <a:r>
              <a:rPr sz="1800" spc="-10" dirty="0">
                <a:latin typeface="Arial"/>
                <a:cs typeface="Arial"/>
              </a:rPr>
              <a:t>wrfme.dll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2154555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Yayılma (“Deployment”)</a:t>
            </a:r>
            <a:r>
              <a:rPr sz="3200" b="1" spc="-7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Diyagramı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724" y="1601215"/>
            <a:ext cx="8524875" cy="2496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Bir </a:t>
            </a:r>
            <a:r>
              <a:rPr sz="2000" spc="-10" dirty="0">
                <a:latin typeface="Arial"/>
                <a:cs typeface="Arial"/>
              </a:rPr>
              <a:t>yazılım </a:t>
            </a:r>
            <a:r>
              <a:rPr sz="2000" dirty="0">
                <a:latin typeface="Arial"/>
                <a:cs typeface="Arial"/>
              </a:rPr>
              <a:t>sisteminde </a:t>
            </a:r>
            <a:r>
              <a:rPr sz="2000" spc="-5" dirty="0">
                <a:latin typeface="Arial"/>
                <a:cs typeface="Arial"/>
              </a:rPr>
              <a:t>yer </a:t>
            </a:r>
            <a:r>
              <a:rPr sz="2000" dirty="0">
                <a:latin typeface="Arial"/>
                <a:cs typeface="Arial"/>
              </a:rPr>
              <a:t>alan </a:t>
            </a:r>
            <a:r>
              <a:rPr sz="2000" spc="-5" dirty="0">
                <a:latin typeface="Arial"/>
                <a:cs typeface="Arial"/>
              </a:rPr>
              <a:t>donanım </a:t>
            </a:r>
            <a:r>
              <a:rPr sz="2000" dirty="0">
                <a:latin typeface="Arial"/>
                <a:cs typeface="Arial"/>
              </a:rPr>
              <a:t>öğelerini </a:t>
            </a:r>
            <a:r>
              <a:rPr sz="2000" spc="-5" dirty="0">
                <a:latin typeface="Arial"/>
                <a:cs typeface="Arial"/>
              </a:rPr>
              <a:t>ve aralarındaki ilişkileri  modeller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</a:pP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9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Yayılma diyagramında iletişim </a:t>
            </a:r>
            <a:r>
              <a:rPr sz="2000" dirty="0">
                <a:latin typeface="Arial"/>
                <a:cs typeface="Arial"/>
              </a:rPr>
              <a:t>ilişkisi </a:t>
            </a:r>
            <a:r>
              <a:rPr sz="2000" spc="-5" dirty="0">
                <a:latin typeface="Arial"/>
                <a:cs typeface="Arial"/>
              </a:rPr>
              <a:t>ile birleştirilmiş </a:t>
            </a:r>
            <a:r>
              <a:rPr sz="2000" dirty="0">
                <a:latin typeface="Arial"/>
                <a:cs typeface="Arial"/>
              </a:rPr>
              <a:t>“node”lar </a:t>
            </a:r>
            <a:r>
              <a:rPr sz="2000" spc="-5" dirty="0">
                <a:latin typeface="Arial"/>
                <a:cs typeface="Arial"/>
              </a:rPr>
              <a:t>yer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alır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“Node”lar sistemdeki işlemci </a:t>
            </a:r>
            <a:r>
              <a:rPr sz="1800" spc="-10" dirty="0">
                <a:latin typeface="Arial"/>
                <a:cs typeface="Arial"/>
              </a:rPr>
              <a:t>kaynakları </a:t>
            </a:r>
            <a:r>
              <a:rPr sz="1800" spc="-5" dirty="0">
                <a:latin typeface="Arial"/>
                <a:cs typeface="Arial"/>
              </a:rPr>
              <a:t>temsil eder ve küp şeklinde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gösterilir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Bilgisayarlar, alıcılar, çevresel </a:t>
            </a:r>
            <a:r>
              <a:rPr sz="1600" spc="-10" dirty="0">
                <a:latin typeface="Arial"/>
                <a:cs typeface="Arial"/>
              </a:rPr>
              <a:t>veya </a:t>
            </a:r>
            <a:r>
              <a:rPr sz="1600" spc="-5" dirty="0">
                <a:latin typeface="Arial"/>
                <a:cs typeface="Arial"/>
              </a:rPr>
              <a:t>gömülü sistemler,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vb.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İletişim ilişkileri “stereotype” kullanılarak iletişimin tipini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gösterebilir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3844925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Yayılma Diyagramı:</a:t>
            </a:r>
            <a:r>
              <a:rPr sz="3200" b="1" spc="-5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Örnek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86078" y="1684591"/>
            <a:ext cx="1318895" cy="1056640"/>
            <a:chOff x="2486078" y="1684591"/>
            <a:chExt cx="1318895" cy="1056640"/>
          </a:xfrm>
        </p:grpSpPr>
        <p:sp>
          <p:nvSpPr>
            <p:cNvPr id="4" name="object 4"/>
            <p:cNvSpPr/>
            <p:nvPr/>
          </p:nvSpPr>
          <p:spPr>
            <a:xfrm>
              <a:off x="2487030" y="1685544"/>
              <a:ext cx="1316990" cy="131445"/>
            </a:xfrm>
            <a:custGeom>
              <a:avLst/>
              <a:gdLst/>
              <a:ahLst/>
              <a:cxnLst/>
              <a:rect l="l" t="t" r="r" b="b"/>
              <a:pathLst>
                <a:path w="1316989" h="131444">
                  <a:moveTo>
                    <a:pt x="1316735" y="0"/>
                  </a:moveTo>
                  <a:lnTo>
                    <a:pt x="380999" y="0"/>
                  </a:lnTo>
                  <a:lnTo>
                    <a:pt x="0" y="131063"/>
                  </a:lnTo>
                  <a:lnTo>
                    <a:pt x="1053083" y="131063"/>
                  </a:lnTo>
                  <a:lnTo>
                    <a:pt x="131673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87030" y="1685544"/>
              <a:ext cx="1316990" cy="131445"/>
            </a:xfrm>
            <a:custGeom>
              <a:avLst/>
              <a:gdLst/>
              <a:ahLst/>
              <a:cxnLst/>
              <a:rect l="l" t="t" r="r" b="b"/>
              <a:pathLst>
                <a:path w="1316989" h="131444">
                  <a:moveTo>
                    <a:pt x="0" y="131063"/>
                  </a:moveTo>
                  <a:lnTo>
                    <a:pt x="380999" y="0"/>
                  </a:lnTo>
                  <a:lnTo>
                    <a:pt x="1316735" y="0"/>
                  </a:lnTo>
                  <a:lnTo>
                    <a:pt x="1053083" y="131063"/>
                  </a:lnTo>
                  <a:lnTo>
                    <a:pt x="0" y="131063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40114" y="1685544"/>
              <a:ext cx="264160" cy="1054735"/>
            </a:xfrm>
            <a:custGeom>
              <a:avLst/>
              <a:gdLst/>
              <a:ahLst/>
              <a:cxnLst/>
              <a:rect l="l" t="t" r="r" b="b"/>
              <a:pathLst>
                <a:path w="264160" h="1054735">
                  <a:moveTo>
                    <a:pt x="263651" y="856487"/>
                  </a:moveTo>
                  <a:lnTo>
                    <a:pt x="263651" y="0"/>
                  </a:lnTo>
                  <a:lnTo>
                    <a:pt x="0" y="131063"/>
                  </a:lnTo>
                  <a:lnTo>
                    <a:pt x="0" y="1054607"/>
                  </a:lnTo>
                  <a:lnTo>
                    <a:pt x="263651" y="85648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40114" y="1685544"/>
              <a:ext cx="264160" cy="1054735"/>
            </a:xfrm>
            <a:custGeom>
              <a:avLst/>
              <a:gdLst/>
              <a:ahLst/>
              <a:cxnLst/>
              <a:rect l="l" t="t" r="r" b="b"/>
              <a:pathLst>
                <a:path w="264160" h="1054735">
                  <a:moveTo>
                    <a:pt x="0" y="131063"/>
                  </a:moveTo>
                  <a:lnTo>
                    <a:pt x="263651" y="0"/>
                  </a:lnTo>
                  <a:lnTo>
                    <a:pt x="263651" y="856487"/>
                  </a:lnTo>
                  <a:lnTo>
                    <a:pt x="0" y="1054607"/>
                  </a:lnTo>
                  <a:lnTo>
                    <a:pt x="0" y="131063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88554" y="1818132"/>
            <a:ext cx="1053465" cy="923925"/>
          </a:xfrm>
          <a:prstGeom prst="rect">
            <a:avLst/>
          </a:prstGeom>
          <a:ln w="3175">
            <a:solidFill>
              <a:srgbClr val="99003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ts val="1580"/>
              </a:lnSpc>
            </a:pPr>
            <a:r>
              <a:rPr sz="1350" spc="-10" dirty="0">
                <a:latin typeface="Arial"/>
                <a:cs typeface="Arial"/>
              </a:rPr>
              <a:t>SatıcıMobil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105834" y="1763839"/>
            <a:ext cx="1462405" cy="1162050"/>
            <a:chOff x="5105834" y="1763839"/>
            <a:chExt cx="1462405" cy="1162050"/>
          </a:xfrm>
        </p:grpSpPr>
        <p:sp>
          <p:nvSpPr>
            <p:cNvPr id="10" name="object 10"/>
            <p:cNvSpPr/>
            <p:nvPr/>
          </p:nvSpPr>
          <p:spPr>
            <a:xfrm>
              <a:off x="5106786" y="1764791"/>
              <a:ext cx="1460500" cy="131445"/>
            </a:xfrm>
            <a:custGeom>
              <a:avLst/>
              <a:gdLst/>
              <a:ahLst/>
              <a:cxnLst/>
              <a:rect l="l" t="t" r="r" b="b"/>
              <a:pathLst>
                <a:path w="1460500" h="131444">
                  <a:moveTo>
                    <a:pt x="1459991" y="0"/>
                  </a:moveTo>
                  <a:lnTo>
                    <a:pt x="368807" y="0"/>
                  </a:lnTo>
                  <a:lnTo>
                    <a:pt x="0" y="131063"/>
                  </a:lnTo>
                  <a:lnTo>
                    <a:pt x="1197863" y="131063"/>
                  </a:lnTo>
                  <a:lnTo>
                    <a:pt x="1459991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06786" y="1764791"/>
              <a:ext cx="1460500" cy="131445"/>
            </a:xfrm>
            <a:custGeom>
              <a:avLst/>
              <a:gdLst/>
              <a:ahLst/>
              <a:cxnLst/>
              <a:rect l="l" t="t" r="r" b="b"/>
              <a:pathLst>
                <a:path w="1460500" h="131444">
                  <a:moveTo>
                    <a:pt x="0" y="131063"/>
                  </a:moveTo>
                  <a:lnTo>
                    <a:pt x="368807" y="0"/>
                  </a:lnTo>
                  <a:lnTo>
                    <a:pt x="1459991" y="0"/>
                  </a:lnTo>
                  <a:lnTo>
                    <a:pt x="1197863" y="131063"/>
                  </a:lnTo>
                  <a:lnTo>
                    <a:pt x="0" y="131063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04650" y="1764791"/>
              <a:ext cx="262255" cy="1160145"/>
            </a:xfrm>
            <a:custGeom>
              <a:avLst/>
              <a:gdLst/>
              <a:ahLst/>
              <a:cxnLst/>
              <a:rect l="l" t="t" r="r" b="b"/>
              <a:pathLst>
                <a:path w="262254" h="1160145">
                  <a:moveTo>
                    <a:pt x="262127" y="961643"/>
                  </a:moveTo>
                  <a:lnTo>
                    <a:pt x="262127" y="0"/>
                  </a:lnTo>
                  <a:lnTo>
                    <a:pt x="0" y="131063"/>
                  </a:lnTo>
                  <a:lnTo>
                    <a:pt x="0" y="1159763"/>
                  </a:lnTo>
                  <a:lnTo>
                    <a:pt x="262127" y="961643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04650" y="1764791"/>
              <a:ext cx="262255" cy="1160145"/>
            </a:xfrm>
            <a:custGeom>
              <a:avLst/>
              <a:gdLst/>
              <a:ahLst/>
              <a:cxnLst/>
              <a:rect l="l" t="t" r="r" b="b"/>
              <a:pathLst>
                <a:path w="262254" h="1160145">
                  <a:moveTo>
                    <a:pt x="0" y="131063"/>
                  </a:moveTo>
                  <a:lnTo>
                    <a:pt x="262127" y="0"/>
                  </a:lnTo>
                  <a:lnTo>
                    <a:pt x="262127" y="961643"/>
                  </a:lnTo>
                  <a:lnTo>
                    <a:pt x="0" y="1159763"/>
                  </a:lnTo>
                  <a:lnTo>
                    <a:pt x="0" y="131063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108310" y="1897379"/>
            <a:ext cx="1198245" cy="1028700"/>
          </a:xfrm>
          <a:prstGeom prst="rect">
            <a:avLst/>
          </a:prstGeom>
          <a:ln w="3175">
            <a:solidFill>
              <a:srgbClr val="99003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565"/>
              </a:lnSpc>
            </a:pPr>
            <a:r>
              <a:rPr sz="1350" spc="-25" dirty="0">
                <a:latin typeface="Arial"/>
                <a:cs typeface="Arial"/>
              </a:rPr>
              <a:t>WebS</a:t>
            </a:r>
            <a:r>
              <a:rPr sz="1350" spc="-254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unucu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71178" y="2212847"/>
            <a:ext cx="1435735" cy="131445"/>
          </a:xfrm>
          <a:custGeom>
            <a:avLst/>
            <a:gdLst/>
            <a:ahLst/>
            <a:cxnLst/>
            <a:rect l="l" t="t" r="r" b="b"/>
            <a:pathLst>
              <a:path w="1435735" h="131444">
                <a:moveTo>
                  <a:pt x="0" y="0"/>
                </a:moveTo>
                <a:lnTo>
                  <a:pt x="1435607" y="131063"/>
                </a:lnTo>
              </a:path>
            </a:pathLst>
          </a:custGeom>
          <a:ln w="3175">
            <a:solidFill>
              <a:srgbClr val="9900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94351" y="2141567"/>
            <a:ext cx="58674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latin typeface="Arial"/>
                <a:cs typeface="Arial"/>
              </a:rPr>
              <a:t>Internet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57076" y="2924556"/>
            <a:ext cx="1386205" cy="853440"/>
          </a:xfrm>
          <a:custGeom>
            <a:avLst/>
            <a:gdLst/>
            <a:ahLst/>
            <a:cxnLst/>
            <a:rect l="l" t="t" r="r" b="b"/>
            <a:pathLst>
              <a:path w="1386204" h="853439">
                <a:moveTo>
                  <a:pt x="1385801" y="0"/>
                </a:moveTo>
                <a:lnTo>
                  <a:pt x="0" y="853439"/>
                </a:lnTo>
              </a:path>
            </a:pathLst>
          </a:custGeom>
          <a:ln w="3175">
            <a:solidFill>
              <a:srgbClr val="9900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97627" y="3487258"/>
            <a:ext cx="58547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80" dirty="0">
                <a:latin typeface="Arial"/>
                <a:cs typeface="Arial"/>
              </a:rPr>
              <a:t>I</a:t>
            </a:r>
            <a:r>
              <a:rPr sz="1350" spc="-20" dirty="0">
                <a:latin typeface="Arial"/>
                <a:cs typeface="Arial"/>
              </a:rPr>
              <a:t>n</a:t>
            </a:r>
            <a:r>
              <a:rPr sz="1350" spc="30" dirty="0">
                <a:latin typeface="Arial"/>
                <a:cs typeface="Arial"/>
              </a:rPr>
              <a:t>t</a:t>
            </a:r>
            <a:r>
              <a:rPr sz="1350" spc="-30" dirty="0">
                <a:latin typeface="Arial"/>
                <a:cs typeface="Arial"/>
              </a:rPr>
              <a:t>r</a:t>
            </a:r>
            <a:r>
              <a:rPr sz="1350" spc="-35" dirty="0">
                <a:latin typeface="Arial"/>
                <a:cs typeface="Arial"/>
              </a:rPr>
              <a:t>a</a:t>
            </a:r>
            <a:r>
              <a:rPr sz="1350" spc="-20" dirty="0">
                <a:latin typeface="Arial"/>
                <a:cs typeface="Arial"/>
              </a:rPr>
              <a:t>n</a:t>
            </a:r>
            <a:r>
              <a:rPr sz="1350" spc="-35" dirty="0">
                <a:latin typeface="Arial"/>
                <a:cs typeface="Arial"/>
              </a:rPr>
              <a:t>e</a:t>
            </a:r>
            <a:r>
              <a:rPr sz="1350" dirty="0"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42878" y="2924556"/>
            <a:ext cx="201295" cy="853440"/>
          </a:xfrm>
          <a:custGeom>
            <a:avLst/>
            <a:gdLst/>
            <a:ahLst/>
            <a:cxnLst/>
            <a:rect l="l" t="t" r="r" b="b"/>
            <a:pathLst>
              <a:path w="201295" h="853439">
                <a:moveTo>
                  <a:pt x="0" y="0"/>
                </a:moveTo>
                <a:lnTo>
                  <a:pt x="201028" y="853439"/>
                </a:lnTo>
              </a:path>
            </a:pathLst>
          </a:custGeom>
          <a:ln w="3175">
            <a:solidFill>
              <a:srgbClr val="9900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12838" y="3487258"/>
            <a:ext cx="58674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latin typeface="Arial"/>
                <a:cs typeface="Arial"/>
              </a:rPr>
              <a:t>Intranet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2761922" y="4267771"/>
            <a:ext cx="1569085" cy="1266825"/>
            <a:chOff x="2761922" y="4267771"/>
            <a:chExt cx="1569085" cy="1266825"/>
          </a:xfrm>
        </p:grpSpPr>
        <p:sp>
          <p:nvSpPr>
            <p:cNvPr id="23" name="object 23"/>
            <p:cNvSpPr/>
            <p:nvPr/>
          </p:nvSpPr>
          <p:spPr>
            <a:xfrm>
              <a:off x="2762874" y="4268723"/>
              <a:ext cx="1567180" cy="132715"/>
            </a:xfrm>
            <a:custGeom>
              <a:avLst/>
              <a:gdLst/>
              <a:ahLst/>
              <a:cxnLst/>
              <a:rect l="l" t="t" r="r" b="b"/>
              <a:pathLst>
                <a:path w="1567179" h="132714">
                  <a:moveTo>
                    <a:pt x="1566671" y="0"/>
                  </a:moveTo>
                  <a:lnTo>
                    <a:pt x="368807" y="0"/>
                  </a:lnTo>
                  <a:lnTo>
                    <a:pt x="0" y="132587"/>
                  </a:lnTo>
                  <a:lnTo>
                    <a:pt x="1303019" y="132587"/>
                  </a:lnTo>
                  <a:lnTo>
                    <a:pt x="1566671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62874" y="4268723"/>
              <a:ext cx="1567180" cy="132715"/>
            </a:xfrm>
            <a:custGeom>
              <a:avLst/>
              <a:gdLst/>
              <a:ahLst/>
              <a:cxnLst/>
              <a:rect l="l" t="t" r="r" b="b"/>
              <a:pathLst>
                <a:path w="1567179" h="132714">
                  <a:moveTo>
                    <a:pt x="0" y="132587"/>
                  </a:moveTo>
                  <a:lnTo>
                    <a:pt x="368807" y="0"/>
                  </a:lnTo>
                  <a:lnTo>
                    <a:pt x="1566671" y="0"/>
                  </a:lnTo>
                  <a:lnTo>
                    <a:pt x="1303019" y="132587"/>
                  </a:lnTo>
                  <a:lnTo>
                    <a:pt x="0" y="132587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65894" y="4268723"/>
              <a:ext cx="264160" cy="1264920"/>
            </a:xfrm>
            <a:custGeom>
              <a:avLst/>
              <a:gdLst/>
              <a:ahLst/>
              <a:cxnLst/>
              <a:rect l="l" t="t" r="r" b="b"/>
              <a:pathLst>
                <a:path w="264160" h="1264920">
                  <a:moveTo>
                    <a:pt x="263651" y="1080515"/>
                  </a:moveTo>
                  <a:lnTo>
                    <a:pt x="263651" y="0"/>
                  </a:lnTo>
                  <a:lnTo>
                    <a:pt x="0" y="132587"/>
                  </a:lnTo>
                  <a:lnTo>
                    <a:pt x="0" y="1264919"/>
                  </a:lnTo>
                  <a:lnTo>
                    <a:pt x="263651" y="108051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65894" y="4268723"/>
              <a:ext cx="264160" cy="1264920"/>
            </a:xfrm>
            <a:custGeom>
              <a:avLst/>
              <a:gdLst/>
              <a:ahLst/>
              <a:cxnLst/>
              <a:rect l="l" t="t" r="r" b="b"/>
              <a:pathLst>
                <a:path w="264160" h="1264920">
                  <a:moveTo>
                    <a:pt x="0" y="132587"/>
                  </a:moveTo>
                  <a:lnTo>
                    <a:pt x="263651" y="0"/>
                  </a:lnTo>
                  <a:lnTo>
                    <a:pt x="263651" y="1080515"/>
                  </a:lnTo>
                  <a:lnTo>
                    <a:pt x="0" y="1264919"/>
                  </a:lnTo>
                  <a:lnTo>
                    <a:pt x="0" y="132587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764398" y="4402835"/>
            <a:ext cx="1303020" cy="1132840"/>
          </a:xfrm>
          <a:prstGeom prst="rect">
            <a:avLst/>
          </a:prstGeom>
          <a:ln w="3175">
            <a:solidFill>
              <a:srgbClr val="99003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65"/>
              </a:lnSpc>
            </a:pPr>
            <a:r>
              <a:rPr sz="1350" dirty="0">
                <a:latin typeface="Arial"/>
                <a:cs typeface="Arial"/>
              </a:rPr>
              <a:t>StokMainFrame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435018" y="4255579"/>
            <a:ext cx="1475740" cy="1162050"/>
            <a:chOff x="5435018" y="4255579"/>
            <a:chExt cx="1475740" cy="1162050"/>
          </a:xfrm>
        </p:grpSpPr>
        <p:sp>
          <p:nvSpPr>
            <p:cNvPr id="29" name="object 29"/>
            <p:cNvSpPr/>
            <p:nvPr/>
          </p:nvSpPr>
          <p:spPr>
            <a:xfrm>
              <a:off x="5435970" y="4256531"/>
              <a:ext cx="1473835" cy="131445"/>
            </a:xfrm>
            <a:custGeom>
              <a:avLst/>
              <a:gdLst/>
              <a:ahLst/>
              <a:cxnLst/>
              <a:rect l="l" t="t" r="r" b="b"/>
              <a:pathLst>
                <a:path w="1473834" h="131445">
                  <a:moveTo>
                    <a:pt x="1473707" y="0"/>
                  </a:moveTo>
                  <a:lnTo>
                    <a:pt x="380999" y="0"/>
                  </a:lnTo>
                  <a:lnTo>
                    <a:pt x="0" y="131063"/>
                  </a:lnTo>
                  <a:lnTo>
                    <a:pt x="1210055" y="131063"/>
                  </a:lnTo>
                  <a:lnTo>
                    <a:pt x="1473707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35970" y="4256531"/>
              <a:ext cx="1473835" cy="131445"/>
            </a:xfrm>
            <a:custGeom>
              <a:avLst/>
              <a:gdLst/>
              <a:ahLst/>
              <a:cxnLst/>
              <a:rect l="l" t="t" r="r" b="b"/>
              <a:pathLst>
                <a:path w="1473834" h="131445">
                  <a:moveTo>
                    <a:pt x="0" y="131063"/>
                  </a:moveTo>
                  <a:lnTo>
                    <a:pt x="380999" y="0"/>
                  </a:lnTo>
                  <a:lnTo>
                    <a:pt x="1473707" y="0"/>
                  </a:lnTo>
                  <a:lnTo>
                    <a:pt x="1210055" y="131063"/>
                  </a:lnTo>
                  <a:lnTo>
                    <a:pt x="0" y="131063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46026" y="4256531"/>
              <a:ext cx="264160" cy="1160145"/>
            </a:xfrm>
            <a:custGeom>
              <a:avLst/>
              <a:gdLst/>
              <a:ahLst/>
              <a:cxnLst/>
              <a:rect l="l" t="t" r="r" b="b"/>
              <a:pathLst>
                <a:path w="264159" h="1160145">
                  <a:moveTo>
                    <a:pt x="263651" y="961643"/>
                  </a:moveTo>
                  <a:lnTo>
                    <a:pt x="263651" y="0"/>
                  </a:lnTo>
                  <a:lnTo>
                    <a:pt x="0" y="131063"/>
                  </a:lnTo>
                  <a:lnTo>
                    <a:pt x="0" y="1159763"/>
                  </a:lnTo>
                  <a:lnTo>
                    <a:pt x="263651" y="961643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46026" y="4256531"/>
              <a:ext cx="264160" cy="1160145"/>
            </a:xfrm>
            <a:custGeom>
              <a:avLst/>
              <a:gdLst/>
              <a:ahLst/>
              <a:cxnLst/>
              <a:rect l="l" t="t" r="r" b="b"/>
              <a:pathLst>
                <a:path w="264159" h="1160145">
                  <a:moveTo>
                    <a:pt x="0" y="131063"/>
                  </a:moveTo>
                  <a:lnTo>
                    <a:pt x="263651" y="0"/>
                  </a:lnTo>
                  <a:lnTo>
                    <a:pt x="263651" y="961643"/>
                  </a:lnTo>
                  <a:lnTo>
                    <a:pt x="0" y="1159763"/>
                  </a:lnTo>
                  <a:lnTo>
                    <a:pt x="0" y="131063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437494" y="4389120"/>
            <a:ext cx="1210310" cy="1028700"/>
          </a:xfrm>
          <a:prstGeom prst="rect">
            <a:avLst/>
          </a:prstGeom>
          <a:ln w="3175">
            <a:solidFill>
              <a:srgbClr val="99003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7145" algn="ctr">
              <a:lnSpc>
                <a:spcPts val="1565"/>
              </a:lnSpc>
            </a:pPr>
            <a:r>
              <a:rPr sz="1350" spc="15" dirty="0">
                <a:latin typeface="Arial"/>
                <a:cs typeface="Arial"/>
              </a:rPr>
              <a:t>M</a:t>
            </a:r>
            <a:r>
              <a:rPr sz="1350" spc="-35" dirty="0">
                <a:latin typeface="Arial"/>
                <a:cs typeface="Arial"/>
              </a:rPr>
              <a:t>u</a:t>
            </a:r>
            <a:r>
              <a:rPr sz="1350" spc="-20" dirty="0">
                <a:latin typeface="Arial"/>
                <a:cs typeface="Arial"/>
              </a:rPr>
              <a:t>h</a:t>
            </a:r>
            <a:r>
              <a:rPr sz="1350" spc="-35" dirty="0">
                <a:latin typeface="Arial"/>
                <a:cs typeface="Arial"/>
              </a:rPr>
              <a:t>a</a:t>
            </a:r>
            <a:r>
              <a:rPr sz="1350" spc="55" dirty="0">
                <a:latin typeface="Arial"/>
                <a:cs typeface="Arial"/>
              </a:rPr>
              <a:t>s</a:t>
            </a:r>
            <a:r>
              <a:rPr sz="1350" spc="-35" dirty="0">
                <a:latin typeface="Arial"/>
                <a:cs typeface="Arial"/>
              </a:rPr>
              <a:t>e</a:t>
            </a:r>
            <a:r>
              <a:rPr sz="1350" spc="-20" dirty="0">
                <a:latin typeface="Arial"/>
                <a:cs typeface="Arial"/>
              </a:rPr>
              <a:t>b</a:t>
            </a:r>
            <a:r>
              <a:rPr sz="1350" spc="-35" dirty="0">
                <a:latin typeface="Arial"/>
                <a:cs typeface="Arial"/>
              </a:rPr>
              <a:t>e</a:t>
            </a:r>
            <a:r>
              <a:rPr sz="1350" spc="15" dirty="0">
                <a:latin typeface="Arial"/>
                <a:cs typeface="Arial"/>
              </a:rPr>
              <a:t>M</a:t>
            </a:r>
            <a:r>
              <a:rPr sz="1350" spc="-20" dirty="0">
                <a:latin typeface="Arial"/>
                <a:cs typeface="Arial"/>
              </a:rPr>
              <a:t>a</a:t>
            </a:r>
            <a:r>
              <a:rPr sz="1350" spc="-5" dirty="0">
                <a:latin typeface="Arial"/>
                <a:cs typeface="Arial"/>
              </a:rPr>
              <a:t>i</a:t>
            </a:r>
            <a:r>
              <a:rPr sz="1350" dirty="0">
                <a:latin typeface="Arial"/>
                <a:cs typeface="Arial"/>
              </a:rPr>
              <a:t>n</a:t>
            </a:r>
            <a:endParaRPr sz="1350">
              <a:latin typeface="Arial"/>
              <a:cs typeface="Arial"/>
            </a:endParaRPr>
          </a:p>
          <a:p>
            <a:pPr marR="15875" algn="ctr">
              <a:lnSpc>
                <a:spcPct val="100000"/>
              </a:lnSpc>
              <a:spcBef>
                <a:spcPts val="45"/>
              </a:spcBef>
            </a:pPr>
            <a:r>
              <a:rPr sz="1350" spc="-25" dirty="0">
                <a:latin typeface="Arial"/>
                <a:cs typeface="Arial"/>
              </a:rPr>
              <a:t>frame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553068" y="3777234"/>
            <a:ext cx="2620010" cy="2736850"/>
            <a:chOff x="3553068" y="3777234"/>
            <a:chExt cx="2620010" cy="2736850"/>
          </a:xfrm>
        </p:grpSpPr>
        <p:sp>
          <p:nvSpPr>
            <p:cNvPr id="35" name="object 35"/>
            <p:cNvSpPr/>
            <p:nvPr/>
          </p:nvSpPr>
          <p:spPr>
            <a:xfrm>
              <a:off x="3553830" y="3777996"/>
              <a:ext cx="903605" cy="556260"/>
            </a:xfrm>
            <a:custGeom>
              <a:avLst/>
              <a:gdLst/>
              <a:ahLst/>
              <a:cxnLst/>
              <a:rect l="l" t="t" r="r" b="b"/>
              <a:pathLst>
                <a:path w="903604" h="556260">
                  <a:moveTo>
                    <a:pt x="903245" y="0"/>
                  </a:moveTo>
                  <a:lnTo>
                    <a:pt x="0" y="556259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43907" y="3777996"/>
              <a:ext cx="128270" cy="544195"/>
            </a:xfrm>
            <a:custGeom>
              <a:avLst/>
              <a:gdLst/>
              <a:ahLst/>
              <a:cxnLst/>
              <a:rect l="l" t="t" r="r" b="b"/>
              <a:pathLst>
                <a:path w="128270" h="544195">
                  <a:moveTo>
                    <a:pt x="0" y="0"/>
                  </a:moveTo>
                  <a:lnTo>
                    <a:pt x="128155" y="544067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28504" y="5519940"/>
              <a:ext cx="1351915" cy="993775"/>
            </a:xfrm>
            <a:custGeom>
              <a:avLst/>
              <a:gdLst/>
              <a:ahLst/>
              <a:cxnLst/>
              <a:rect l="l" t="t" r="r" b="b"/>
              <a:pathLst>
                <a:path w="1351914" h="993775">
                  <a:moveTo>
                    <a:pt x="1351788" y="384035"/>
                  </a:moveTo>
                  <a:lnTo>
                    <a:pt x="1322832" y="384035"/>
                  </a:lnTo>
                  <a:lnTo>
                    <a:pt x="1322832" y="451104"/>
                  </a:lnTo>
                  <a:lnTo>
                    <a:pt x="452805" y="451104"/>
                  </a:lnTo>
                  <a:lnTo>
                    <a:pt x="19812" y="0"/>
                  </a:lnTo>
                  <a:lnTo>
                    <a:pt x="0" y="19812"/>
                  </a:lnTo>
                  <a:lnTo>
                    <a:pt x="440436" y="480060"/>
                  </a:lnTo>
                  <a:lnTo>
                    <a:pt x="446532" y="480060"/>
                  </a:lnTo>
                  <a:lnTo>
                    <a:pt x="457200" y="480060"/>
                  </a:lnTo>
                  <a:lnTo>
                    <a:pt x="1322832" y="480060"/>
                  </a:lnTo>
                  <a:lnTo>
                    <a:pt x="1322832" y="993635"/>
                  </a:lnTo>
                  <a:lnTo>
                    <a:pt x="1351788" y="993635"/>
                  </a:lnTo>
                  <a:lnTo>
                    <a:pt x="1351788" y="384035"/>
                  </a:lnTo>
                  <a:close/>
                </a:path>
              </a:pathLst>
            </a:custGeom>
            <a:solidFill>
              <a:srgbClr val="FF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041254" y="5903975"/>
            <a:ext cx="4337685" cy="609600"/>
          </a:xfrm>
          <a:prstGeom prst="rect">
            <a:avLst/>
          </a:prstGeom>
          <a:solidFill>
            <a:srgbClr val="246D81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 marR="200660">
              <a:lnSpc>
                <a:spcPct val="100000"/>
              </a:lnSpc>
              <a:spcBef>
                <a:spcPts val="32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Fiziksel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ortamda, uygulamanın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bir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parçasının  üzerinde çalışacağı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bir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işlemciyi temsil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eder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5471160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2. Arasınav</a:t>
            </a:r>
            <a:r>
              <a:rPr sz="3200" b="1" spc="-7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Ödevi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06724" y="1601215"/>
            <a:ext cx="7077075" cy="492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Aşağıdaki konulardan </a:t>
            </a:r>
            <a:r>
              <a:rPr sz="2000" spc="-5" dirty="0">
                <a:latin typeface="Arial"/>
                <a:cs typeface="Arial"/>
              </a:rPr>
              <a:t>birini araştırmak </a:t>
            </a:r>
            <a:r>
              <a:rPr sz="2000" dirty="0">
                <a:latin typeface="Arial"/>
                <a:cs typeface="Arial"/>
              </a:rPr>
              <a:t>üzere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seçin: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B0A18C"/>
              </a:buClr>
              <a:buFont typeface="DejaVu Sans"/>
              <a:buChar char="■"/>
            </a:pPr>
            <a:endParaRPr sz="17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İş </a:t>
            </a:r>
            <a:r>
              <a:rPr sz="1800" spc="-5" dirty="0">
                <a:latin typeface="Arial"/>
                <a:cs typeface="Arial"/>
              </a:rPr>
              <a:t>gereksinimleri analizi </a:t>
            </a:r>
            <a:r>
              <a:rPr sz="1800" i="1" spc="-5" dirty="0">
                <a:latin typeface="Arial"/>
                <a:cs typeface="Arial"/>
              </a:rPr>
              <a:t>(business requirements</a:t>
            </a:r>
            <a:r>
              <a:rPr sz="1800" i="1" spc="7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analysis)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Yazılım gereksinimleri analizi </a:t>
            </a:r>
            <a:r>
              <a:rPr sz="1800" i="1" spc="-5" dirty="0">
                <a:latin typeface="Arial"/>
                <a:cs typeface="Arial"/>
              </a:rPr>
              <a:t>(software requirements</a:t>
            </a:r>
            <a:r>
              <a:rPr sz="1800" i="1" spc="9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analysis)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Yazılım test </a:t>
            </a:r>
            <a:r>
              <a:rPr sz="1800" i="1" spc="-5" dirty="0">
                <a:latin typeface="Arial"/>
                <a:cs typeface="Arial"/>
              </a:rPr>
              <a:t>(software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testing)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Yazılım doğrulama </a:t>
            </a:r>
            <a:r>
              <a:rPr sz="1800" i="1" spc="-5" dirty="0">
                <a:latin typeface="Arial"/>
                <a:cs typeface="Arial"/>
              </a:rPr>
              <a:t>(software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verification)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Yazılım </a:t>
            </a:r>
            <a:r>
              <a:rPr sz="1800" spc="-10" dirty="0">
                <a:latin typeface="Arial"/>
                <a:cs typeface="Arial"/>
              </a:rPr>
              <a:t>onaylama </a:t>
            </a:r>
            <a:r>
              <a:rPr sz="1800" i="1" spc="-5" dirty="0">
                <a:latin typeface="Arial"/>
                <a:cs typeface="Arial"/>
              </a:rPr>
              <a:t>(software</a:t>
            </a:r>
            <a:r>
              <a:rPr sz="1800" i="1" spc="5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validation)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Yazılım </a:t>
            </a:r>
            <a:r>
              <a:rPr sz="1800" spc="-10" dirty="0">
                <a:latin typeface="Arial"/>
                <a:cs typeface="Arial"/>
              </a:rPr>
              <a:t>büyüklük </a:t>
            </a:r>
            <a:r>
              <a:rPr sz="1800" spc="-5" dirty="0">
                <a:latin typeface="Arial"/>
                <a:cs typeface="Arial"/>
              </a:rPr>
              <a:t>kestirimi </a:t>
            </a:r>
            <a:r>
              <a:rPr sz="1800" i="1" spc="-5" dirty="0">
                <a:latin typeface="Arial"/>
                <a:cs typeface="Arial"/>
              </a:rPr>
              <a:t>(software </a:t>
            </a:r>
            <a:r>
              <a:rPr sz="1800" i="1" spc="-15" dirty="0">
                <a:latin typeface="Arial"/>
                <a:cs typeface="Arial"/>
              </a:rPr>
              <a:t>size</a:t>
            </a:r>
            <a:r>
              <a:rPr sz="1800" i="1" spc="10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estimation)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Yazılım </a:t>
            </a:r>
            <a:r>
              <a:rPr sz="1800" spc="-10" dirty="0">
                <a:latin typeface="Arial"/>
                <a:cs typeface="Arial"/>
              </a:rPr>
              <a:t>maliyet </a:t>
            </a:r>
            <a:r>
              <a:rPr sz="1800" spc="-5" dirty="0">
                <a:latin typeface="Arial"/>
                <a:cs typeface="Arial"/>
              </a:rPr>
              <a:t>kestirimi </a:t>
            </a:r>
            <a:r>
              <a:rPr sz="1800" i="1" spc="-5" dirty="0">
                <a:latin typeface="Arial"/>
                <a:cs typeface="Arial"/>
              </a:rPr>
              <a:t>(software cost</a:t>
            </a:r>
            <a:r>
              <a:rPr sz="1800" i="1" spc="7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estimation)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Yazılım ölçme </a:t>
            </a:r>
            <a:r>
              <a:rPr sz="1800" i="1" spc="-5" dirty="0">
                <a:latin typeface="Arial"/>
                <a:cs typeface="Arial"/>
              </a:rPr>
              <a:t>(software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measurement)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Yazılım süreç değerlendirme </a:t>
            </a:r>
            <a:r>
              <a:rPr sz="1800" i="1" spc="-5" dirty="0">
                <a:latin typeface="Arial"/>
                <a:cs typeface="Arial"/>
              </a:rPr>
              <a:t>(software process</a:t>
            </a:r>
            <a:r>
              <a:rPr sz="1800" i="1" spc="7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assessment)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Yazılım süreç iyileştirme </a:t>
            </a:r>
            <a:r>
              <a:rPr sz="1800" i="1" spc="-5" dirty="0">
                <a:latin typeface="Arial"/>
                <a:cs typeface="Arial"/>
              </a:rPr>
              <a:t>(software process</a:t>
            </a:r>
            <a:r>
              <a:rPr sz="1800" i="1" spc="7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improvement)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i="1" dirty="0">
                <a:latin typeface="Arial"/>
                <a:cs typeface="Arial"/>
              </a:rPr>
              <a:t>(Bunlar </a:t>
            </a:r>
            <a:r>
              <a:rPr sz="2000" i="1" spc="-5" dirty="0">
                <a:latin typeface="Arial"/>
                <a:cs typeface="Arial"/>
              </a:rPr>
              <a:t>dı</a:t>
            </a:r>
            <a:r>
              <a:rPr sz="2000" spc="-5" dirty="0">
                <a:latin typeface="Arial"/>
                <a:cs typeface="Arial"/>
              </a:rPr>
              <a:t>ş</a:t>
            </a:r>
            <a:r>
              <a:rPr sz="2000" i="1" spc="-5" dirty="0">
                <a:latin typeface="Arial"/>
                <a:cs typeface="Arial"/>
              </a:rPr>
              <a:t>ında </a:t>
            </a:r>
            <a:r>
              <a:rPr sz="2000" i="1" dirty="0">
                <a:latin typeface="Arial"/>
                <a:cs typeface="Arial"/>
              </a:rPr>
              <a:t>konu önerileri de</a:t>
            </a:r>
            <a:r>
              <a:rPr sz="2000" i="1" spc="-12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getirebilirsiniz.)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R="257810" algn="r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solidFill>
                  <a:srgbClr val="000099"/>
                </a:solidFill>
                <a:latin typeface="Arial"/>
                <a:cs typeface="Arial"/>
              </a:rPr>
              <a:t>Ö</a:t>
            </a:r>
            <a:r>
              <a:rPr sz="3200" b="1" spc="5" dirty="0">
                <a:solidFill>
                  <a:srgbClr val="000099"/>
                </a:solidFill>
                <a:latin typeface="Arial"/>
                <a:cs typeface="Arial"/>
              </a:rPr>
              <a:t>z</a:t>
            </a:r>
            <a:r>
              <a:rPr sz="3200" b="1" spc="-10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lli</a:t>
            </a:r>
            <a:r>
              <a:rPr sz="3200" b="1" dirty="0">
                <a:solidFill>
                  <a:srgbClr val="000099"/>
                </a:solidFill>
                <a:latin typeface="Arial"/>
                <a:cs typeface="Arial"/>
              </a:rPr>
              <a:t>k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204" y="1570735"/>
            <a:ext cx="5621020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Her nesnenin kendine </a:t>
            </a:r>
            <a:r>
              <a:rPr sz="2000" spc="-5" dirty="0">
                <a:latin typeface="Arial"/>
                <a:cs typeface="Arial"/>
              </a:rPr>
              <a:t>ait bir </a:t>
            </a:r>
            <a:r>
              <a:rPr sz="2000" dirty="0">
                <a:latin typeface="Arial"/>
                <a:cs typeface="Arial"/>
              </a:rPr>
              <a:t>dizi özelliği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vardır.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B0A18C"/>
              </a:buClr>
              <a:buFont typeface="DejaVu Sans"/>
              <a:buChar char="■"/>
            </a:pP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Özellikler </a:t>
            </a:r>
            <a:r>
              <a:rPr sz="1800" spc="-10" dirty="0">
                <a:latin typeface="Arial"/>
                <a:cs typeface="Arial"/>
              </a:rPr>
              <a:t>nesneye </a:t>
            </a:r>
            <a:r>
              <a:rPr sz="1800" spc="-5" dirty="0">
                <a:latin typeface="Arial"/>
                <a:cs typeface="Arial"/>
              </a:rPr>
              <a:t>ait verileri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taşır.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7964" y="3211080"/>
            <a:ext cx="1993900" cy="567055"/>
          </a:xfrm>
          <a:custGeom>
            <a:avLst/>
            <a:gdLst/>
            <a:ahLst/>
            <a:cxnLst/>
            <a:rect l="l" t="t" r="r" b="b"/>
            <a:pathLst>
              <a:path w="1993900" h="567054">
                <a:moveTo>
                  <a:pt x="1993392" y="0"/>
                </a:moveTo>
                <a:lnTo>
                  <a:pt x="1981200" y="0"/>
                </a:lnTo>
                <a:lnTo>
                  <a:pt x="1981200" y="12192"/>
                </a:lnTo>
                <a:lnTo>
                  <a:pt x="1981200" y="533387"/>
                </a:lnTo>
                <a:lnTo>
                  <a:pt x="12192" y="533387"/>
                </a:lnTo>
                <a:lnTo>
                  <a:pt x="12192" y="12192"/>
                </a:lnTo>
                <a:lnTo>
                  <a:pt x="1981200" y="12192"/>
                </a:lnTo>
                <a:lnTo>
                  <a:pt x="1981200" y="0"/>
                </a:lnTo>
                <a:lnTo>
                  <a:pt x="0" y="0"/>
                </a:lnTo>
                <a:lnTo>
                  <a:pt x="0" y="566928"/>
                </a:lnTo>
                <a:lnTo>
                  <a:pt x="6096" y="566928"/>
                </a:lnTo>
                <a:lnTo>
                  <a:pt x="12192" y="566928"/>
                </a:lnTo>
                <a:lnTo>
                  <a:pt x="12192" y="545579"/>
                </a:lnTo>
                <a:lnTo>
                  <a:pt x="1981200" y="545579"/>
                </a:lnTo>
                <a:lnTo>
                  <a:pt x="1981200" y="566928"/>
                </a:lnTo>
                <a:lnTo>
                  <a:pt x="1987296" y="566928"/>
                </a:lnTo>
                <a:lnTo>
                  <a:pt x="1993392" y="566928"/>
                </a:lnTo>
                <a:lnTo>
                  <a:pt x="1993392" y="0"/>
                </a:lnTo>
                <a:close/>
              </a:path>
            </a:pathLst>
          </a:custGeom>
          <a:solidFill>
            <a:srgbClr val="AFA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89009" y="3237990"/>
            <a:ext cx="1466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:BirPencere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60967" y="3211068"/>
            <a:ext cx="2021205" cy="567055"/>
          </a:xfrm>
          <a:custGeom>
            <a:avLst/>
            <a:gdLst/>
            <a:ahLst/>
            <a:cxnLst/>
            <a:rect l="l" t="t" r="r" b="b"/>
            <a:pathLst>
              <a:path w="2021204" h="567054">
                <a:moveTo>
                  <a:pt x="2020824" y="566928"/>
                </a:moveTo>
                <a:lnTo>
                  <a:pt x="2020824" y="0"/>
                </a:lnTo>
                <a:lnTo>
                  <a:pt x="0" y="0"/>
                </a:lnTo>
                <a:lnTo>
                  <a:pt x="0" y="566928"/>
                </a:lnTo>
                <a:lnTo>
                  <a:pt x="6096" y="56692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2008632" y="12192"/>
                </a:lnTo>
                <a:lnTo>
                  <a:pt x="2008632" y="6096"/>
                </a:lnTo>
                <a:lnTo>
                  <a:pt x="2014728" y="12192"/>
                </a:lnTo>
                <a:lnTo>
                  <a:pt x="2014728" y="566928"/>
                </a:lnTo>
                <a:lnTo>
                  <a:pt x="2020824" y="566928"/>
                </a:lnTo>
                <a:close/>
              </a:path>
              <a:path w="2021204" h="567054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2021204" h="567054">
                <a:moveTo>
                  <a:pt x="12192" y="566928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566928"/>
                </a:lnTo>
                <a:lnTo>
                  <a:pt x="12192" y="566928"/>
                </a:lnTo>
                <a:close/>
              </a:path>
              <a:path w="2021204" h="567054">
                <a:moveTo>
                  <a:pt x="2014728" y="12192"/>
                </a:moveTo>
                <a:lnTo>
                  <a:pt x="2008632" y="6096"/>
                </a:lnTo>
                <a:lnTo>
                  <a:pt x="2008632" y="12192"/>
                </a:lnTo>
                <a:lnTo>
                  <a:pt x="2014728" y="12192"/>
                </a:lnTo>
                <a:close/>
              </a:path>
              <a:path w="2021204" h="567054">
                <a:moveTo>
                  <a:pt x="2014728" y="566928"/>
                </a:moveTo>
                <a:lnTo>
                  <a:pt x="2014728" y="12192"/>
                </a:lnTo>
                <a:lnTo>
                  <a:pt x="2008632" y="12192"/>
                </a:lnTo>
                <a:lnTo>
                  <a:pt x="2008632" y="566928"/>
                </a:lnTo>
                <a:lnTo>
                  <a:pt x="2014728" y="566928"/>
                </a:lnTo>
                <a:close/>
              </a:path>
            </a:pathLst>
          </a:custGeom>
          <a:solidFill>
            <a:srgbClr val="AFA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45811" y="3362958"/>
            <a:ext cx="1451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BirMusteri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0062" y="3744467"/>
            <a:ext cx="1981200" cy="12700"/>
          </a:xfrm>
          <a:custGeom>
            <a:avLst/>
            <a:gdLst/>
            <a:ahLst/>
            <a:cxnLst/>
            <a:rect l="l" t="t" r="r" b="b"/>
            <a:pathLst>
              <a:path w="1981200" h="12700">
                <a:moveTo>
                  <a:pt x="1981199" y="12191"/>
                </a:moveTo>
                <a:lnTo>
                  <a:pt x="1981199" y="0"/>
                </a:lnTo>
                <a:lnTo>
                  <a:pt x="0" y="0"/>
                </a:lnTo>
                <a:lnTo>
                  <a:pt x="0" y="12191"/>
                </a:lnTo>
                <a:lnTo>
                  <a:pt x="1981199" y="12191"/>
                </a:lnTo>
                <a:close/>
              </a:path>
            </a:pathLst>
          </a:custGeom>
          <a:solidFill>
            <a:srgbClr val="AFA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55012" y="3237990"/>
            <a:ext cx="1093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:Arabam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93966" y="3211068"/>
            <a:ext cx="1993900" cy="567055"/>
          </a:xfrm>
          <a:custGeom>
            <a:avLst/>
            <a:gdLst/>
            <a:ahLst/>
            <a:cxnLst/>
            <a:rect l="l" t="t" r="r" b="b"/>
            <a:pathLst>
              <a:path w="1993900" h="567054">
                <a:moveTo>
                  <a:pt x="1993392" y="566928"/>
                </a:moveTo>
                <a:lnTo>
                  <a:pt x="1993392" y="0"/>
                </a:lnTo>
                <a:lnTo>
                  <a:pt x="0" y="0"/>
                </a:lnTo>
                <a:lnTo>
                  <a:pt x="0" y="566928"/>
                </a:lnTo>
                <a:lnTo>
                  <a:pt x="6096" y="56692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981200" y="12192"/>
                </a:lnTo>
                <a:lnTo>
                  <a:pt x="1981200" y="6096"/>
                </a:lnTo>
                <a:lnTo>
                  <a:pt x="1987296" y="12192"/>
                </a:lnTo>
                <a:lnTo>
                  <a:pt x="1987296" y="566928"/>
                </a:lnTo>
                <a:lnTo>
                  <a:pt x="1993392" y="566928"/>
                </a:lnTo>
                <a:close/>
              </a:path>
              <a:path w="1993900" h="567054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993900" h="567054">
                <a:moveTo>
                  <a:pt x="12192" y="566928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566928"/>
                </a:lnTo>
                <a:lnTo>
                  <a:pt x="12192" y="566928"/>
                </a:lnTo>
                <a:close/>
              </a:path>
              <a:path w="1993900" h="567054">
                <a:moveTo>
                  <a:pt x="1987296" y="12192"/>
                </a:moveTo>
                <a:lnTo>
                  <a:pt x="1981200" y="6096"/>
                </a:lnTo>
                <a:lnTo>
                  <a:pt x="1981200" y="12192"/>
                </a:lnTo>
                <a:lnTo>
                  <a:pt x="1987296" y="12192"/>
                </a:lnTo>
                <a:close/>
              </a:path>
              <a:path w="1993900" h="567054">
                <a:moveTo>
                  <a:pt x="1987296" y="566928"/>
                </a:moveTo>
                <a:lnTo>
                  <a:pt x="1987296" y="12192"/>
                </a:lnTo>
                <a:lnTo>
                  <a:pt x="1981200" y="12192"/>
                </a:lnTo>
                <a:lnTo>
                  <a:pt x="1981200" y="566928"/>
                </a:lnTo>
                <a:lnTo>
                  <a:pt x="1987296" y="566928"/>
                </a:lnTo>
                <a:close/>
              </a:path>
            </a:pathLst>
          </a:custGeom>
          <a:solidFill>
            <a:srgbClr val="AFA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27964" y="3778008"/>
            <a:ext cx="1993900" cy="1807845"/>
          </a:xfrm>
          <a:custGeom>
            <a:avLst/>
            <a:gdLst/>
            <a:ahLst/>
            <a:cxnLst/>
            <a:rect l="l" t="t" r="r" b="b"/>
            <a:pathLst>
              <a:path w="1993900" h="1807845">
                <a:moveTo>
                  <a:pt x="1993392" y="0"/>
                </a:moveTo>
                <a:lnTo>
                  <a:pt x="1981200" y="0"/>
                </a:lnTo>
                <a:lnTo>
                  <a:pt x="1981200" y="1338059"/>
                </a:lnTo>
                <a:lnTo>
                  <a:pt x="1981200" y="1350251"/>
                </a:lnTo>
                <a:lnTo>
                  <a:pt x="1981200" y="1795272"/>
                </a:lnTo>
                <a:lnTo>
                  <a:pt x="12192" y="1795272"/>
                </a:lnTo>
                <a:lnTo>
                  <a:pt x="12192" y="1350251"/>
                </a:lnTo>
                <a:lnTo>
                  <a:pt x="1981200" y="1350251"/>
                </a:lnTo>
                <a:lnTo>
                  <a:pt x="1981200" y="1338059"/>
                </a:lnTo>
                <a:lnTo>
                  <a:pt x="12192" y="1338059"/>
                </a:lnTo>
                <a:lnTo>
                  <a:pt x="12192" y="0"/>
                </a:lnTo>
                <a:lnTo>
                  <a:pt x="0" y="0"/>
                </a:lnTo>
                <a:lnTo>
                  <a:pt x="0" y="1807464"/>
                </a:lnTo>
                <a:lnTo>
                  <a:pt x="6096" y="1807464"/>
                </a:lnTo>
                <a:lnTo>
                  <a:pt x="12192" y="1807464"/>
                </a:lnTo>
                <a:lnTo>
                  <a:pt x="1981200" y="1807464"/>
                </a:lnTo>
                <a:lnTo>
                  <a:pt x="1987296" y="1807464"/>
                </a:lnTo>
                <a:lnTo>
                  <a:pt x="1993392" y="1807464"/>
                </a:lnTo>
                <a:lnTo>
                  <a:pt x="1993392" y="0"/>
                </a:lnTo>
                <a:close/>
              </a:path>
            </a:pathLst>
          </a:custGeom>
          <a:solidFill>
            <a:srgbClr val="AFA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12809" y="3847590"/>
            <a:ext cx="11277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boyut  pozi</a:t>
            </a:r>
            <a:r>
              <a:rPr sz="2400" spc="-5" dirty="0">
                <a:latin typeface="Times New Roman"/>
                <a:cs typeface="Times New Roman"/>
              </a:rPr>
              <a:t>syon  renk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60964" y="3778008"/>
            <a:ext cx="2021205" cy="1807845"/>
          </a:xfrm>
          <a:custGeom>
            <a:avLst/>
            <a:gdLst/>
            <a:ahLst/>
            <a:cxnLst/>
            <a:rect l="l" t="t" r="r" b="b"/>
            <a:pathLst>
              <a:path w="2021204" h="1807845">
                <a:moveTo>
                  <a:pt x="2020824" y="0"/>
                </a:moveTo>
                <a:lnTo>
                  <a:pt x="2008632" y="0"/>
                </a:lnTo>
                <a:lnTo>
                  <a:pt x="2008632" y="54851"/>
                </a:lnTo>
                <a:lnTo>
                  <a:pt x="2008632" y="67043"/>
                </a:lnTo>
                <a:lnTo>
                  <a:pt x="2008632" y="1339583"/>
                </a:lnTo>
                <a:lnTo>
                  <a:pt x="2008632" y="1351775"/>
                </a:lnTo>
                <a:lnTo>
                  <a:pt x="2008632" y="1795272"/>
                </a:lnTo>
                <a:lnTo>
                  <a:pt x="12192" y="1795272"/>
                </a:lnTo>
                <a:lnTo>
                  <a:pt x="12192" y="1350264"/>
                </a:lnTo>
                <a:lnTo>
                  <a:pt x="2008632" y="1351775"/>
                </a:lnTo>
                <a:lnTo>
                  <a:pt x="2008632" y="1339583"/>
                </a:lnTo>
                <a:lnTo>
                  <a:pt x="12192" y="1338072"/>
                </a:lnTo>
                <a:lnTo>
                  <a:pt x="12192" y="67043"/>
                </a:lnTo>
                <a:lnTo>
                  <a:pt x="2008632" y="67043"/>
                </a:lnTo>
                <a:lnTo>
                  <a:pt x="2008632" y="54851"/>
                </a:lnTo>
                <a:lnTo>
                  <a:pt x="12192" y="54851"/>
                </a:lnTo>
                <a:lnTo>
                  <a:pt x="12192" y="0"/>
                </a:lnTo>
                <a:lnTo>
                  <a:pt x="0" y="0"/>
                </a:lnTo>
                <a:lnTo>
                  <a:pt x="0" y="1807464"/>
                </a:lnTo>
                <a:lnTo>
                  <a:pt x="6096" y="1807464"/>
                </a:lnTo>
                <a:lnTo>
                  <a:pt x="12192" y="1807464"/>
                </a:lnTo>
                <a:lnTo>
                  <a:pt x="2008632" y="1807464"/>
                </a:lnTo>
                <a:lnTo>
                  <a:pt x="2014728" y="1807464"/>
                </a:lnTo>
                <a:lnTo>
                  <a:pt x="2020824" y="1807464"/>
                </a:lnTo>
                <a:lnTo>
                  <a:pt x="2020824" y="0"/>
                </a:lnTo>
                <a:close/>
              </a:path>
            </a:pathLst>
          </a:custGeom>
          <a:solidFill>
            <a:srgbClr val="AFA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45811" y="3922266"/>
            <a:ext cx="13119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isim 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us</a:t>
            </a:r>
            <a:r>
              <a:rPr sz="2400" dirty="0">
                <a:latin typeface="Times New Roman"/>
                <a:cs typeface="Times New Roman"/>
              </a:rPr>
              <a:t>teri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o  bakiye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2820" y="3847590"/>
            <a:ext cx="7861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odel 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arka  renk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93964" y="3778008"/>
            <a:ext cx="1993900" cy="1807845"/>
          </a:xfrm>
          <a:custGeom>
            <a:avLst/>
            <a:gdLst/>
            <a:ahLst/>
            <a:cxnLst/>
            <a:rect l="l" t="t" r="r" b="b"/>
            <a:pathLst>
              <a:path w="1993900" h="1807845">
                <a:moveTo>
                  <a:pt x="1993392" y="0"/>
                </a:moveTo>
                <a:lnTo>
                  <a:pt x="1981200" y="0"/>
                </a:lnTo>
                <a:lnTo>
                  <a:pt x="1981200" y="1263383"/>
                </a:lnTo>
                <a:lnTo>
                  <a:pt x="1981200" y="1272527"/>
                </a:lnTo>
                <a:lnTo>
                  <a:pt x="1981200" y="1795272"/>
                </a:lnTo>
                <a:lnTo>
                  <a:pt x="12192" y="1795272"/>
                </a:lnTo>
                <a:lnTo>
                  <a:pt x="12192" y="1272527"/>
                </a:lnTo>
                <a:lnTo>
                  <a:pt x="1981200" y="1272527"/>
                </a:lnTo>
                <a:lnTo>
                  <a:pt x="1981200" y="1263383"/>
                </a:lnTo>
                <a:lnTo>
                  <a:pt x="12192" y="1263383"/>
                </a:lnTo>
                <a:lnTo>
                  <a:pt x="12192" y="0"/>
                </a:lnTo>
                <a:lnTo>
                  <a:pt x="0" y="0"/>
                </a:lnTo>
                <a:lnTo>
                  <a:pt x="0" y="1807464"/>
                </a:lnTo>
                <a:lnTo>
                  <a:pt x="6096" y="1807464"/>
                </a:lnTo>
                <a:lnTo>
                  <a:pt x="12192" y="1807464"/>
                </a:lnTo>
                <a:lnTo>
                  <a:pt x="1981200" y="1807464"/>
                </a:lnTo>
                <a:lnTo>
                  <a:pt x="1987296" y="1807464"/>
                </a:lnTo>
                <a:lnTo>
                  <a:pt x="1993392" y="1807464"/>
                </a:lnTo>
                <a:lnTo>
                  <a:pt x="1993392" y="0"/>
                </a:lnTo>
                <a:close/>
              </a:path>
            </a:pathLst>
          </a:custGeom>
          <a:solidFill>
            <a:srgbClr val="AFA08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R="259079" algn="r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solidFill>
                  <a:srgbClr val="000099"/>
                </a:solidFill>
                <a:latin typeface="Arial"/>
                <a:cs typeface="Arial"/>
              </a:rPr>
              <a:t>Durum</a:t>
            </a:r>
            <a:r>
              <a:rPr sz="3200" b="1" spc="-12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(1)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168" y="1672843"/>
            <a:ext cx="798258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Nesnenin </a:t>
            </a:r>
            <a:r>
              <a:rPr sz="2000" spc="-5" dirty="0">
                <a:latin typeface="Arial"/>
                <a:cs typeface="Arial"/>
              </a:rPr>
              <a:t>tüm </a:t>
            </a:r>
            <a:r>
              <a:rPr sz="2000" dirty="0">
                <a:latin typeface="Arial"/>
                <a:cs typeface="Arial"/>
              </a:rPr>
              <a:t>özellikleri </a:t>
            </a:r>
            <a:r>
              <a:rPr sz="2000" spc="-5" dirty="0">
                <a:latin typeface="Arial"/>
                <a:cs typeface="Arial"/>
              </a:rPr>
              <a:t>ve </a:t>
            </a:r>
            <a:r>
              <a:rPr sz="2000" dirty="0">
                <a:latin typeface="Arial"/>
                <a:cs typeface="Arial"/>
              </a:rPr>
              <a:t>bu özelliklerin o anki değerleri,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nesnenin  durumunu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oluşturur.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69726" y="3634740"/>
            <a:ext cx="388620" cy="1308100"/>
            <a:chOff x="5769726" y="3634740"/>
            <a:chExt cx="388620" cy="1308100"/>
          </a:xfrm>
        </p:grpSpPr>
        <p:sp>
          <p:nvSpPr>
            <p:cNvPr id="5" name="object 5"/>
            <p:cNvSpPr/>
            <p:nvPr/>
          </p:nvSpPr>
          <p:spPr>
            <a:xfrm>
              <a:off x="5769726" y="3634740"/>
              <a:ext cx="198120" cy="143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9726" y="3777996"/>
              <a:ext cx="388620" cy="1164590"/>
            </a:xfrm>
            <a:custGeom>
              <a:avLst/>
              <a:gdLst/>
              <a:ahLst/>
              <a:cxnLst/>
              <a:rect l="l" t="t" r="r" b="b"/>
              <a:pathLst>
                <a:path w="388620" h="1164589">
                  <a:moveTo>
                    <a:pt x="362712" y="516635"/>
                  </a:moveTo>
                  <a:lnTo>
                    <a:pt x="361188" y="516635"/>
                  </a:lnTo>
                  <a:lnTo>
                    <a:pt x="342900" y="515111"/>
                  </a:lnTo>
                  <a:lnTo>
                    <a:pt x="324612" y="512063"/>
                  </a:lnTo>
                  <a:lnTo>
                    <a:pt x="317296" y="510234"/>
                  </a:lnTo>
                  <a:lnTo>
                    <a:pt x="306324" y="512063"/>
                  </a:lnTo>
                  <a:lnTo>
                    <a:pt x="257556" y="528827"/>
                  </a:lnTo>
                  <a:lnTo>
                    <a:pt x="219456" y="553211"/>
                  </a:lnTo>
                  <a:lnTo>
                    <a:pt x="195072" y="582167"/>
                  </a:lnTo>
                  <a:lnTo>
                    <a:pt x="195072" y="583691"/>
                  </a:lnTo>
                  <a:lnTo>
                    <a:pt x="193548" y="583691"/>
                  </a:lnTo>
                  <a:lnTo>
                    <a:pt x="188976" y="594359"/>
                  </a:lnTo>
                  <a:lnTo>
                    <a:pt x="185928" y="605027"/>
                  </a:lnTo>
                  <a:lnTo>
                    <a:pt x="185928" y="606551"/>
                  </a:lnTo>
                  <a:lnTo>
                    <a:pt x="184404" y="617219"/>
                  </a:lnTo>
                  <a:lnTo>
                    <a:pt x="184404" y="1059179"/>
                  </a:lnTo>
                  <a:lnTo>
                    <a:pt x="181356" y="1069847"/>
                  </a:lnTo>
                  <a:lnTo>
                    <a:pt x="153924" y="1106423"/>
                  </a:lnTo>
                  <a:lnTo>
                    <a:pt x="105156" y="1133855"/>
                  </a:lnTo>
                  <a:lnTo>
                    <a:pt x="56388" y="1147571"/>
                  </a:lnTo>
                  <a:lnTo>
                    <a:pt x="0" y="1152143"/>
                  </a:lnTo>
                  <a:lnTo>
                    <a:pt x="1524" y="1164335"/>
                  </a:lnTo>
                  <a:lnTo>
                    <a:pt x="21336" y="1164335"/>
                  </a:lnTo>
                  <a:lnTo>
                    <a:pt x="39624" y="1162811"/>
                  </a:lnTo>
                  <a:lnTo>
                    <a:pt x="59436" y="1159763"/>
                  </a:lnTo>
                  <a:lnTo>
                    <a:pt x="76200" y="1155191"/>
                  </a:lnTo>
                  <a:lnTo>
                    <a:pt x="94488" y="1150619"/>
                  </a:lnTo>
                  <a:lnTo>
                    <a:pt x="109728" y="1146047"/>
                  </a:lnTo>
                  <a:lnTo>
                    <a:pt x="124968" y="1138427"/>
                  </a:lnTo>
                  <a:lnTo>
                    <a:pt x="138684" y="1132331"/>
                  </a:lnTo>
                  <a:lnTo>
                    <a:pt x="173736" y="1104899"/>
                  </a:lnTo>
                  <a:lnTo>
                    <a:pt x="187452" y="1085087"/>
                  </a:lnTo>
                  <a:lnTo>
                    <a:pt x="188976" y="1085087"/>
                  </a:lnTo>
                  <a:lnTo>
                    <a:pt x="193548" y="1074419"/>
                  </a:lnTo>
                  <a:lnTo>
                    <a:pt x="193548" y="1072895"/>
                  </a:lnTo>
                  <a:lnTo>
                    <a:pt x="196596" y="1062227"/>
                  </a:lnTo>
                  <a:lnTo>
                    <a:pt x="198120" y="1050035"/>
                  </a:lnTo>
                  <a:lnTo>
                    <a:pt x="198120" y="609599"/>
                  </a:lnTo>
                  <a:lnTo>
                    <a:pt x="201168" y="598931"/>
                  </a:lnTo>
                  <a:lnTo>
                    <a:pt x="205740" y="588263"/>
                  </a:lnTo>
                  <a:lnTo>
                    <a:pt x="205740" y="589787"/>
                  </a:lnTo>
                  <a:lnTo>
                    <a:pt x="211836" y="580643"/>
                  </a:lnTo>
                  <a:lnTo>
                    <a:pt x="249936" y="547115"/>
                  </a:lnTo>
                  <a:lnTo>
                    <a:pt x="292608" y="528827"/>
                  </a:lnTo>
                  <a:lnTo>
                    <a:pt x="344424" y="518159"/>
                  </a:lnTo>
                  <a:lnTo>
                    <a:pt x="362712" y="516635"/>
                  </a:lnTo>
                  <a:close/>
                </a:path>
                <a:path w="388620" h="1164589">
                  <a:moveTo>
                    <a:pt x="388620" y="513587"/>
                  </a:moveTo>
                  <a:lnTo>
                    <a:pt x="388620" y="507491"/>
                  </a:lnTo>
                  <a:lnTo>
                    <a:pt x="385572" y="504443"/>
                  </a:lnTo>
                  <a:lnTo>
                    <a:pt x="381000" y="504326"/>
                  </a:lnTo>
                  <a:lnTo>
                    <a:pt x="361188" y="502792"/>
                  </a:lnTo>
                  <a:lnTo>
                    <a:pt x="292608" y="490727"/>
                  </a:lnTo>
                  <a:lnTo>
                    <a:pt x="249936" y="473963"/>
                  </a:lnTo>
                  <a:lnTo>
                    <a:pt x="219456" y="449579"/>
                  </a:lnTo>
                  <a:lnTo>
                    <a:pt x="198120" y="411479"/>
                  </a:lnTo>
                  <a:lnTo>
                    <a:pt x="198120" y="0"/>
                  </a:lnTo>
                  <a:lnTo>
                    <a:pt x="184404" y="0"/>
                  </a:lnTo>
                  <a:lnTo>
                    <a:pt x="184404" y="402335"/>
                  </a:lnTo>
                  <a:lnTo>
                    <a:pt x="185928" y="414527"/>
                  </a:lnTo>
                  <a:lnTo>
                    <a:pt x="188976" y="425195"/>
                  </a:lnTo>
                  <a:lnTo>
                    <a:pt x="188976" y="426719"/>
                  </a:lnTo>
                  <a:lnTo>
                    <a:pt x="193548" y="437387"/>
                  </a:lnTo>
                  <a:lnTo>
                    <a:pt x="195072" y="437387"/>
                  </a:lnTo>
                  <a:lnTo>
                    <a:pt x="201168" y="448055"/>
                  </a:lnTo>
                  <a:lnTo>
                    <a:pt x="210312" y="457199"/>
                  </a:lnTo>
                  <a:lnTo>
                    <a:pt x="219456" y="467867"/>
                  </a:lnTo>
                  <a:lnTo>
                    <a:pt x="231648" y="475487"/>
                  </a:lnTo>
                  <a:lnTo>
                    <a:pt x="243840" y="484631"/>
                  </a:lnTo>
                  <a:lnTo>
                    <a:pt x="257556" y="490727"/>
                  </a:lnTo>
                  <a:lnTo>
                    <a:pt x="272796" y="498347"/>
                  </a:lnTo>
                  <a:lnTo>
                    <a:pt x="306324" y="507491"/>
                  </a:lnTo>
                  <a:lnTo>
                    <a:pt x="317296" y="510234"/>
                  </a:lnTo>
                  <a:lnTo>
                    <a:pt x="342900" y="505967"/>
                  </a:lnTo>
                  <a:lnTo>
                    <a:pt x="361188" y="504560"/>
                  </a:lnTo>
                  <a:lnTo>
                    <a:pt x="381000" y="504443"/>
                  </a:lnTo>
                  <a:lnTo>
                    <a:pt x="381000" y="516635"/>
                  </a:lnTo>
                  <a:lnTo>
                    <a:pt x="385572" y="516635"/>
                  </a:lnTo>
                  <a:lnTo>
                    <a:pt x="388620" y="513587"/>
                  </a:lnTo>
                  <a:close/>
                </a:path>
                <a:path w="388620" h="1164589">
                  <a:moveTo>
                    <a:pt x="381000" y="516635"/>
                  </a:moveTo>
                  <a:lnTo>
                    <a:pt x="381000" y="504443"/>
                  </a:lnTo>
                  <a:lnTo>
                    <a:pt x="361188" y="504560"/>
                  </a:lnTo>
                  <a:lnTo>
                    <a:pt x="342900" y="505967"/>
                  </a:lnTo>
                  <a:lnTo>
                    <a:pt x="317296" y="510234"/>
                  </a:lnTo>
                  <a:lnTo>
                    <a:pt x="324612" y="512063"/>
                  </a:lnTo>
                  <a:lnTo>
                    <a:pt x="342900" y="515111"/>
                  </a:lnTo>
                  <a:lnTo>
                    <a:pt x="361188" y="516635"/>
                  </a:lnTo>
                  <a:lnTo>
                    <a:pt x="381000" y="516635"/>
                  </a:lnTo>
                  <a:close/>
                </a:path>
              </a:pathLst>
            </a:custGeom>
            <a:solidFill>
              <a:srgbClr val="AFA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715628" y="3025152"/>
            <a:ext cx="2833370" cy="753110"/>
          </a:xfrm>
          <a:custGeom>
            <a:avLst/>
            <a:gdLst/>
            <a:ahLst/>
            <a:cxnLst/>
            <a:rect l="l" t="t" r="r" b="b"/>
            <a:pathLst>
              <a:path w="2833370" h="753110">
                <a:moveTo>
                  <a:pt x="2833116" y="0"/>
                </a:moveTo>
                <a:lnTo>
                  <a:pt x="2819400" y="0"/>
                </a:lnTo>
                <a:lnTo>
                  <a:pt x="2819400" y="12192"/>
                </a:lnTo>
                <a:lnTo>
                  <a:pt x="2819400" y="609587"/>
                </a:lnTo>
                <a:lnTo>
                  <a:pt x="13716" y="609587"/>
                </a:lnTo>
                <a:lnTo>
                  <a:pt x="13716" y="12192"/>
                </a:lnTo>
                <a:lnTo>
                  <a:pt x="2819400" y="12192"/>
                </a:lnTo>
                <a:lnTo>
                  <a:pt x="2819400" y="0"/>
                </a:lnTo>
                <a:lnTo>
                  <a:pt x="0" y="0"/>
                </a:lnTo>
                <a:lnTo>
                  <a:pt x="0" y="752856"/>
                </a:lnTo>
                <a:lnTo>
                  <a:pt x="7620" y="752856"/>
                </a:lnTo>
                <a:lnTo>
                  <a:pt x="13716" y="752856"/>
                </a:lnTo>
                <a:lnTo>
                  <a:pt x="13716" y="621779"/>
                </a:lnTo>
                <a:lnTo>
                  <a:pt x="2819400" y="621779"/>
                </a:lnTo>
                <a:lnTo>
                  <a:pt x="2819400" y="752856"/>
                </a:lnTo>
                <a:lnTo>
                  <a:pt x="2827020" y="752856"/>
                </a:lnTo>
                <a:lnTo>
                  <a:pt x="2833116" y="752856"/>
                </a:lnTo>
                <a:lnTo>
                  <a:pt x="2833116" y="0"/>
                </a:lnTo>
                <a:close/>
              </a:path>
            </a:pathLst>
          </a:custGeom>
          <a:solidFill>
            <a:srgbClr val="AFA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00475" y="3218178"/>
            <a:ext cx="1451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BirMusteri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35798" y="4118862"/>
            <a:ext cx="1826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Mevcut</a:t>
            </a:r>
            <a:r>
              <a:rPr sz="2400" spc="-1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durum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15628" y="3778008"/>
            <a:ext cx="2833370" cy="2383790"/>
          </a:xfrm>
          <a:custGeom>
            <a:avLst/>
            <a:gdLst/>
            <a:ahLst/>
            <a:cxnLst/>
            <a:rect l="l" t="t" r="r" b="b"/>
            <a:pathLst>
              <a:path w="2833370" h="2383790">
                <a:moveTo>
                  <a:pt x="2833116" y="0"/>
                </a:moveTo>
                <a:lnTo>
                  <a:pt x="2819400" y="0"/>
                </a:lnTo>
                <a:lnTo>
                  <a:pt x="2819400" y="1228331"/>
                </a:lnTo>
                <a:lnTo>
                  <a:pt x="2819400" y="1240523"/>
                </a:lnTo>
                <a:lnTo>
                  <a:pt x="2819400" y="2371344"/>
                </a:lnTo>
                <a:lnTo>
                  <a:pt x="13716" y="2371344"/>
                </a:lnTo>
                <a:lnTo>
                  <a:pt x="13716" y="1240523"/>
                </a:lnTo>
                <a:lnTo>
                  <a:pt x="2819400" y="1240523"/>
                </a:lnTo>
                <a:lnTo>
                  <a:pt x="2819400" y="1228331"/>
                </a:lnTo>
                <a:lnTo>
                  <a:pt x="13716" y="1228331"/>
                </a:lnTo>
                <a:lnTo>
                  <a:pt x="13716" y="0"/>
                </a:lnTo>
                <a:lnTo>
                  <a:pt x="0" y="0"/>
                </a:lnTo>
                <a:lnTo>
                  <a:pt x="0" y="2383536"/>
                </a:lnTo>
                <a:lnTo>
                  <a:pt x="7620" y="2383536"/>
                </a:lnTo>
                <a:lnTo>
                  <a:pt x="13716" y="2383536"/>
                </a:lnTo>
                <a:lnTo>
                  <a:pt x="2819400" y="2383536"/>
                </a:lnTo>
                <a:lnTo>
                  <a:pt x="2827020" y="2383536"/>
                </a:lnTo>
                <a:lnTo>
                  <a:pt x="2833116" y="2383536"/>
                </a:lnTo>
                <a:lnTo>
                  <a:pt x="2833116" y="0"/>
                </a:lnTo>
                <a:close/>
              </a:path>
            </a:pathLst>
          </a:custGeom>
          <a:solidFill>
            <a:srgbClr val="AFA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76675" y="3737862"/>
            <a:ext cx="25507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imes New Roman"/>
                <a:cs typeface="Times New Roman"/>
              </a:rPr>
              <a:t>isim=“A.Tarhan” 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us</a:t>
            </a:r>
            <a:r>
              <a:rPr sz="2400" dirty="0">
                <a:latin typeface="Times New Roman"/>
                <a:cs typeface="Times New Roman"/>
              </a:rPr>
              <a:t>teri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o=0805123  bakiye=1000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R="257810" algn="r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solidFill>
                  <a:srgbClr val="000099"/>
                </a:solidFill>
                <a:latin typeface="Arial"/>
                <a:cs typeface="Arial"/>
              </a:rPr>
              <a:t>D</a:t>
            </a:r>
            <a:r>
              <a:rPr sz="3200" b="1" spc="-10" dirty="0">
                <a:solidFill>
                  <a:srgbClr val="000099"/>
                </a:solidFill>
                <a:latin typeface="Arial"/>
                <a:cs typeface="Arial"/>
              </a:rPr>
              <a:t>av</a:t>
            </a:r>
            <a:r>
              <a:rPr sz="3200" b="1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3200" b="1" spc="-10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nı</a:t>
            </a:r>
            <a:r>
              <a:rPr sz="3200" spc="180" dirty="0">
                <a:solidFill>
                  <a:srgbClr val="000099"/>
                </a:solidFill>
              </a:rPr>
              <a:t>ş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724" y="1601215"/>
            <a:ext cx="8227059" cy="322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Her nesnenin </a:t>
            </a:r>
            <a:r>
              <a:rPr sz="2000" spc="-5" dirty="0">
                <a:latin typeface="Arial"/>
                <a:cs typeface="Arial"/>
              </a:rPr>
              <a:t>iş yapabilmeyi </a:t>
            </a:r>
            <a:r>
              <a:rPr sz="2000" dirty="0">
                <a:latin typeface="Arial"/>
                <a:cs typeface="Arial"/>
              </a:rPr>
              <a:t>sağlayan </a:t>
            </a:r>
            <a:r>
              <a:rPr sz="2000" spc="-5" dirty="0">
                <a:latin typeface="Arial"/>
                <a:cs typeface="Arial"/>
              </a:rPr>
              <a:t>tanımlı bir davranış </a:t>
            </a:r>
            <a:r>
              <a:rPr sz="2000" dirty="0">
                <a:latin typeface="Arial"/>
                <a:cs typeface="Arial"/>
              </a:rPr>
              <a:t>şekli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vardır.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0A18C"/>
              </a:buClr>
              <a:buFont typeface="DejaVu Sans"/>
              <a:buChar char="■"/>
            </a:pP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Nasıl davranır, nasıl tepki verir ?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(“act”/“react”)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Nesnenin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operasyonları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4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Görülebilir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aktivite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Diğer nesneler tarafından kullanılan </a:t>
            </a:r>
            <a:r>
              <a:rPr sz="1600" spc="-10" dirty="0">
                <a:latin typeface="Arial"/>
                <a:cs typeface="Arial"/>
              </a:rPr>
              <a:t>arayüz </a:t>
            </a:r>
            <a:r>
              <a:rPr sz="1600" spc="-5" dirty="0">
                <a:latin typeface="Arial"/>
                <a:cs typeface="Arial"/>
              </a:rPr>
              <a:t>(“public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interface-operations”)</a:t>
            </a:r>
            <a:endParaRPr sz="1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B0A18C"/>
              </a:buClr>
              <a:buFont typeface="IPAexGothic"/>
              <a:buChar char="◆"/>
            </a:pP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38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Davranışın gerçekleştirilmesi </a:t>
            </a:r>
            <a:r>
              <a:rPr sz="1800" spc="-10" dirty="0">
                <a:latin typeface="Arial"/>
                <a:cs typeface="Arial"/>
              </a:rPr>
              <a:t>bilgisayar </a:t>
            </a:r>
            <a:r>
              <a:rPr sz="1800" spc="-5" dirty="0">
                <a:latin typeface="Arial"/>
                <a:cs typeface="Arial"/>
              </a:rPr>
              <a:t>kodu ile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yapılır.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Kodlanan nesne yordamları, davranışı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gerçekleştirir.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Gizli gerçekleştirme (“encapsulated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implementation”)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R="259079" algn="r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solidFill>
                  <a:srgbClr val="000099"/>
                </a:solidFill>
                <a:latin typeface="Arial"/>
                <a:cs typeface="Arial"/>
              </a:rPr>
              <a:t>Durum</a:t>
            </a:r>
            <a:r>
              <a:rPr sz="3200" b="1" spc="-12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(2)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78860" y="2260092"/>
            <a:ext cx="5076825" cy="1518285"/>
            <a:chOff x="1078860" y="2260092"/>
            <a:chExt cx="5076825" cy="1518285"/>
          </a:xfrm>
        </p:grpSpPr>
        <p:sp>
          <p:nvSpPr>
            <p:cNvPr id="4" name="object 4"/>
            <p:cNvSpPr/>
            <p:nvPr/>
          </p:nvSpPr>
          <p:spPr>
            <a:xfrm>
              <a:off x="1078860" y="3692652"/>
              <a:ext cx="2395855" cy="76200"/>
            </a:xfrm>
            <a:custGeom>
              <a:avLst/>
              <a:gdLst/>
              <a:ahLst/>
              <a:cxnLst/>
              <a:rect l="l" t="t" r="r" b="b"/>
              <a:pathLst>
                <a:path w="2395854" h="76200">
                  <a:moveTo>
                    <a:pt x="2320529" y="25808"/>
                  </a:moveTo>
                  <a:lnTo>
                    <a:pt x="1524" y="7620"/>
                  </a:lnTo>
                  <a:lnTo>
                    <a:pt x="0" y="33528"/>
                  </a:lnTo>
                  <a:lnTo>
                    <a:pt x="2320042" y="50197"/>
                  </a:lnTo>
                  <a:lnTo>
                    <a:pt x="2320529" y="25808"/>
                  </a:lnTo>
                  <a:close/>
                </a:path>
                <a:path w="2395854" h="76200">
                  <a:moveTo>
                    <a:pt x="2333237" y="69342"/>
                  </a:moveTo>
                  <a:lnTo>
                    <a:pt x="2333237" y="50292"/>
                  </a:lnTo>
                  <a:lnTo>
                    <a:pt x="2320042" y="50197"/>
                  </a:lnTo>
                  <a:lnTo>
                    <a:pt x="2319521" y="76200"/>
                  </a:lnTo>
                  <a:lnTo>
                    <a:pt x="2333237" y="69342"/>
                  </a:lnTo>
                  <a:close/>
                </a:path>
                <a:path w="2395854" h="76200">
                  <a:moveTo>
                    <a:pt x="2333237" y="50292"/>
                  </a:moveTo>
                  <a:lnTo>
                    <a:pt x="2333237" y="25908"/>
                  </a:lnTo>
                  <a:lnTo>
                    <a:pt x="2320529" y="25808"/>
                  </a:lnTo>
                  <a:lnTo>
                    <a:pt x="2320042" y="50197"/>
                  </a:lnTo>
                  <a:lnTo>
                    <a:pt x="2333237" y="50292"/>
                  </a:lnTo>
                  <a:close/>
                </a:path>
                <a:path w="2395854" h="76200">
                  <a:moveTo>
                    <a:pt x="2395721" y="38100"/>
                  </a:moveTo>
                  <a:lnTo>
                    <a:pt x="2321045" y="0"/>
                  </a:lnTo>
                  <a:lnTo>
                    <a:pt x="2320529" y="25808"/>
                  </a:lnTo>
                  <a:lnTo>
                    <a:pt x="2333237" y="25908"/>
                  </a:lnTo>
                  <a:lnTo>
                    <a:pt x="2333237" y="69342"/>
                  </a:lnTo>
                  <a:lnTo>
                    <a:pt x="2395721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68484" y="2260104"/>
              <a:ext cx="2687320" cy="1518285"/>
            </a:xfrm>
            <a:custGeom>
              <a:avLst/>
              <a:gdLst/>
              <a:ahLst/>
              <a:cxnLst/>
              <a:rect l="l" t="t" r="r" b="b"/>
              <a:pathLst>
                <a:path w="2687320" h="1518285">
                  <a:moveTo>
                    <a:pt x="2686812" y="0"/>
                  </a:moveTo>
                  <a:lnTo>
                    <a:pt x="2673096" y="0"/>
                  </a:lnTo>
                  <a:lnTo>
                    <a:pt x="2673096" y="12192"/>
                  </a:lnTo>
                  <a:lnTo>
                    <a:pt x="2673096" y="670547"/>
                  </a:lnTo>
                  <a:lnTo>
                    <a:pt x="13716" y="669036"/>
                  </a:lnTo>
                  <a:lnTo>
                    <a:pt x="13716" y="12192"/>
                  </a:lnTo>
                  <a:lnTo>
                    <a:pt x="2673096" y="12192"/>
                  </a:lnTo>
                  <a:lnTo>
                    <a:pt x="2673096" y="0"/>
                  </a:lnTo>
                  <a:lnTo>
                    <a:pt x="0" y="0"/>
                  </a:lnTo>
                  <a:lnTo>
                    <a:pt x="0" y="1517904"/>
                  </a:lnTo>
                  <a:lnTo>
                    <a:pt x="6096" y="1517904"/>
                  </a:lnTo>
                  <a:lnTo>
                    <a:pt x="13716" y="1517904"/>
                  </a:lnTo>
                  <a:lnTo>
                    <a:pt x="13716" y="681228"/>
                  </a:lnTo>
                  <a:lnTo>
                    <a:pt x="2673096" y="682739"/>
                  </a:lnTo>
                  <a:lnTo>
                    <a:pt x="2673096" y="1517904"/>
                  </a:lnTo>
                  <a:lnTo>
                    <a:pt x="2680716" y="1517904"/>
                  </a:lnTo>
                  <a:lnTo>
                    <a:pt x="2686812" y="1517904"/>
                  </a:lnTo>
                  <a:lnTo>
                    <a:pt x="2686812" y="0"/>
                  </a:lnTo>
                  <a:close/>
                </a:path>
              </a:pathLst>
            </a:custGeom>
            <a:solidFill>
              <a:srgbClr val="AFA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884" y="3279138"/>
            <a:ext cx="21418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bakiye_degistir(500)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3331" y="2526282"/>
            <a:ext cx="1212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BirMusteri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7151" y="3096258"/>
            <a:ext cx="21323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Times New Roman"/>
                <a:cs typeface="Times New Roman"/>
              </a:rPr>
              <a:t>isim=“A.Tarhan” 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No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5" dirty="0">
                <a:latin typeface="Times New Roman"/>
                <a:cs typeface="Times New Roman"/>
              </a:rPr>
              <a:t>0</a:t>
            </a:r>
            <a:r>
              <a:rPr sz="2000" spc="-10" dirty="0">
                <a:latin typeface="Times New Roman"/>
                <a:cs typeface="Times New Roman"/>
              </a:rPr>
              <a:t>8</a:t>
            </a:r>
            <a:r>
              <a:rPr sz="2000" spc="5" dirty="0">
                <a:latin typeface="Times New Roman"/>
                <a:cs typeface="Times New Roman"/>
              </a:rPr>
              <a:t>0</a:t>
            </a:r>
            <a:r>
              <a:rPr sz="2000" spc="-10" dirty="0">
                <a:latin typeface="Times New Roman"/>
                <a:cs typeface="Times New Roman"/>
              </a:rPr>
              <a:t>5</a:t>
            </a:r>
            <a:r>
              <a:rPr sz="2000" spc="5" dirty="0">
                <a:latin typeface="Times New Roman"/>
                <a:cs typeface="Times New Roman"/>
              </a:rPr>
              <a:t>1</a:t>
            </a:r>
            <a:r>
              <a:rPr sz="2000" spc="-1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11428" y="2266200"/>
            <a:ext cx="2388235" cy="1511935"/>
          </a:xfrm>
          <a:custGeom>
            <a:avLst/>
            <a:gdLst/>
            <a:ahLst/>
            <a:cxnLst/>
            <a:rect l="l" t="t" r="r" b="b"/>
            <a:pathLst>
              <a:path w="2388234" h="1511935">
                <a:moveTo>
                  <a:pt x="2388108" y="0"/>
                </a:moveTo>
                <a:lnTo>
                  <a:pt x="2375916" y="0"/>
                </a:lnTo>
                <a:lnTo>
                  <a:pt x="2375916" y="12192"/>
                </a:lnTo>
                <a:lnTo>
                  <a:pt x="2375916" y="563867"/>
                </a:lnTo>
                <a:lnTo>
                  <a:pt x="13716" y="562356"/>
                </a:lnTo>
                <a:lnTo>
                  <a:pt x="13716" y="12192"/>
                </a:lnTo>
                <a:lnTo>
                  <a:pt x="2375916" y="12192"/>
                </a:lnTo>
                <a:lnTo>
                  <a:pt x="2375916" y="0"/>
                </a:lnTo>
                <a:lnTo>
                  <a:pt x="0" y="0"/>
                </a:lnTo>
                <a:lnTo>
                  <a:pt x="0" y="1511808"/>
                </a:lnTo>
                <a:lnTo>
                  <a:pt x="7620" y="1511808"/>
                </a:lnTo>
                <a:lnTo>
                  <a:pt x="13716" y="1511808"/>
                </a:lnTo>
                <a:lnTo>
                  <a:pt x="13716" y="574548"/>
                </a:lnTo>
                <a:lnTo>
                  <a:pt x="2375916" y="576059"/>
                </a:lnTo>
                <a:lnTo>
                  <a:pt x="2375916" y="1511808"/>
                </a:lnTo>
                <a:lnTo>
                  <a:pt x="2382012" y="1511808"/>
                </a:lnTo>
                <a:lnTo>
                  <a:pt x="2388108" y="1511808"/>
                </a:lnTo>
                <a:lnTo>
                  <a:pt x="2388108" y="0"/>
                </a:lnTo>
                <a:close/>
              </a:path>
            </a:pathLst>
          </a:custGeom>
          <a:solidFill>
            <a:srgbClr val="AFA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96274" y="2494278"/>
            <a:ext cx="1212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BirMusteri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70950" y="2972814"/>
            <a:ext cx="21323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Times New Roman"/>
                <a:cs typeface="Times New Roman"/>
              </a:rPr>
              <a:t>isim=“A.Tarhan” 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No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5" dirty="0">
                <a:latin typeface="Times New Roman"/>
                <a:cs typeface="Times New Roman"/>
              </a:rPr>
              <a:t>0</a:t>
            </a:r>
            <a:r>
              <a:rPr sz="2000" spc="-10" dirty="0">
                <a:latin typeface="Times New Roman"/>
                <a:cs typeface="Times New Roman"/>
              </a:rPr>
              <a:t>8</a:t>
            </a:r>
            <a:r>
              <a:rPr sz="2000" spc="5" dirty="0">
                <a:latin typeface="Times New Roman"/>
                <a:cs typeface="Times New Roman"/>
              </a:rPr>
              <a:t>0</a:t>
            </a:r>
            <a:r>
              <a:rPr sz="2000" spc="-10" dirty="0">
                <a:latin typeface="Times New Roman"/>
                <a:cs typeface="Times New Roman"/>
              </a:rPr>
              <a:t>5</a:t>
            </a:r>
            <a:r>
              <a:rPr sz="2000" spc="5" dirty="0">
                <a:latin typeface="Times New Roman"/>
                <a:cs typeface="Times New Roman"/>
              </a:rPr>
              <a:t>1</a:t>
            </a:r>
            <a:r>
              <a:rPr sz="2000" spc="-1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3  bakiye=500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4060" y="3477767"/>
            <a:ext cx="9144000" cy="3729354"/>
            <a:chOff x="774060" y="3477767"/>
            <a:chExt cx="9144000" cy="3729354"/>
          </a:xfrm>
        </p:grpSpPr>
        <p:sp>
          <p:nvSpPr>
            <p:cNvPr id="13" name="object 13"/>
            <p:cNvSpPr/>
            <p:nvPr/>
          </p:nvSpPr>
          <p:spPr>
            <a:xfrm>
              <a:off x="6184252" y="3488448"/>
              <a:ext cx="1005840" cy="340360"/>
            </a:xfrm>
            <a:custGeom>
              <a:avLst/>
              <a:gdLst/>
              <a:ahLst/>
              <a:cxnLst/>
              <a:rect l="l" t="t" r="r" b="b"/>
              <a:pathLst>
                <a:path w="1005840" h="340360">
                  <a:moveTo>
                    <a:pt x="32004" y="112776"/>
                  </a:moveTo>
                  <a:lnTo>
                    <a:pt x="0" y="112776"/>
                  </a:lnTo>
                  <a:lnTo>
                    <a:pt x="0" y="339852"/>
                  </a:lnTo>
                  <a:lnTo>
                    <a:pt x="32004" y="339852"/>
                  </a:lnTo>
                  <a:lnTo>
                    <a:pt x="32004" y="112776"/>
                  </a:lnTo>
                  <a:close/>
                </a:path>
                <a:path w="1005840" h="340360">
                  <a:moveTo>
                    <a:pt x="126492" y="112776"/>
                  </a:moveTo>
                  <a:lnTo>
                    <a:pt x="64008" y="112776"/>
                  </a:lnTo>
                  <a:lnTo>
                    <a:pt x="64008" y="339852"/>
                  </a:lnTo>
                  <a:lnTo>
                    <a:pt x="126492" y="339852"/>
                  </a:lnTo>
                  <a:lnTo>
                    <a:pt x="126492" y="112776"/>
                  </a:lnTo>
                  <a:close/>
                </a:path>
                <a:path w="1005840" h="340360">
                  <a:moveTo>
                    <a:pt x="1005840" y="225552"/>
                  </a:moveTo>
                  <a:lnTo>
                    <a:pt x="754380" y="0"/>
                  </a:lnTo>
                  <a:lnTo>
                    <a:pt x="754380" y="112776"/>
                  </a:lnTo>
                  <a:lnTo>
                    <a:pt x="156972" y="112776"/>
                  </a:lnTo>
                  <a:lnTo>
                    <a:pt x="156972" y="289560"/>
                  </a:lnTo>
                  <a:lnTo>
                    <a:pt x="934948" y="289560"/>
                  </a:lnTo>
                  <a:lnTo>
                    <a:pt x="1005840" y="225552"/>
                  </a:lnTo>
                  <a:close/>
                </a:path>
              </a:pathLst>
            </a:custGeom>
            <a:solidFill>
              <a:srgbClr val="FFFF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36655" y="3477767"/>
              <a:ext cx="861060" cy="300355"/>
            </a:xfrm>
            <a:custGeom>
              <a:avLst/>
              <a:gdLst/>
              <a:ahLst/>
              <a:cxnLst/>
              <a:rect l="l" t="t" r="r" b="b"/>
              <a:pathLst>
                <a:path w="861059" h="300354">
                  <a:moveTo>
                    <a:pt x="601980" y="118872"/>
                  </a:moveTo>
                  <a:lnTo>
                    <a:pt x="0" y="118872"/>
                  </a:lnTo>
                  <a:lnTo>
                    <a:pt x="0" y="300228"/>
                  </a:lnTo>
                  <a:lnTo>
                    <a:pt x="4572" y="300228"/>
                  </a:lnTo>
                  <a:lnTo>
                    <a:pt x="4572" y="128016"/>
                  </a:lnTo>
                  <a:lnTo>
                    <a:pt x="10668" y="123444"/>
                  </a:lnTo>
                  <a:lnTo>
                    <a:pt x="10668" y="128016"/>
                  </a:lnTo>
                  <a:lnTo>
                    <a:pt x="597408" y="128016"/>
                  </a:lnTo>
                  <a:lnTo>
                    <a:pt x="597408" y="123444"/>
                  </a:lnTo>
                  <a:lnTo>
                    <a:pt x="601980" y="118872"/>
                  </a:lnTo>
                  <a:close/>
                </a:path>
                <a:path w="861059" h="300354">
                  <a:moveTo>
                    <a:pt x="10668" y="128016"/>
                  </a:moveTo>
                  <a:lnTo>
                    <a:pt x="10668" y="123444"/>
                  </a:lnTo>
                  <a:lnTo>
                    <a:pt x="4572" y="128016"/>
                  </a:lnTo>
                  <a:lnTo>
                    <a:pt x="10668" y="128016"/>
                  </a:lnTo>
                  <a:close/>
                </a:path>
                <a:path w="861059" h="300354">
                  <a:moveTo>
                    <a:pt x="10668" y="300228"/>
                  </a:moveTo>
                  <a:lnTo>
                    <a:pt x="10668" y="128016"/>
                  </a:lnTo>
                  <a:lnTo>
                    <a:pt x="4572" y="128016"/>
                  </a:lnTo>
                  <a:lnTo>
                    <a:pt x="4572" y="300228"/>
                  </a:lnTo>
                  <a:lnTo>
                    <a:pt x="10668" y="300228"/>
                  </a:lnTo>
                  <a:close/>
                </a:path>
                <a:path w="861059" h="300354">
                  <a:moveTo>
                    <a:pt x="861060" y="236220"/>
                  </a:moveTo>
                  <a:lnTo>
                    <a:pt x="597408" y="0"/>
                  </a:lnTo>
                  <a:lnTo>
                    <a:pt x="597408" y="118872"/>
                  </a:lnTo>
                  <a:lnTo>
                    <a:pt x="598932" y="118872"/>
                  </a:lnTo>
                  <a:lnTo>
                    <a:pt x="598932" y="13716"/>
                  </a:lnTo>
                  <a:lnTo>
                    <a:pt x="606552" y="10668"/>
                  </a:lnTo>
                  <a:lnTo>
                    <a:pt x="606552" y="20597"/>
                  </a:lnTo>
                  <a:lnTo>
                    <a:pt x="846158" y="236969"/>
                  </a:lnTo>
                  <a:lnTo>
                    <a:pt x="850392" y="233172"/>
                  </a:lnTo>
                  <a:lnTo>
                    <a:pt x="850392" y="245839"/>
                  </a:lnTo>
                  <a:lnTo>
                    <a:pt x="861060" y="236220"/>
                  </a:lnTo>
                  <a:close/>
                </a:path>
                <a:path w="861059" h="300354">
                  <a:moveTo>
                    <a:pt x="601980" y="128016"/>
                  </a:moveTo>
                  <a:lnTo>
                    <a:pt x="601980" y="118872"/>
                  </a:lnTo>
                  <a:lnTo>
                    <a:pt x="597408" y="123444"/>
                  </a:lnTo>
                  <a:lnTo>
                    <a:pt x="597408" y="128016"/>
                  </a:lnTo>
                  <a:lnTo>
                    <a:pt x="601980" y="128016"/>
                  </a:lnTo>
                  <a:close/>
                </a:path>
                <a:path w="861059" h="300354">
                  <a:moveTo>
                    <a:pt x="606552" y="20597"/>
                  </a:moveTo>
                  <a:lnTo>
                    <a:pt x="606552" y="10668"/>
                  </a:lnTo>
                  <a:lnTo>
                    <a:pt x="598932" y="13716"/>
                  </a:lnTo>
                  <a:lnTo>
                    <a:pt x="606552" y="20597"/>
                  </a:lnTo>
                  <a:close/>
                </a:path>
                <a:path w="861059" h="300354">
                  <a:moveTo>
                    <a:pt x="606552" y="128016"/>
                  </a:moveTo>
                  <a:lnTo>
                    <a:pt x="606552" y="20597"/>
                  </a:lnTo>
                  <a:lnTo>
                    <a:pt x="598932" y="13716"/>
                  </a:lnTo>
                  <a:lnTo>
                    <a:pt x="598932" y="118872"/>
                  </a:lnTo>
                  <a:lnTo>
                    <a:pt x="601980" y="118872"/>
                  </a:lnTo>
                  <a:lnTo>
                    <a:pt x="601980" y="128016"/>
                  </a:lnTo>
                  <a:lnTo>
                    <a:pt x="606552" y="128016"/>
                  </a:lnTo>
                  <a:close/>
                </a:path>
                <a:path w="861059" h="300354">
                  <a:moveTo>
                    <a:pt x="850392" y="245839"/>
                  </a:moveTo>
                  <a:lnTo>
                    <a:pt x="850392" y="240792"/>
                  </a:lnTo>
                  <a:lnTo>
                    <a:pt x="846158" y="236969"/>
                  </a:lnTo>
                  <a:lnTo>
                    <a:pt x="775633" y="300228"/>
                  </a:lnTo>
                  <a:lnTo>
                    <a:pt x="790076" y="300228"/>
                  </a:lnTo>
                  <a:lnTo>
                    <a:pt x="850392" y="245839"/>
                  </a:lnTo>
                  <a:close/>
                </a:path>
                <a:path w="861059" h="300354">
                  <a:moveTo>
                    <a:pt x="850392" y="240792"/>
                  </a:moveTo>
                  <a:lnTo>
                    <a:pt x="850392" y="233172"/>
                  </a:lnTo>
                  <a:lnTo>
                    <a:pt x="846158" y="236969"/>
                  </a:lnTo>
                  <a:lnTo>
                    <a:pt x="850392" y="240792"/>
                  </a:lnTo>
                  <a:close/>
                </a:path>
              </a:pathLst>
            </a:custGeom>
            <a:solidFill>
              <a:srgbClr val="AFA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3691" y="3596639"/>
              <a:ext cx="71628" cy="1813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79682" y="3596639"/>
              <a:ext cx="41275" cy="181610"/>
            </a:xfrm>
            <a:custGeom>
              <a:avLst/>
              <a:gdLst/>
              <a:ahLst/>
              <a:cxnLst/>
              <a:rect l="l" t="t" r="r" b="b"/>
              <a:pathLst>
                <a:path w="41275" h="181610">
                  <a:moveTo>
                    <a:pt x="41148" y="181356"/>
                  </a:moveTo>
                  <a:lnTo>
                    <a:pt x="41148" y="0"/>
                  </a:lnTo>
                  <a:lnTo>
                    <a:pt x="0" y="0"/>
                  </a:lnTo>
                  <a:lnTo>
                    <a:pt x="0" y="181356"/>
                  </a:lnTo>
                  <a:lnTo>
                    <a:pt x="4572" y="181356"/>
                  </a:lnTo>
                  <a:lnTo>
                    <a:pt x="4572" y="9144"/>
                  </a:lnTo>
                  <a:lnTo>
                    <a:pt x="10668" y="4572"/>
                  </a:lnTo>
                  <a:lnTo>
                    <a:pt x="10668" y="9144"/>
                  </a:lnTo>
                  <a:lnTo>
                    <a:pt x="32004" y="9144"/>
                  </a:lnTo>
                  <a:lnTo>
                    <a:pt x="32004" y="4572"/>
                  </a:lnTo>
                  <a:lnTo>
                    <a:pt x="36576" y="9144"/>
                  </a:lnTo>
                  <a:lnTo>
                    <a:pt x="36576" y="181356"/>
                  </a:lnTo>
                  <a:lnTo>
                    <a:pt x="41148" y="181356"/>
                  </a:lnTo>
                  <a:close/>
                </a:path>
                <a:path w="41275" h="181610">
                  <a:moveTo>
                    <a:pt x="10668" y="9144"/>
                  </a:moveTo>
                  <a:lnTo>
                    <a:pt x="10668" y="4572"/>
                  </a:lnTo>
                  <a:lnTo>
                    <a:pt x="4572" y="9144"/>
                  </a:lnTo>
                  <a:lnTo>
                    <a:pt x="10668" y="9144"/>
                  </a:lnTo>
                  <a:close/>
                </a:path>
                <a:path w="41275" h="181610">
                  <a:moveTo>
                    <a:pt x="10668" y="181356"/>
                  </a:moveTo>
                  <a:lnTo>
                    <a:pt x="10668" y="9144"/>
                  </a:lnTo>
                  <a:lnTo>
                    <a:pt x="4572" y="9144"/>
                  </a:lnTo>
                  <a:lnTo>
                    <a:pt x="4572" y="181356"/>
                  </a:lnTo>
                  <a:lnTo>
                    <a:pt x="10668" y="181356"/>
                  </a:lnTo>
                  <a:close/>
                </a:path>
                <a:path w="41275" h="181610">
                  <a:moveTo>
                    <a:pt x="36576" y="9144"/>
                  </a:moveTo>
                  <a:lnTo>
                    <a:pt x="32004" y="4572"/>
                  </a:lnTo>
                  <a:lnTo>
                    <a:pt x="32004" y="9144"/>
                  </a:lnTo>
                  <a:lnTo>
                    <a:pt x="36576" y="9144"/>
                  </a:lnTo>
                  <a:close/>
                </a:path>
                <a:path w="41275" h="181610">
                  <a:moveTo>
                    <a:pt x="36576" y="181356"/>
                  </a:moveTo>
                  <a:lnTo>
                    <a:pt x="36576" y="9144"/>
                  </a:lnTo>
                  <a:lnTo>
                    <a:pt x="32004" y="9144"/>
                  </a:lnTo>
                  <a:lnTo>
                    <a:pt x="32004" y="181356"/>
                  </a:lnTo>
                  <a:lnTo>
                    <a:pt x="36576" y="181356"/>
                  </a:lnTo>
                  <a:close/>
                </a:path>
              </a:pathLst>
            </a:custGeom>
            <a:solidFill>
              <a:srgbClr val="AFA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68484" y="3778008"/>
              <a:ext cx="2687320" cy="1926589"/>
            </a:xfrm>
            <a:custGeom>
              <a:avLst/>
              <a:gdLst/>
              <a:ahLst/>
              <a:cxnLst/>
              <a:rect l="l" t="t" r="r" b="b"/>
              <a:pathLst>
                <a:path w="2687320" h="1926589">
                  <a:moveTo>
                    <a:pt x="2686812" y="0"/>
                  </a:moveTo>
                  <a:lnTo>
                    <a:pt x="2673096" y="0"/>
                  </a:lnTo>
                  <a:lnTo>
                    <a:pt x="2673096" y="659879"/>
                  </a:lnTo>
                  <a:lnTo>
                    <a:pt x="2673096" y="672071"/>
                  </a:lnTo>
                  <a:lnTo>
                    <a:pt x="2673096" y="1912620"/>
                  </a:lnTo>
                  <a:lnTo>
                    <a:pt x="13716" y="1912620"/>
                  </a:lnTo>
                  <a:lnTo>
                    <a:pt x="13716" y="670560"/>
                  </a:lnTo>
                  <a:lnTo>
                    <a:pt x="2673096" y="672071"/>
                  </a:lnTo>
                  <a:lnTo>
                    <a:pt x="2673096" y="659879"/>
                  </a:lnTo>
                  <a:lnTo>
                    <a:pt x="13716" y="656844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1926336"/>
                  </a:lnTo>
                  <a:lnTo>
                    <a:pt x="6096" y="1926336"/>
                  </a:lnTo>
                  <a:lnTo>
                    <a:pt x="13716" y="1926336"/>
                  </a:lnTo>
                  <a:lnTo>
                    <a:pt x="2673096" y="1926336"/>
                  </a:lnTo>
                  <a:lnTo>
                    <a:pt x="2680716" y="1926336"/>
                  </a:lnTo>
                  <a:lnTo>
                    <a:pt x="2686812" y="1926336"/>
                  </a:lnTo>
                  <a:lnTo>
                    <a:pt x="2686812" y="0"/>
                  </a:lnTo>
                  <a:close/>
                </a:path>
              </a:pathLst>
            </a:custGeom>
            <a:solidFill>
              <a:srgbClr val="AFA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74364" y="1607311"/>
            <a:ext cx="54794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İşlemler </a:t>
            </a:r>
            <a:r>
              <a:rPr sz="2000" dirty="0">
                <a:latin typeface="Arial"/>
                <a:cs typeface="Arial"/>
              </a:rPr>
              <a:t>sonucunda nesnenin durumu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değişir.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37151" y="3705858"/>
            <a:ext cx="13569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bakiye=1000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37151" y="4435854"/>
            <a:ext cx="238061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bakiye_degistir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(yeni){  bakiye=yeni}</a:t>
            </a:r>
            <a:endParaRPr sz="2000">
              <a:latin typeface="Times New Roman"/>
              <a:cs typeface="Times New Roman"/>
            </a:endParaRPr>
          </a:p>
          <a:p>
            <a:pPr marL="12700" marR="809625">
              <a:lnSpc>
                <a:spcPct val="100000"/>
              </a:lnSpc>
            </a:pPr>
            <a:r>
              <a:rPr sz="2000" spc="5" dirty="0">
                <a:latin typeface="Times New Roman"/>
                <a:cs typeface="Times New Roman"/>
              </a:rPr>
              <a:t>b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k</a:t>
            </a:r>
            <a:r>
              <a:rPr sz="2000" spc="-10" dirty="0">
                <a:latin typeface="Times New Roman"/>
                <a:cs typeface="Times New Roman"/>
              </a:rPr>
              <a:t>iy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_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45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spc="-10" dirty="0">
                <a:latin typeface="Times New Roman"/>
                <a:cs typeface="Times New Roman"/>
              </a:rPr>
              <a:t>ul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sz="2000" spc="-5" dirty="0">
                <a:latin typeface="Times New Roman"/>
                <a:cs typeface="Times New Roman"/>
              </a:rPr>
              <a:t>isim_sorgula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211431" y="3777996"/>
            <a:ext cx="2388235" cy="2738755"/>
            <a:chOff x="7211431" y="3777996"/>
            <a:chExt cx="2388235" cy="2738755"/>
          </a:xfrm>
        </p:grpSpPr>
        <p:sp>
          <p:nvSpPr>
            <p:cNvPr id="24" name="object 24"/>
            <p:cNvSpPr/>
            <p:nvPr/>
          </p:nvSpPr>
          <p:spPr>
            <a:xfrm>
              <a:off x="8145640" y="3855732"/>
              <a:ext cx="384175" cy="2661285"/>
            </a:xfrm>
            <a:custGeom>
              <a:avLst/>
              <a:gdLst/>
              <a:ahLst/>
              <a:cxnLst/>
              <a:rect l="l" t="t" r="r" b="b"/>
              <a:pathLst>
                <a:path w="384175" h="2661284">
                  <a:moveTo>
                    <a:pt x="384048" y="1524"/>
                  </a:moveTo>
                  <a:lnTo>
                    <a:pt x="355092" y="0"/>
                  </a:lnTo>
                  <a:lnTo>
                    <a:pt x="196100" y="2113788"/>
                  </a:lnTo>
                  <a:lnTo>
                    <a:pt x="28956" y="2113788"/>
                  </a:lnTo>
                  <a:lnTo>
                    <a:pt x="28956" y="2013191"/>
                  </a:lnTo>
                  <a:lnTo>
                    <a:pt x="0" y="2013191"/>
                  </a:lnTo>
                  <a:lnTo>
                    <a:pt x="0" y="2660891"/>
                  </a:lnTo>
                  <a:lnTo>
                    <a:pt x="28956" y="2660891"/>
                  </a:lnTo>
                  <a:lnTo>
                    <a:pt x="28956" y="2142744"/>
                  </a:lnTo>
                  <a:lnTo>
                    <a:pt x="195072" y="2142744"/>
                  </a:lnTo>
                  <a:lnTo>
                    <a:pt x="208788" y="2142744"/>
                  </a:lnTo>
                  <a:lnTo>
                    <a:pt x="222504" y="2142744"/>
                  </a:lnTo>
                  <a:lnTo>
                    <a:pt x="384048" y="1524"/>
                  </a:lnTo>
                  <a:close/>
                </a:path>
              </a:pathLst>
            </a:custGeom>
            <a:solidFill>
              <a:srgbClr val="B799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11428" y="3778008"/>
              <a:ext cx="2388235" cy="1382395"/>
            </a:xfrm>
            <a:custGeom>
              <a:avLst/>
              <a:gdLst/>
              <a:ahLst/>
              <a:cxnLst/>
              <a:rect l="l" t="t" r="r" b="b"/>
              <a:pathLst>
                <a:path w="2388234" h="1382395">
                  <a:moveTo>
                    <a:pt x="2388108" y="0"/>
                  </a:moveTo>
                  <a:lnTo>
                    <a:pt x="2375916" y="0"/>
                  </a:lnTo>
                  <a:lnTo>
                    <a:pt x="2375916" y="316979"/>
                  </a:lnTo>
                  <a:lnTo>
                    <a:pt x="2375916" y="329171"/>
                  </a:lnTo>
                  <a:lnTo>
                    <a:pt x="2375916" y="1368552"/>
                  </a:lnTo>
                  <a:lnTo>
                    <a:pt x="13716" y="1368552"/>
                  </a:lnTo>
                  <a:lnTo>
                    <a:pt x="13716" y="327660"/>
                  </a:lnTo>
                  <a:lnTo>
                    <a:pt x="2375916" y="329171"/>
                  </a:lnTo>
                  <a:lnTo>
                    <a:pt x="2375916" y="316979"/>
                  </a:lnTo>
                  <a:lnTo>
                    <a:pt x="13716" y="315468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1382268"/>
                  </a:lnTo>
                  <a:lnTo>
                    <a:pt x="7620" y="1382268"/>
                  </a:lnTo>
                  <a:lnTo>
                    <a:pt x="13716" y="1382268"/>
                  </a:lnTo>
                  <a:lnTo>
                    <a:pt x="2375916" y="1382268"/>
                  </a:lnTo>
                  <a:lnTo>
                    <a:pt x="2382012" y="1382268"/>
                  </a:lnTo>
                  <a:lnTo>
                    <a:pt x="2388108" y="1382268"/>
                  </a:lnTo>
                  <a:lnTo>
                    <a:pt x="2388108" y="0"/>
                  </a:lnTo>
                  <a:close/>
                </a:path>
              </a:pathLst>
            </a:custGeom>
            <a:solidFill>
              <a:srgbClr val="AFA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555098" y="5868923"/>
            <a:ext cx="3528060" cy="647700"/>
          </a:xfrm>
          <a:prstGeom prst="rect">
            <a:avLst/>
          </a:prstGeom>
          <a:solidFill>
            <a:srgbClr val="98CCFF"/>
          </a:solidFill>
        </p:spPr>
        <p:txBody>
          <a:bodyPr vert="horz" wrap="square" lIns="0" tIns="40640" rIns="0" bIns="0" rtlCol="0">
            <a:spAutoFit/>
          </a:bodyPr>
          <a:lstStyle/>
          <a:p>
            <a:pPr marL="89535" marR="316865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latin typeface="Arial"/>
                <a:cs typeface="Arial"/>
              </a:rPr>
              <a:t>“bakiye_degistir” </a:t>
            </a:r>
            <a:r>
              <a:rPr sz="1600" dirty="0">
                <a:latin typeface="Arial"/>
                <a:cs typeface="Arial"/>
              </a:rPr>
              <a:t>işlemi </a:t>
            </a:r>
            <a:r>
              <a:rPr sz="1600" spc="-5" dirty="0">
                <a:latin typeface="Arial"/>
                <a:cs typeface="Arial"/>
              </a:rPr>
              <a:t>sonucunda  nesnenin durumu </a:t>
            </a:r>
            <a:r>
              <a:rPr sz="1600" spc="-15" dirty="0">
                <a:latin typeface="Arial"/>
                <a:cs typeface="Arial"/>
              </a:rPr>
              <a:t>değişiyor.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70950" y="4097526"/>
            <a:ext cx="15932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imes New Roman"/>
                <a:cs typeface="Times New Roman"/>
              </a:rPr>
              <a:t>b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k</a:t>
            </a:r>
            <a:r>
              <a:rPr sz="2000" spc="-10" dirty="0">
                <a:latin typeface="Times New Roman"/>
                <a:cs typeface="Times New Roman"/>
              </a:rPr>
              <a:t>iy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_d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ti</a:t>
            </a:r>
            <a:r>
              <a:rPr sz="2000" dirty="0">
                <a:latin typeface="Times New Roman"/>
                <a:cs typeface="Times New Roman"/>
              </a:rPr>
              <a:t>r  </a:t>
            </a:r>
            <a:r>
              <a:rPr sz="2000" spc="-5" dirty="0">
                <a:latin typeface="Times New Roman"/>
                <a:cs typeface="Times New Roman"/>
              </a:rPr>
              <a:t>bakiye_sorgula  isim_sorgula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179682" y="3777996"/>
            <a:ext cx="947419" cy="173990"/>
            <a:chOff x="6179682" y="3777996"/>
            <a:chExt cx="947419" cy="173990"/>
          </a:xfrm>
        </p:grpSpPr>
        <p:sp>
          <p:nvSpPr>
            <p:cNvPr id="29" name="object 29"/>
            <p:cNvSpPr/>
            <p:nvPr/>
          </p:nvSpPr>
          <p:spPr>
            <a:xfrm>
              <a:off x="6341226" y="3777996"/>
              <a:ext cx="778510" cy="163195"/>
            </a:xfrm>
            <a:custGeom>
              <a:avLst/>
              <a:gdLst/>
              <a:ahLst/>
              <a:cxnLst/>
              <a:rect l="l" t="t" r="r" b="b"/>
              <a:pathLst>
                <a:path w="778509" h="163195">
                  <a:moveTo>
                    <a:pt x="777986" y="0"/>
                  </a:moveTo>
                  <a:lnTo>
                    <a:pt x="0" y="0"/>
                  </a:lnTo>
                  <a:lnTo>
                    <a:pt x="0" y="50291"/>
                  </a:lnTo>
                  <a:lnTo>
                    <a:pt x="597408" y="50291"/>
                  </a:lnTo>
                  <a:lnTo>
                    <a:pt x="597408" y="163067"/>
                  </a:lnTo>
                  <a:lnTo>
                    <a:pt x="777986" y="0"/>
                  </a:lnTo>
                  <a:close/>
                </a:path>
              </a:pathLst>
            </a:custGeom>
            <a:solidFill>
              <a:srgbClr val="FFFF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79680" y="3778008"/>
              <a:ext cx="947419" cy="173990"/>
            </a:xfrm>
            <a:custGeom>
              <a:avLst/>
              <a:gdLst/>
              <a:ahLst/>
              <a:cxnLst/>
              <a:rect l="l" t="t" r="r" b="b"/>
              <a:pathLst>
                <a:path w="947420" h="173989">
                  <a:moveTo>
                    <a:pt x="41148" y="0"/>
                  </a:moveTo>
                  <a:lnTo>
                    <a:pt x="32004" y="0"/>
                  </a:lnTo>
                  <a:lnTo>
                    <a:pt x="32004" y="44196"/>
                  </a:lnTo>
                  <a:lnTo>
                    <a:pt x="10668" y="44196"/>
                  </a:lnTo>
                  <a:lnTo>
                    <a:pt x="10668" y="0"/>
                  </a:lnTo>
                  <a:lnTo>
                    <a:pt x="0" y="0"/>
                  </a:lnTo>
                  <a:lnTo>
                    <a:pt x="0" y="54864"/>
                  </a:lnTo>
                  <a:lnTo>
                    <a:pt x="4572" y="54864"/>
                  </a:lnTo>
                  <a:lnTo>
                    <a:pt x="10668" y="54864"/>
                  </a:lnTo>
                  <a:lnTo>
                    <a:pt x="32004" y="54864"/>
                  </a:lnTo>
                  <a:lnTo>
                    <a:pt x="36576" y="54864"/>
                  </a:lnTo>
                  <a:lnTo>
                    <a:pt x="41148" y="54864"/>
                  </a:lnTo>
                  <a:lnTo>
                    <a:pt x="41148" y="0"/>
                  </a:lnTo>
                  <a:close/>
                </a:path>
                <a:path w="947420" h="173989">
                  <a:moveTo>
                    <a:pt x="135636" y="0"/>
                  </a:moveTo>
                  <a:lnTo>
                    <a:pt x="126492" y="0"/>
                  </a:lnTo>
                  <a:lnTo>
                    <a:pt x="126492" y="44196"/>
                  </a:lnTo>
                  <a:lnTo>
                    <a:pt x="73152" y="44196"/>
                  </a:lnTo>
                  <a:lnTo>
                    <a:pt x="73152" y="0"/>
                  </a:lnTo>
                  <a:lnTo>
                    <a:pt x="64008" y="0"/>
                  </a:lnTo>
                  <a:lnTo>
                    <a:pt x="64008" y="54864"/>
                  </a:lnTo>
                  <a:lnTo>
                    <a:pt x="68580" y="54864"/>
                  </a:lnTo>
                  <a:lnTo>
                    <a:pt x="73152" y="54864"/>
                  </a:lnTo>
                  <a:lnTo>
                    <a:pt x="126492" y="54864"/>
                  </a:lnTo>
                  <a:lnTo>
                    <a:pt x="131064" y="54864"/>
                  </a:lnTo>
                  <a:lnTo>
                    <a:pt x="135636" y="54864"/>
                  </a:lnTo>
                  <a:lnTo>
                    <a:pt x="135636" y="0"/>
                  </a:lnTo>
                  <a:close/>
                </a:path>
                <a:path w="947420" h="173989">
                  <a:moveTo>
                    <a:pt x="947039" y="0"/>
                  </a:moveTo>
                  <a:lnTo>
                    <a:pt x="932599" y="0"/>
                  </a:lnTo>
                  <a:lnTo>
                    <a:pt x="763524" y="151650"/>
                  </a:lnTo>
                  <a:lnTo>
                    <a:pt x="763524" y="44196"/>
                  </a:lnTo>
                  <a:lnTo>
                    <a:pt x="167640" y="44196"/>
                  </a:lnTo>
                  <a:lnTo>
                    <a:pt x="167640" y="0"/>
                  </a:lnTo>
                  <a:lnTo>
                    <a:pt x="156972" y="0"/>
                  </a:lnTo>
                  <a:lnTo>
                    <a:pt x="156972" y="54864"/>
                  </a:lnTo>
                  <a:lnTo>
                    <a:pt x="161544" y="54864"/>
                  </a:lnTo>
                  <a:lnTo>
                    <a:pt x="167640" y="54864"/>
                  </a:lnTo>
                  <a:lnTo>
                    <a:pt x="754380" y="54864"/>
                  </a:lnTo>
                  <a:lnTo>
                    <a:pt x="754380" y="173736"/>
                  </a:lnTo>
                  <a:lnTo>
                    <a:pt x="755904" y="172351"/>
                  </a:lnTo>
                  <a:lnTo>
                    <a:pt x="763524" y="165481"/>
                  </a:lnTo>
                  <a:lnTo>
                    <a:pt x="947039" y="0"/>
                  </a:lnTo>
                  <a:close/>
                </a:path>
              </a:pathLst>
            </a:custGeom>
            <a:solidFill>
              <a:srgbClr val="AFA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89A0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2606</Words>
  <Application>Microsoft Office PowerPoint</Application>
  <PresentationFormat>Özel</PresentationFormat>
  <Paragraphs>549</Paragraphs>
  <Slides>58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58</vt:i4>
      </vt:variant>
    </vt:vector>
  </HeadingPairs>
  <TitlesOfParts>
    <vt:vector size="65" baseType="lpstr">
      <vt:lpstr>Arial</vt:lpstr>
      <vt:lpstr>Calibri</vt:lpstr>
      <vt:lpstr>Comic Sans MS</vt:lpstr>
      <vt:lpstr>DejaVu Sans</vt:lpstr>
      <vt:lpstr>IPAexGothic</vt:lpstr>
      <vt:lpstr>Times New Roman</vt:lpstr>
      <vt:lpstr>Office Theme</vt:lpstr>
      <vt:lpstr>Nesneye Yönelik Tasarım</vt:lpstr>
      <vt:lpstr> İçerik</vt:lpstr>
      <vt:lpstr>“Nesne” ve “Sınıf” Kavramları</vt:lpstr>
      <vt:lpstr> “Nesne” Nedir?</vt:lpstr>
      <vt:lpstr> “Nesne”: Örnek</vt:lpstr>
      <vt:lpstr> Özellik</vt:lpstr>
      <vt:lpstr> Durum (1)</vt:lpstr>
      <vt:lpstr> Davranış</vt:lpstr>
      <vt:lpstr> Durum (2)</vt:lpstr>
      <vt:lpstr> Sorumluluk</vt:lpstr>
      <vt:lpstr> İlişki (“Relationship”)</vt:lpstr>
      <vt:lpstr> “Sınıf” Nedir?</vt:lpstr>
      <vt:lpstr> “Sınıf”: Örnek</vt:lpstr>
      <vt:lpstr> “Sınıf” ve “Nesne”</vt:lpstr>
      <vt:lpstr>Nesneye Yönelik Tasarım İçin Kullanılan Başlıca UML Elemanları</vt:lpstr>
      <vt:lpstr> UML Diyagramları</vt:lpstr>
      <vt:lpstr> Tasarım İçin Kullanılan Başlıca UML Elemanları (1)</vt:lpstr>
      <vt:lpstr> Tasarım İçin Kullanılan Başlıca UML Elemanları (2)</vt:lpstr>
      <vt:lpstr>Üst Düzey Tasarım</vt:lpstr>
      <vt:lpstr> Üst Düzey Tasarım</vt:lpstr>
      <vt:lpstr>“Use Case” ve Tasarım Modelleri</vt:lpstr>
      <vt:lpstr> Üst Düzey Tasarım Adımları</vt:lpstr>
      <vt:lpstr> Adım-1. Sınıfları Belirle (1)</vt:lpstr>
      <vt:lpstr> Adım-1. Sınıfları Belirle (2)</vt:lpstr>
      <vt:lpstr> Adım-1. Sınıfları Belirle (3)</vt:lpstr>
      <vt:lpstr> Tasarım Boyunca Sınıf Tanımının Gelişimi: Örnek</vt:lpstr>
      <vt:lpstr> Adım-2. Sınıf Yapısını Belirle</vt:lpstr>
      <vt:lpstr>“Static View”  “Class Diagram”: Örnek</vt:lpstr>
      <vt:lpstr> Sınıf Diyagramı</vt:lpstr>
      <vt:lpstr> “Association” (1)</vt:lpstr>
      <vt:lpstr> “Association” (2)</vt:lpstr>
      <vt:lpstr> “Aggregation” ve “Composition”</vt:lpstr>
      <vt:lpstr> “Generalization”</vt:lpstr>
      <vt:lpstr> Adım-3. Davranışı Modelle</vt:lpstr>
      <vt:lpstr> Ardıl-İşlem (“Sequence”) Diyagramı</vt:lpstr>
      <vt:lpstr>“Interaction View”  “Sequence Diagram”: Örnek</vt:lpstr>
      <vt:lpstr> “Activation”</vt:lpstr>
      <vt:lpstr> İşbirliği (“Collaboration”) Diyagramı</vt:lpstr>
      <vt:lpstr>“Interaction View”  “Collaboration Diagram”: Örnek</vt:lpstr>
      <vt:lpstr>Örnek Çözümleme:  Kütüphane Destek Sistemi</vt:lpstr>
      <vt:lpstr> Örnek Çözümleme: KDS</vt:lpstr>
      <vt:lpstr>Detaylı Tasarım</vt:lpstr>
      <vt:lpstr> Detaylı Tasarım</vt:lpstr>
      <vt:lpstr>Ele Alınacak Hususlar</vt:lpstr>
      <vt:lpstr> Detaylı Tasarım Adımları</vt:lpstr>
      <vt:lpstr>(Adım-1. Sınıf Yapısını Detaylandır)  Tasarım Boyunca Sınıf Tanımının Gelişimi: Örnek</vt:lpstr>
      <vt:lpstr>(Adım-2. Davranış modelini detaylandır)  Ardıl-İşlem Diyagramı: Örnek</vt:lpstr>
      <vt:lpstr>PowerPoint Sunusu</vt:lpstr>
      <vt:lpstr>(Adım-2. Davranış modelini detaylandır)  Durum (“Statechart”) Diyagramı</vt:lpstr>
      <vt:lpstr>PowerPoint Sunusu</vt:lpstr>
      <vt:lpstr>PowerPoint Sunusu</vt:lpstr>
      <vt:lpstr>PowerPoint Sunusu</vt:lpstr>
      <vt:lpstr>(Adım-3. Mimariyi Modelle)  Fiziksel Mimari: Örnek</vt:lpstr>
      <vt:lpstr> Bileşen (“Component”) Diyagramı</vt:lpstr>
      <vt:lpstr> Bileşen Diyagramı: Örnek</vt:lpstr>
      <vt:lpstr> Yayılma (“Deployment”) Diyagramı</vt:lpstr>
      <vt:lpstr> Yayılma Diyagramı: Örnek</vt:lpstr>
      <vt:lpstr> 2. Arasınav Ödevi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BBS-651-DN05 [Uyumluluk Modu]</dc:title>
  <dc:creator>sony</dc:creator>
  <cp:lastModifiedBy>CASPER</cp:lastModifiedBy>
  <cp:revision>10</cp:revision>
  <dcterms:created xsi:type="dcterms:W3CDTF">2020-02-24T14:18:10Z</dcterms:created>
  <dcterms:modified xsi:type="dcterms:W3CDTF">2025-05-14T11:46:24Z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2010-11-02T00:00:00Z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2020-02-24T00:00:00Z</vt:filetime>
  </property>
</Properties>
</file>