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0693400" cy="7556500"/>
  <p:notesSz cx="10693400" cy="75565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33" autoAdjust="0"/>
  </p:normalViewPr>
  <p:slideViewPr>
    <p:cSldViewPr>
      <p:cViewPr varScale="1">
        <p:scale>
          <a:sx n="102" d="100"/>
          <a:sy n="102" d="100"/>
        </p:scale>
        <p:origin x="135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4EF7D-F26B-4AF4-95AD-F99C8CCDC6AB}" type="datetimeFigureOut">
              <a:rPr lang="tr-TR" smtClean="0"/>
              <a:t>14.05.2025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62887-9A98-417F-8AE1-B6FD060C3D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300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1174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9498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6326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2498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9821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5295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3087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4211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5206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1566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2882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2294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8481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4060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4439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0537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7338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03511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38541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7914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2864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8149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04726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39548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tr-TR" sz="1200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0225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 smtClean="0"/>
          </a:p>
          <a:p>
            <a:pPr marL="342900" indent="-342900" algn="just">
              <a:buAutoNum type="arabicPeriod"/>
            </a:pPr>
            <a:endParaRPr lang="tr-TR" sz="12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03244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72404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53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89013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54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16746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buAutoNum type="arabicPeriod"/>
            </a:pPr>
            <a:endParaRPr lang="tr-TR" sz="12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55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10691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56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684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2334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607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8928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6672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2930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62887-9A98-417F-8AE1-B6FD060C3DFC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62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D1590-0641-4FAB-9DED-4B8B80083E5C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2006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C204-187B-4327-9757-28801A2BEA3B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2006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F62B2-CC7E-40DF-9C6E-604493A07231}" type="datetime1">
              <a:rPr lang="en-US" smtClean="0"/>
              <a:t>5/14/2025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2006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FD3FB-A44D-4FF3-A119-11D65EF4CB67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1A026-AD9F-4476-9391-290372715654}" type="datetime1">
              <a:rPr lang="en-US" smtClean="0"/>
              <a:t>5/14/2025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31" Type="http://schemas.openxmlformats.org/officeDocument/2006/relationships/image" Target="../media/image2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27455" y="501389"/>
            <a:ext cx="120396" cy="1203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096619" y="501389"/>
            <a:ext cx="117348" cy="1203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64259" y="501389"/>
            <a:ext cx="114300" cy="1203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27455" y="670553"/>
            <a:ext cx="120396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096619" y="670553"/>
            <a:ext cx="117348" cy="114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264259" y="670553"/>
            <a:ext cx="114300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431899" y="670553"/>
            <a:ext cx="109728" cy="114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927455" y="838193"/>
            <a:ext cx="120396" cy="10972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6619" y="838193"/>
            <a:ext cx="117348" cy="10972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264259" y="838193"/>
            <a:ext cx="114300" cy="10972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431899" y="838193"/>
            <a:ext cx="109728" cy="10972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601062" y="838193"/>
            <a:ext cx="118872" cy="10972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927455" y="1005833"/>
            <a:ext cx="120396" cy="1203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9096619" y="1005833"/>
            <a:ext cx="117348" cy="12039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9264259" y="1005833"/>
            <a:ext cx="114300" cy="1203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9431899" y="1005833"/>
            <a:ext cx="109728" cy="12039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8927455" y="1173473"/>
            <a:ext cx="120396" cy="1203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9096619" y="1173473"/>
            <a:ext cx="117348" cy="12039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9264259" y="1173473"/>
            <a:ext cx="114300" cy="12039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9431899" y="1173473"/>
            <a:ext cx="109728" cy="12039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9601062" y="1173473"/>
            <a:ext cx="118872" cy="12039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927455" y="1341113"/>
            <a:ext cx="120396" cy="11887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9096619" y="1341113"/>
            <a:ext cx="117348" cy="1188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9264259" y="1341113"/>
            <a:ext cx="114300" cy="11887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9431899" y="1341113"/>
            <a:ext cx="109728" cy="11887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8927455" y="1510277"/>
            <a:ext cx="120396" cy="11125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264259" y="1510277"/>
            <a:ext cx="114300" cy="11125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9096619" y="1510277"/>
            <a:ext cx="117348" cy="11125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9431899" y="1510277"/>
            <a:ext cx="109728" cy="11125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096619" y="1677924"/>
            <a:ext cx="117348" cy="11887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9431899" y="1677924"/>
            <a:ext cx="109728" cy="11887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078860" y="1473701"/>
            <a:ext cx="7696200" cy="38100"/>
          </a:xfrm>
          <a:custGeom>
            <a:avLst/>
            <a:gdLst/>
            <a:ahLst/>
            <a:cxnLst/>
            <a:rect l="l" t="t" r="r" b="b"/>
            <a:pathLst>
              <a:path w="7696200" h="38100">
                <a:moveTo>
                  <a:pt x="7696199" y="38099"/>
                </a:moveTo>
                <a:lnTo>
                  <a:pt x="7696199" y="0"/>
                </a:lnTo>
                <a:lnTo>
                  <a:pt x="0" y="0"/>
                </a:lnTo>
                <a:lnTo>
                  <a:pt x="0" y="38099"/>
                </a:lnTo>
                <a:lnTo>
                  <a:pt x="7696199" y="38099"/>
                </a:lnTo>
                <a:close/>
              </a:path>
            </a:pathLst>
          </a:custGeom>
          <a:solidFill>
            <a:srgbClr val="D8D8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3800" y="494785"/>
            <a:ext cx="8225798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2006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1888" y="3125723"/>
            <a:ext cx="8860155" cy="3107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33800" y="6790643"/>
            <a:ext cx="1260475" cy="168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7AF0-BA57-4219-9011-3C12C1B30147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41985" y="6790643"/>
            <a:ext cx="217170" cy="168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7.png"/><Relationship Id="rId8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8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7.png"/><Relationship Id="rId8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atarhan@cs.hacettepe.edu.t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5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6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34" Type="http://schemas.openxmlformats.org/officeDocument/2006/relationships/image" Target="../media/image8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90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8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88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7.png"/><Relationship Id="rId35" Type="http://schemas.openxmlformats.org/officeDocument/2006/relationships/image" Target="../media/image87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../media/image39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40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102.png"/><Relationship Id="rId21" Type="http://schemas.openxmlformats.org/officeDocument/2006/relationships/image" Target="../media/image12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" Type="http://schemas.openxmlformats.org/officeDocument/2006/relationships/image" Target="../media/image121.png"/><Relationship Id="rId16" Type="http://schemas.openxmlformats.org/officeDocument/2006/relationships/image" Target="../media/image1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enstitu.hacettepe.edu.tr/akademik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4683" y="1415789"/>
            <a:ext cx="10795" cy="2362835"/>
          </a:xfrm>
          <a:custGeom>
            <a:avLst/>
            <a:gdLst/>
            <a:ahLst/>
            <a:cxnLst/>
            <a:rect l="l" t="t" r="r" b="b"/>
            <a:pathLst>
              <a:path w="10795" h="2362835">
                <a:moveTo>
                  <a:pt x="0" y="0"/>
                </a:moveTo>
                <a:lnTo>
                  <a:pt x="0" y="2362206"/>
                </a:lnTo>
                <a:lnTo>
                  <a:pt x="10668" y="2362206"/>
                </a:lnTo>
                <a:lnTo>
                  <a:pt x="10668" y="0"/>
                </a:lnTo>
                <a:lnTo>
                  <a:pt x="0" y="0"/>
                </a:lnTo>
                <a:close/>
              </a:path>
            </a:pathLst>
          </a:custGeom>
          <a:solidFill>
            <a:srgbClr val="32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67562" y="3342132"/>
            <a:ext cx="201168" cy="201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52550" y="3342132"/>
            <a:ext cx="201168" cy="201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36014" y="3342132"/>
            <a:ext cx="201168" cy="201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67562" y="3625596"/>
            <a:ext cx="201168" cy="152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52550" y="3625596"/>
            <a:ext cx="201168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36014" y="3625596"/>
            <a:ext cx="201168" cy="15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21002" y="3625596"/>
            <a:ext cx="201168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8860" y="3165347"/>
            <a:ext cx="8229600" cy="7620"/>
          </a:xfrm>
          <a:custGeom>
            <a:avLst/>
            <a:gdLst/>
            <a:ahLst/>
            <a:cxnLst/>
            <a:rect l="l" t="t" r="r" b="b"/>
            <a:pathLst>
              <a:path w="8229600" h="7619">
                <a:moveTo>
                  <a:pt x="8229599" y="7619"/>
                </a:moveTo>
                <a:lnTo>
                  <a:pt x="8229599" y="0"/>
                </a:lnTo>
                <a:lnTo>
                  <a:pt x="0" y="0"/>
                </a:lnTo>
                <a:lnTo>
                  <a:pt x="0" y="7619"/>
                </a:lnTo>
                <a:lnTo>
                  <a:pt x="8229599" y="7619"/>
                </a:lnTo>
                <a:close/>
              </a:path>
            </a:pathLst>
          </a:custGeom>
          <a:solidFill>
            <a:srgbClr val="32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16883" y="1406143"/>
            <a:ext cx="47644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Yazılım </a:t>
            </a:r>
            <a:r>
              <a:rPr sz="3200" dirty="0"/>
              <a:t>Gözden</a:t>
            </a:r>
            <a:r>
              <a:rPr sz="3200" spc="-110" dirty="0"/>
              <a:t> </a:t>
            </a:r>
            <a:r>
              <a:rPr sz="3200" spc="-5" dirty="0"/>
              <a:t>Geçirme</a:t>
            </a:r>
            <a:endParaRPr sz="3200"/>
          </a:p>
          <a:p>
            <a:pPr marL="2403475" marR="5080" indent="1895475" algn="r">
              <a:lnSpc>
                <a:spcPct val="100000"/>
              </a:lnSpc>
            </a:pPr>
            <a:r>
              <a:rPr sz="3200" spc="-10" dirty="0"/>
              <a:t>v</a:t>
            </a:r>
            <a:r>
              <a:rPr sz="3200" dirty="0"/>
              <a:t>e  </a:t>
            </a:r>
            <a:r>
              <a:rPr sz="3200" spc="-5" dirty="0"/>
              <a:t>Yazılım</a:t>
            </a:r>
            <a:r>
              <a:rPr sz="3200" spc="-95" dirty="0"/>
              <a:t> </a:t>
            </a:r>
            <a:r>
              <a:rPr sz="3200" spc="-5" dirty="0"/>
              <a:t>Test</a:t>
            </a:r>
            <a:endParaRPr sz="3200"/>
          </a:p>
        </p:txBody>
      </p:sp>
      <p:grpSp>
        <p:nvGrpSpPr>
          <p:cNvPr id="12" name="object 12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13" name="object 13"/>
            <p:cNvSpPr/>
            <p:nvPr/>
          </p:nvSpPr>
          <p:spPr>
            <a:xfrm>
              <a:off x="774060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3" y="3428993"/>
                  </a:moveTo>
                  <a:lnTo>
                    <a:pt x="9143993" y="0"/>
                  </a:lnTo>
                  <a:lnTo>
                    <a:pt x="0" y="0"/>
                  </a:lnTo>
                  <a:lnTo>
                    <a:pt x="0" y="3428993"/>
                  </a:lnTo>
                  <a:lnTo>
                    <a:pt x="9143993" y="34289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84680" y="3778008"/>
              <a:ext cx="937260" cy="2133600"/>
            </a:xfrm>
            <a:custGeom>
              <a:avLst/>
              <a:gdLst/>
              <a:ahLst/>
              <a:cxnLst/>
              <a:rect l="l" t="t" r="r" b="b"/>
              <a:pathLst>
                <a:path w="937259" h="2133600">
                  <a:moveTo>
                    <a:pt x="10668" y="0"/>
                  </a:moveTo>
                  <a:lnTo>
                    <a:pt x="0" y="0"/>
                  </a:lnTo>
                  <a:lnTo>
                    <a:pt x="0" y="2133587"/>
                  </a:lnTo>
                  <a:lnTo>
                    <a:pt x="10668" y="2133587"/>
                  </a:lnTo>
                  <a:lnTo>
                    <a:pt x="10668" y="0"/>
                  </a:lnTo>
                  <a:close/>
                </a:path>
                <a:path w="937259" h="2133600">
                  <a:moveTo>
                    <a:pt x="368630" y="0"/>
                  </a:moveTo>
                  <a:lnTo>
                    <a:pt x="198628" y="0"/>
                  </a:lnTo>
                  <a:lnTo>
                    <a:pt x="212598" y="20561"/>
                  </a:lnTo>
                  <a:lnTo>
                    <a:pt x="244602" y="42278"/>
                  </a:lnTo>
                  <a:lnTo>
                    <a:pt x="283464" y="50279"/>
                  </a:lnTo>
                  <a:lnTo>
                    <a:pt x="322961" y="42278"/>
                  </a:lnTo>
                  <a:lnTo>
                    <a:pt x="354901" y="20561"/>
                  </a:lnTo>
                  <a:lnTo>
                    <a:pt x="368630" y="0"/>
                  </a:lnTo>
                  <a:close/>
                </a:path>
                <a:path w="937259" h="2133600">
                  <a:moveTo>
                    <a:pt x="653275" y="0"/>
                  </a:moveTo>
                  <a:lnTo>
                    <a:pt x="483285" y="0"/>
                  </a:lnTo>
                  <a:lnTo>
                    <a:pt x="497014" y="20561"/>
                  </a:lnTo>
                  <a:lnTo>
                    <a:pt x="528942" y="42278"/>
                  </a:lnTo>
                  <a:lnTo>
                    <a:pt x="568452" y="50279"/>
                  </a:lnTo>
                  <a:lnTo>
                    <a:pt x="607314" y="42278"/>
                  </a:lnTo>
                  <a:lnTo>
                    <a:pt x="639318" y="20561"/>
                  </a:lnTo>
                  <a:lnTo>
                    <a:pt x="653275" y="0"/>
                  </a:lnTo>
                  <a:close/>
                </a:path>
                <a:path w="937259" h="2133600">
                  <a:moveTo>
                    <a:pt x="937082" y="0"/>
                  </a:moveTo>
                  <a:lnTo>
                    <a:pt x="767080" y="0"/>
                  </a:lnTo>
                  <a:lnTo>
                    <a:pt x="781050" y="20561"/>
                  </a:lnTo>
                  <a:lnTo>
                    <a:pt x="813054" y="42278"/>
                  </a:lnTo>
                  <a:lnTo>
                    <a:pt x="851916" y="50279"/>
                  </a:lnTo>
                  <a:lnTo>
                    <a:pt x="891413" y="42278"/>
                  </a:lnTo>
                  <a:lnTo>
                    <a:pt x="923353" y="20561"/>
                  </a:lnTo>
                  <a:lnTo>
                    <a:pt x="937082" y="0"/>
                  </a:lnTo>
                  <a:close/>
                </a:path>
              </a:pathLst>
            </a:custGeom>
            <a:solidFill>
              <a:srgbClr val="32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36417" y="3777996"/>
              <a:ext cx="170180" cy="50800"/>
            </a:xfrm>
            <a:custGeom>
              <a:avLst/>
              <a:gdLst/>
              <a:ahLst/>
              <a:cxnLst/>
              <a:rect l="l" t="t" r="r" b="b"/>
              <a:pathLst>
                <a:path w="170179" h="50800">
                  <a:moveTo>
                    <a:pt x="169995" y="0"/>
                  </a:moveTo>
                  <a:lnTo>
                    <a:pt x="0" y="0"/>
                  </a:lnTo>
                  <a:lnTo>
                    <a:pt x="13731" y="20573"/>
                  </a:lnTo>
                  <a:lnTo>
                    <a:pt x="45663" y="42290"/>
                  </a:lnTo>
                  <a:lnTo>
                    <a:pt x="85168" y="50291"/>
                  </a:lnTo>
                  <a:lnTo>
                    <a:pt x="124030" y="42290"/>
                  </a:lnTo>
                  <a:lnTo>
                    <a:pt x="156034" y="20573"/>
                  </a:lnTo>
                  <a:lnTo>
                    <a:pt x="169995" y="0"/>
                  </a:lnTo>
                  <a:close/>
                </a:path>
              </a:pathLst>
            </a:custGeom>
            <a:solidFill>
              <a:srgbClr val="65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67563" y="3910584"/>
              <a:ext cx="201168" cy="2011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52551" y="3910584"/>
              <a:ext cx="201168" cy="20116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36015" y="3910584"/>
              <a:ext cx="201168" cy="20116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21003" y="3910584"/>
              <a:ext cx="201168" cy="20116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404467" y="3910584"/>
              <a:ext cx="201168" cy="20116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67563" y="4192523"/>
              <a:ext cx="201168" cy="20421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52551" y="4192523"/>
              <a:ext cx="201168" cy="2042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836015" y="4192523"/>
              <a:ext cx="201168" cy="2042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21003" y="4192523"/>
              <a:ext cx="201168" cy="20421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67563" y="4477512"/>
              <a:ext cx="201168" cy="20269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52551" y="4477512"/>
              <a:ext cx="201168" cy="20269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836015" y="4477512"/>
              <a:ext cx="201168" cy="20269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121003" y="4477512"/>
              <a:ext cx="201168" cy="20269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04467" y="4477512"/>
              <a:ext cx="201168" cy="20269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267563" y="4760976"/>
              <a:ext cx="201168" cy="20269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52551" y="4760976"/>
              <a:ext cx="201168" cy="20269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36015" y="4760976"/>
              <a:ext cx="201168" cy="20269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21003" y="4760976"/>
              <a:ext cx="201168" cy="20269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67563" y="5045963"/>
              <a:ext cx="201168" cy="20116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52551" y="5045963"/>
              <a:ext cx="201168" cy="20116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36015" y="5045963"/>
              <a:ext cx="201168" cy="20116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121003" y="5045963"/>
              <a:ext cx="201168" cy="20116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52551" y="5329428"/>
              <a:ext cx="201168" cy="20116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121003" y="5329428"/>
              <a:ext cx="201168" cy="20116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4683" y="1415789"/>
            <a:ext cx="10795" cy="2362835"/>
          </a:xfrm>
          <a:custGeom>
            <a:avLst/>
            <a:gdLst/>
            <a:ahLst/>
            <a:cxnLst/>
            <a:rect l="l" t="t" r="r" b="b"/>
            <a:pathLst>
              <a:path w="10795" h="2362835">
                <a:moveTo>
                  <a:pt x="0" y="0"/>
                </a:moveTo>
                <a:lnTo>
                  <a:pt x="0" y="2362206"/>
                </a:lnTo>
                <a:lnTo>
                  <a:pt x="10668" y="2362206"/>
                </a:lnTo>
                <a:lnTo>
                  <a:pt x="10668" y="0"/>
                </a:lnTo>
                <a:lnTo>
                  <a:pt x="0" y="0"/>
                </a:lnTo>
                <a:close/>
              </a:path>
            </a:pathLst>
          </a:custGeom>
          <a:solidFill>
            <a:srgbClr val="32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67562" y="3342132"/>
            <a:ext cx="201168" cy="201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52550" y="3342132"/>
            <a:ext cx="201168" cy="201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36014" y="3342132"/>
            <a:ext cx="201168" cy="201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67562" y="3625596"/>
            <a:ext cx="201168" cy="152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52550" y="3625596"/>
            <a:ext cx="201168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36014" y="3625596"/>
            <a:ext cx="201168" cy="15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21002" y="3625596"/>
            <a:ext cx="201168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8860" y="3165347"/>
            <a:ext cx="8229600" cy="7620"/>
          </a:xfrm>
          <a:custGeom>
            <a:avLst/>
            <a:gdLst/>
            <a:ahLst/>
            <a:cxnLst/>
            <a:rect l="l" t="t" r="r" b="b"/>
            <a:pathLst>
              <a:path w="8229600" h="7619">
                <a:moveTo>
                  <a:pt x="8229599" y="7619"/>
                </a:moveTo>
                <a:lnTo>
                  <a:pt x="8229599" y="0"/>
                </a:lnTo>
                <a:lnTo>
                  <a:pt x="0" y="0"/>
                </a:lnTo>
                <a:lnTo>
                  <a:pt x="0" y="7619"/>
                </a:lnTo>
                <a:lnTo>
                  <a:pt x="8229599" y="7619"/>
                </a:lnTo>
                <a:close/>
              </a:path>
            </a:pathLst>
          </a:custGeom>
          <a:solidFill>
            <a:srgbClr val="32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63572" y="1893822"/>
            <a:ext cx="611759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439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ISO/IEC</a:t>
            </a:r>
            <a:r>
              <a:rPr sz="3200" spc="-80" dirty="0"/>
              <a:t> </a:t>
            </a:r>
            <a:r>
              <a:rPr sz="3200" spc="-10" dirty="0"/>
              <a:t>12207</a:t>
            </a:r>
            <a:endParaRPr sz="3200"/>
          </a:p>
          <a:p>
            <a:pPr marL="12700">
              <a:lnSpc>
                <a:spcPct val="100000"/>
              </a:lnSpc>
            </a:pPr>
            <a:r>
              <a:rPr sz="3200" spc="-5" dirty="0"/>
              <a:t>Yazılım </a:t>
            </a:r>
            <a:r>
              <a:rPr sz="3200" dirty="0"/>
              <a:t>Gözden </a:t>
            </a:r>
            <a:r>
              <a:rPr sz="3200" spc="-5" dirty="0"/>
              <a:t>Geçirme</a:t>
            </a:r>
            <a:r>
              <a:rPr sz="3200" spc="-120" dirty="0"/>
              <a:t> </a:t>
            </a:r>
            <a:r>
              <a:rPr sz="3200" spc="-5" dirty="0"/>
              <a:t>Süreci</a:t>
            </a:r>
            <a:endParaRPr sz="3200"/>
          </a:p>
        </p:txBody>
      </p:sp>
      <p:sp>
        <p:nvSpPr>
          <p:cNvPr id="12" name="object 12"/>
          <p:cNvSpPr/>
          <p:nvPr/>
        </p:nvSpPr>
        <p:spPr>
          <a:xfrm>
            <a:off x="8084683" y="3777996"/>
            <a:ext cx="10795" cy="2133600"/>
          </a:xfrm>
          <a:custGeom>
            <a:avLst/>
            <a:gdLst/>
            <a:ahLst/>
            <a:cxnLst/>
            <a:rect l="l" t="t" r="r" b="b"/>
            <a:pathLst>
              <a:path w="10795" h="2133600">
                <a:moveTo>
                  <a:pt x="10668" y="0"/>
                </a:moveTo>
                <a:lnTo>
                  <a:pt x="0" y="0"/>
                </a:lnTo>
                <a:lnTo>
                  <a:pt x="0" y="2133593"/>
                </a:lnTo>
                <a:lnTo>
                  <a:pt x="10668" y="2133593"/>
                </a:lnTo>
                <a:lnTo>
                  <a:pt x="10668" y="0"/>
                </a:lnTo>
                <a:close/>
              </a:path>
            </a:pathLst>
          </a:custGeom>
          <a:solidFill>
            <a:srgbClr val="32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83319" y="3777996"/>
            <a:ext cx="170180" cy="50800"/>
          </a:xfrm>
          <a:custGeom>
            <a:avLst/>
            <a:gdLst/>
            <a:ahLst/>
            <a:cxnLst/>
            <a:rect l="l" t="t" r="r" b="b"/>
            <a:pathLst>
              <a:path w="170179" h="50800">
                <a:moveTo>
                  <a:pt x="169995" y="0"/>
                </a:moveTo>
                <a:lnTo>
                  <a:pt x="0" y="0"/>
                </a:lnTo>
                <a:lnTo>
                  <a:pt x="13960" y="20573"/>
                </a:lnTo>
                <a:lnTo>
                  <a:pt x="45964" y="42290"/>
                </a:lnTo>
                <a:lnTo>
                  <a:pt x="84826" y="50291"/>
                </a:lnTo>
                <a:lnTo>
                  <a:pt x="124331" y="42290"/>
                </a:lnTo>
                <a:lnTo>
                  <a:pt x="156264" y="20573"/>
                </a:lnTo>
                <a:lnTo>
                  <a:pt x="169995" y="0"/>
                </a:lnTo>
                <a:close/>
              </a:path>
            </a:pathLst>
          </a:custGeom>
          <a:solidFill>
            <a:srgbClr val="32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67966" y="3777996"/>
            <a:ext cx="170180" cy="50800"/>
          </a:xfrm>
          <a:custGeom>
            <a:avLst/>
            <a:gdLst/>
            <a:ahLst/>
            <a:cxnLst/>
            <a:rect l="l" t="t" r="r" b="b"/>
            <a:pathLst>
              <a:path w="170179" h="50800">
                <a:moveTo>
                  <a:pt x="169995" y="0"/>
                </a:moveTo>
                <a:lnTo>
                  <a:pt x="0" y="0"/>
                </a:lnTo>
                <a:lnTo>
                  <a:pt x="13731" y="20573"/>
                </a:lnTo>
                <a:lnTo>
                  <a:pt x="45663" y="42290"/>
                </a:lnTo>
                <a:lnTo>
                  <a:pt x="85168" y="50291"/>
                </a:lnTo>
                <a:lnTo>
                  <a:pt x="124030" y="42290"/>
                </a:lnTo>
                <a:lnTo>
                  <a:pt x="156034" y="20573"/>
                </a:lnTo>
                <a:lnTo>
                  <a:pt x="169995" y="0"/>
                </a:lnTo>
                <a:close/>
              </a:path>
            </a:pathLst>
          </a:custGeom>
          <a:solidFill>
            <a:srgbClr val="32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1772" y="3777996"/>
            <a:ext cx="170180" cy="50800"/>
          </a:xfrm>
          <a:custGeom>
            <a:avLst/>
            <a:gdLst/>
            <a:ahLst/>
            <a:cxnLst/>
            <a:rect l="l" t="t" r="r" b="b"/>
            <a:pathLst>
              <a:path w="170179" h="50800">
                <a:moveTo>
                  <a:pt x="169995" y="0"/>
                </a:moveTo>
                <a:lnTo>
                  <a:pt x="0" y="0"/>
                </a:lnTo>
                <a:lnTo>
                  <a:pt x="13960" y="20573"/>
                </a:lnTo>
                <a:lnTo>
                  <a:pt x="45964" y="42290"/>
                </a:lnTo>
                <a:lnTo>
                  <a:pt x="84826" y="50291"/>
                </a:lnTo>
                <a:lnTo>
                  <a:pt x="124331" y="42290"/>
                </a:lnTo>
                <a:lnTo>
                  <a:pt x="156264" y="20573"/>
                </a:lnTo>
                <a:lnTo>
                  <a:pt x="169995" y="0"/>
                </a:lnTo>
                <a:close/>
              </a:path>
            </a:pathLst>
          </a:custGeom>
          <a:solidFill>
            <a:srgbClr val="32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36418" y="3777996"/>
            <a:ext cx="170180" cy="50800"/>
          </a:xfrm>
          <a:custGeom>
            <a:avLst/>
            <a:gdLst/>
            <a:ahLst/>
            <a:cxnLst/>
            <a:rect l="l" t="t" r="r" b="b"/>
            <a:pathLst>
              <a:path w="170179" h="50800">
                <a:moveTo>
                  <a:pt x="169995" y="0"/>
                </a:moveTo>
                <a:lnTo>
                  <a:pt x="0" y="0"/>
                </a:lnTo>
                <a:lnTo>
                  <a:pt x="13731" y="20573"/>
                </a:lnTo>
                <a:lnTo>
                  <a:pt x="45663" y="42290"/>
                </a:lnTo>
                <a:lnTo>
                  <a:pt x="85168" y="50291"/>
                </a:lnTo>
                <a:lnTo>
                  <a:pt x="124030" y="42290"/>
                </a:lnTo>
                <a:lnTo>
                  <a:pt x="156034" y="20573"/>
                </a:lnTo>
                <a:lnTo>
                  <a:pt x="169995" y="0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67562" y="3910584"/>
            <a:ext cx="201168" cy="2011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52550" y="3910584"/>
            <a:ext cx="201168" cy="201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36014" y="3910584"/>
            <a:ext cx="201168" cy="2011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21002" y="3910584"/>
            <a:ext cx="201168" cy="201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04467" y="3910584"/>
            <a:ext cx="201168" cy="201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67562" y="4192524"/>
            <a:ext cx="201168" cy="2042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52550" y="4192524"/>
            <a:ext cx="201168" cy="2042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36014" y="4192524"/>
            <a:ext cx="201168" cy="2042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21002" y="4192524"/>
            <a:ext cx="201168" cy="20421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67562" y="4477511"/>
            <a:ext cx="201168" cy="2026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52550" y="4477511"/>
            <a:ext cx="201168" cy="20269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36014" y="4477511"/>
            <a:ext cx="201168" cy="20269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21002" y="4477511"/>
            <a:ext cx="201168" cy="20269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404467" y="4477511"/>
            <a:ext cx="201168" cy="20269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67562" y="4760976"/>
            <a:ext cx="201168" cy="2026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52550" y="4760976"/>
            <a:ext cx="201168" cy="20269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36014" y="4760976"/>
            <a:ext cx="201168" cy="20269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21002" y="4760976"/>
            <a:ext cx="201168" cy="20269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67562" y="5045964"/>
            <a:ext cx="201168" cy="201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52550" y="5045964"/>
            <a:ext cx="201168" cy="2011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36014" y="5045964"/>
            <a:ext cx="201168" cy="20116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21002" y="5045964"/>
            <a:ext cx="201168" cy="20116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52550" y="5329428"/>
            <a:ext cx="201168" cy="20116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21002" y="5329428"/>
            <a:ext cx="201168" cy="20116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7455" y="501389"/>
            <a:ext cx="120396" cy="120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96619" y="501389"/>
            <a:ext cx="117348" cy="120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4259" y="501389"/>
            <a:ext cx="114300" cy="1203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27455" y="670553"/>
            <a:ext cx="120396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96619" y="670553"/>
            <a:ext cx="117348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4259" y="670553"/>
            <a:ext cx="114300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31899" y="670553"/>
            <a:ext cx="109728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7455" y="838193"/>
            <a:ext cx="120396" cy="1097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96619" y="838193"/>
            <a:ext cx="117348" cy="1097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64259" y="838193"/>
            <a:ext cx="114300" cy="1097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31899" y="838193"/>
            <a:ext cx="109728" cy="1097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01062" y="838193"/>
            <a:ext cx="118872" cy="10972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27455" y="1005833"/>
            <a:ext cx="120396" cy="1203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96619" y="1005833"/>
            <a:ext cx="117348" cy="1203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64259" y="1005833"/>
            <a:ext cx="114300" cy="1203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31899" y="1005833"/>
            <a:ext cx="109728" cy="1203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27455" y="1173473"/>
            <a:ext cx="120396" cy="1203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96619" y="1173473"/>
            <a:ext cx="117348" cy="12039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64259" y="1173473"/>
            <a:ext cx="114300" cy="1203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31899" y="1173473"/>
            <a:ext cx="109728" cy="12039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01062" y="1173473"/>
            <a:ext cx="118872" cy="1203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27455" y="1341113"/>
            <a:ext cx="120396" cy="1188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96619" y="1341113"/>
            <a:ext cx="117348" cy="1188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64259" y="1341113"/>
            <a:ext cx="114300" cy="11887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431899" y="1341113"/>
            <a:ext cx="109728" cy="11887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27455" y="1510277"/>
            <a:ext cx="120396" cy="11125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96619" y="1510277"/>
            <a:ext cx="117348" cy="11125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64259" y="1510277"/>
            <a:ext cx="114300" cy="11125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431899" y="1510277"/>
            <a:ext cx="109728" cy="11125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096619" y="1677924"/>
            <a:ext cx="117348" cy="1188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1899" y="1677924"/>
            <a:ext cx="109728" cy="11887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78860" y="1473701"/>
            <a:ext cx="7696200" cy="38100"/>
          </a:xfrm>
          <a:custGeom>
            <a:avLst/>
            <a:gdLst/>
            <a:ahLst/>
            <a:cxnLst/>
            <a:rect l="l" t="t" r="r" b="b"/>
            <a:pathLst>
              <a:path w="7696200" h="38100">
                <a:moveTo>
                  <a:pt x="7696199" y="38099"/>
                </a:moveTo>
                <a:lnTo>
                  <a:pt x="7696199" y="0"/>
                </a:lnTo>
                <a:lnTo>
                  <a:pt x="0" y="0"/>
                </a:lnTo>
                <a:lnTo>
                  <a:pt x="0" y="38099"/>
                </a:lnTo>
                <a:lnTo>
                  <a:pt x="7696199" y="38099"/>
                </a:lnTo>
                <a:close/>
              </a:path>
            </a:pathLst>
          </a:custGeom>
          <a:solidFill>
            <a:srgbClr val="D8D8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233800" y="857503"/>
            <a:ext cx="74034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Yazılım </a:t>
            </a:r>
            <a:r>
              <a:rPr sz="3200" dirty="0"/>
              <a:t>Gözden </a:t>
            </a:r>
            <a:r>
              <a:rPr sz="3200" spc="-5" dirty="0"/>
              <a:t>Geçirme Süreci</a:t>
            </a:r>
            <a:r>
              <a:rPr sz="3200" spc="-110" dirty="0"/>
              <a:t> </a:t>
            </a:r>
            <a:r>
              <a:rPr sz="3200" spc="-5" dirty="0"/>
              <a:t>(7.2.6)</a:t>
            </a:r>
            <a:endParaRPr sz="3200"/>
          </a:p>
        </p:txBody>
      </p:sp>
      <p:sp>
        <p:nvSpPr>
          <p:cNvPr id="35" name="object 35"/>
          <p:cNvSpPr txBox="1"/>
          <p:nvPr/>
        </p:nvSpPr>
        <p:spPr>
          <a:xfrm>
            <a:off x="1233800" y="1596716"/>
            <a:ext cx="7872095" cy="46894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385"/>
              </a:spcBef>
              <a:buClr>
                <a:srgbClr val="320065"/>
              </a:buClr>
              <a:buSzPct val="68750"/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Amaç:</a:t>
            </a:r>
            <a:endParaRPr sz="2400">
              <a:latin typeface="Arial"/>
              <a:cs typeface="Arial"/>
            </a:endParaRPr>
          </a:p>
          <a:p>
            <a:pPr marL="704215" marR="5080" lvl="1" indent="-347980" algn="just">
              <a:lnSpc>
                <a:spcPts val="2160"/>
              </a:lnSpc>
              <a:spcBef>
                <a:spcPts val="515"/>
              </a:spcBef>
              <a:buClr>
                <a:srgbClr val="659999"/>
              </a:buClr>
              <a:buSzPct val="70000"/>
              <a:buChar char="•"/>
              <a:tabLst>
                <a:tab pos="704850" algn="l"/>
              </a:tabLst>
            </a:pPr>
            <a:r>
              <a:rPr sz="2000" spc="-5" dirty="0">
                <a:latin typeface="Arial"/>
                <a:cs typeface="Arial"/>
              </a:rPr>
              <a:t>Anlaşmanın hedeflerine ve </a:t>
            </a:r>
            <a:r>
              <a:rPr sz="2000" dirty="0">
                <a:latin typeface="Arial"/>
                <a:cs typeface="Arial"/>
              </a:rPr>
              <a:t>paydaşları </a:t>
            </a:r>
            <a:r>
              <a:rPr sz="2000" spc="-5" dirty="0">
                <a:latin typeface="Arial"/>
                <a:cs typeface="Arial"/>
              </a:rPr>
              <a:t>tatmin </a:t>
            </a:r>
            <a:r>
              <a:rPr sz="2000" dirty="0">
                <a:latin typeface="Arial"/>
                <a:cs typeface="Arial"/>
              </a:rPr>
              <a:t>edecek </a:t>
            </a:r>
            <a:r>
              <a:rPr sz="2000" spc="-5" dirty="0">
                <a:latin typeface="Arial"/>
                <a:cs typeface="Arial"/>
              </a:rPr>
              <a:t>bir </a:t>
            </a:r>
            <a:r>
              <a:rPr sz="2000" dirty="0">
                <a:latin typeface="Arial"/>
                <a:cs typeface="Arial"/>
              </a:rPr>
              <a:t>ürünün  </a:t>
            </a:r>
            <a:r>
              <a:rPr sz="2000" spc="-5" dirty="0">
                <a:latin typeface="Arial"/>
                <a:cs typeface="Arial"/>
              </a:rPr>
              <a:t>geliştirilmesini </a:t>
            </a:r>
            <a:r>
              <a:rPr sz="2000" dirty="0">
                <a:latin typeface="Arial"/>
                <a:cs typeface="Arial"/>
              </a:rPr>
              <a:t>güvence </a:t>
            </a:r>
            <a:r>
              <a:rPr sz="2000" spc="-5" dirty="0">
                <a:latin typeface="Arial"/>
                <a:cs typeface="Arial"/>
              </a:rPr>
              <a:t>altına almak </a:t>
            </a:r>
            <a:r>
              <a:rPr sz="2000" dirty="0">
                <a:latin typeface="Arial"/>
                <a:cs typeface="Arial"/>
              </a:rPr>
              <a:t>için </a:t>
            </a:r>
            <a:r>
              <a:rPr sz="2000" spc="-5" dirty="0">
                <a:latin typeface="Arial"/>
                <a:cs typeface="Arial"/>
              </a:rPr>
              <a:t>yapılması </a:t>
            </a:r>
            <a:r>
              <a:rPr sz="2000" dirty="0">
                <a:latin typeface="Arial"/>
                <a:cs typeface="Arial"/>
              </a:rPr>
              <a:t>gerekenlere  göre, gelişim hakkında paydaşlarla </a:t>
            </a:r>
            <a:r>
              <a:rPr sz="2000" spc="-5" dirty="0">
                <a:latin typeface="Arial"/>
                <a:cs typeface="Arial"/>
              </a:rPr>
              <a:t>ortak bir anlayışı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oluşturmak  </a:t>
            </a:r>
            <a:r>
              <a:rPr sz="2000" spc="-5" dirty="0">
                <a:latin typeface="Arial"/>
                <a:cs typeface="Arial"/>
              </a:rPr>
              <a:t>ve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sürdürmek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40"/>
              </a:spcBef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Arial"/>
                <a:cs typeface="Arial"/>
              </a:rPr>
              <a:t>Çıktılar:</a:t>
            </a:r>
            <a:endParaRPr sz="2400">
              <a:latin typeface="Arial"/>
              <a:cs typeface="Arial"/>
            </a:endParaRPr>
          </a:p>
          <a:p>
            <a:pPr marL="704215" marR="30480" lvl="1" indent="-347980">
              <a:lnSpc>
                <a:spcPts val="2160"/>
              </a:lnSpc>
              <a:spcBef>
                <a:spcPts val="515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spc="-5" dirty="0">
                <a:latin typeface="Arial"/>
                <a:cs typeface="Arial"/>
              </a:rPr>
              <a:t>Projenin ihtiyaçlarına </a:t>
            </a:r>
            <a:r>
              <a:rPr sz="2000" dirty="0">
                <a:latin typeface="Arial"/>
                <a:cs typeface="Arial"/>
              </a:rPr>
              <a:t>göre </a:t>
            </a:r>
            <a:r>
              <a:rPr sz="2000" spc="-5" dirty="0">
                <a:latin typeface="Arial"/>
                <a:cs typeface="Arial"/>
              </a:rPr>
              <a:t>yönetim ve </a:t>
            </a:r>
            <a:r>
              <a:rPr sz="2000" dirty="0">
                <a:latin typeface="Arial"/>
                <a:cs typeface="Arial"/>
              </a:rPr>
              <a:t>teknik gözden geçirmeler  </a:t>
            </a:r>
            <a:r>
              <a:rPr sz="2000" spc="-10" dirty="0">
                <a:latin typeface="Arial"/>
                <a:cs typeface="Arial"/>
              </a:rPr>
              <a:t>yapılır.</a:t>
            </a:r>
            <a:endParaRPr sz="2000">
              <a:latin typeface="Arial"/>
              <a:cs typeface="Arial"/>
            </a:endParaRPr>
          </a:p>
          <a:p>
            <a:pPr marL="704215" marR="484505" lvl="1" indent="-347980">
              <a:lnSpc>
                <a:spcPts val="2160"/>
              </a:lnSpc>
              <a:spcBef>
                <a:spcPts val="48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spc="-5" dirty="0">
                <a:latin typeface="Arial"/>
                <a:cs typeface="Arial"/>
              </a:rPr>
              <a:t>Bir </a:t>
            </a:r>
            <a:r>
              <a:rPr sz="2000" dirty="0">
                <a:latin typeface="Arial"/>
                <a:cs typeface="Arial"/>
              </a:rPr>
              <a:t>sürecin </a:t>
            </a:r>
            <a:r>
              <a:rPr sz="2000" spc="-5" dirty="0">
                <a:latin typeface="Arial"/>
                <a:cs typeface="Arial"/>
              </a:rPr>
              <a:t>etkinliğine ait </a:t>
            </a:r>
            <a:r>
              <a:rPr sz="2000" dirty="0">
                <a:latin typeface="Arial"/>
                <a:cs typeface="Arial"/>
              </a:rPr>
              <a:t>durum </a:t>
            </a:r>
            <a:r>
              <a:rPr sz="2000" spc="-5" dirty="0">
                <a:latin typeface="Arial"/>
                <a:cs typeface="Arial"/>
              </a:rPr>
              <a:t>ve </a:t>
            </a:r>
            <a:r>
              <a:rPr sz="2000" dirty="0">
                <a:latin typeface="Arial"/>
                <a:cs typeface="Arial"/>
              </a:rPr>
              <a:t>ürünler, gözden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geçirme  </a:t>
            </a:r>
            <a:r>
              <a:rPr sz="2000" spc="-5" dirty="0">
                <a:latin typeface="Arial"/>
                <a:cs typeface="Arial"/>
              </a:rPr>
              <a:t>etkinlikleri ile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değerlendirilir.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204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Gözden geçirme sonuçları, </a:t>
            </a:r>
            <a:r>
              <a:rPr sz="2000" spc="-5" dirty="0">
                <a:latin typeface="Arial"/>
                <a:cs typeface="Arial"/>
              </a:rPr>
              <a:t>etkilenen tüm birimlere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duyurulur.</a:t>
            </a:r>
            <a:endParaRPr sz="2000">
              <a:latin typeface="Arial"/>
              <a:cs typeface="Arial"/>
            </a:endParaRPr>
          </a:p>
          <a:p>
            <a:pPr marL="704215" marR="666115" lvl="1" indent="-347980">
              <a:lnSpc>
                <a:spcPts val="2160"/>
              </a:lnSpc>
              <a:spcBef>
                <a:spcPts val="515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Gözden geçirmeler sonucunda oluşan düzeltici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faaliyetler,  </a:t>
            </a:r>
            <a:r>
              <a:rPr sz="2000" dirty="0">
                <a:latin typeface="Arial"/>
                <a:cs typeface="Arial"/>
              </a:rPr>
              <a:t>kapanana kadar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izlenir.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204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Riskler </a:t>
            </a:r>
            <a:r>
              <a:rPr sz="2000" spc="-5" dirty="0">
                <a:latin typeface="Arial"/>
                <a:cs typeface="Arial"/>
              </a:rPr>
              <a:t>ve </a:t>
            </a:r>
            <a:r>
              <a:rPr sz="2000" dirty="0">
                <a:latin typeface="Arial"/>
                <a:cs typeface="Arial"/>
              </a:rPr>
              <a:t>problemler </a:t>
            </a:r>
            <a:r>
              <a:rPr sz="2000" spc="-5" dirty="0">
                <a:latin typeface="Arial"/>
                <a:cs typeface="Arial"/>
              </a:rPr>
              <a:t>belirlenir ve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kaydedilir.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494785"/>
            <a:ext cx="65233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Yazılım Gözden Geçirme Süreci</a:t>
            </a:r>
            <a:r>
              <a:rPr spc="5" dirty="0"/>
              <a:t> </a:t>
            </a:r>
            <a:r>
              <a:rPr spc="-5" dirty="0"/>
              <a:t>–</a:t>
            </a:r>
          </a:p>
          <a:p>
            <a:pPr marL="2755265">
              <a:lnSpc>
                <a:spcPct val="100000"/>
              </a:lnSpc>
            </a:pPr>
            <a:r>
              <a:rPr spc="-5" dirty="0"/>
              <a:t>Etkinlikler ve</a:t>
            </a:r>
            <a:r>
              <a:rPr spc="-30" dirty="0"/>
              <a:t> </a:t>
            </a:r>
            <a:r>
              <a:rPr spc="-5" dirty="0"/>
              <a:t>Görevler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50488" y="2247900"/>
            <a:ext cx="7912734" cy="4356100"/>
            <a:chOff x="1150488" y="2247900"/>
            <a:chExt cx="7912734" cy="4356100"/>
          </a:xfrm>
        </p:grpSpPr>
        <p:sp>
          <p:nvSpPr>
            <p:cNvPr id="4" name="object 4"/>
            <p:cNvSpPr/>
            <p:nvPr/>
          </p:nvSpPr>
          <p:spPr>
            <a:xfrm>
              <a:off x="1155060" y="2252472"/>
              <a:ext cx="7903845" cy="1525905"/>
            </a:xfrm>
            <a:custGeom>
              <a:avLst/>
              <a:gdLst/>
              <a:ahLst/>
              <a:cxnLst/>
              <a:rect l="l" t="t" r="r" b="b"/>
              <a:pathLst>
                <a:path w="7903845" h="1525904">
                  <a:moveTo>
                    <a:pt x="7903458" y="1525524"/>
                  </a:moveTo>
                  <a:lnTo>
                    <a:pt x="7903458" y="725424"/>
                  </a:lnTo>
                  <a:lnTo>
                    <a:pt x="7901916" y="677708"/>
                  </a:lnTo>
                  <a:lnTo>
                    <a:pt x="7897353" y="630819"/>
                  </a:lnTo>
                  <a:lnTo>
                    <a:pt x="7889866" y="584852"/>
                  </a:lnTo>
                  <a:lnTo>
                    <a:pt x="7879551" y="539903"/>
                  </a:lnTo>
                  <a:lnTo>
                    <a:pt x="7866504" y="496068"/>
                  </a:lnTo>
                  <a:lnTo>
                    <a:pt x="7850820" y="453440"/>
                  </a:lnTo>
                  <a:lnTo>
                    <a:pt x="7832596" y="412117"/>
                  </a:lnTo>
                  <a:lnTo>
                    <a:pt x="7811927" y="372193"/>
                  </a:lnTo>
                  <a:lnTo>
                    <a:pt x="7788910" y="333763"/>
                  </a:lnTo>
                  <a:lnTo>
                    <a:pt x="7763640" y="296923"/>
                  </a:lnTo>
                  <a:lnTo>
                    <a:pt x="7736214" y="261769"/>
                  </a:lnTo>
                  <a:lnTo>
                    <a:pt x="7706727" y="228396"/>
                  </a:lnTo>
                  <a:lnTo>
                    <a:pt x="7675275" y="196899"/>
                  </a:lnTo>
                  <a:lnTo>
                    <a:pt x="7641955" y="167373"/>
                  </a:lnTo>
                  <a:lnTo>
                    <a:pt x="7606863" y="139915"/>
                  </a:lnTo>
                  <a:lnTo>
                    <a:pt x="7570094" y="114619"/>
                  </a:lnTo>
                  <a:lnTo>
                    <a:pt x="7531744" y="91580"/>
                  </a:lnTo>
                  <a:lnTo>
                    <a:pt x="7491909" y="70895"/>
                  </a:lnTo>
                  <a:lnTo>
                    <a:pt x="7450686" y="52658"/>
                  </a:lnTo>
                  <a:lnTo>
                    <a:pt x="7408170" y="36966"/>
                  </a:lnTo>
                  <a:lnTo>
                    <a:pt x="7364457" y="23912"/>
                  </a:lnTo>
                  <a:lnTo>
                    <a:pt x="7319643" y="13593"/>
                  </a:lnTo>
                  <a:lnTo>
                    <a:pt x="7273825" y="6105"/>
                  </a:lnTo>
                  <a:lnTo>
                    <a:pt x="7227098" y="1542"/>
                  </a:lnTo>
                  <a:lnTo>
                    <a:pt x="7179558" y="0"/>
                  </a:lnTo>
                  <a:lnTo>
                    <a:pt x="725417" y="0"/>
                  </a:lnTo>
                  <a:lnTo>
                    <a:pt x="677702" y="1542"/>
                  </a:lnTo>
                  <a:lnTo>
                    <a:pt x="630814" y="6105"/>
                  </a:lnTo>
                  <a:lnTo>
                    <a:pt x="584848" y="13593"/>
                  </a:lnTo>
                  <a:lnTo>
                    <a:pt x="539900" y="23912"/>
                  </a:lnTo>
                  <a:lnTo>
                    <a:pt x="496064" y="36966"/>
                  </a:lnTo>
                  <a:lnTo>
                    <a:pt x="453438" y="52658"/>
                  </a:lnTo>
                  <a:lnTo>
                    <a:pt x="412115" y="70895"/>
                  </a:lnTo>
                  <a:lnTo>
                    <a:pt x="372191" y="91580"/>
                  </a:lnTo>
                  <a:lnTo>
                    <a:pt x="333761" y="114619"/>
                  </a:lnTo>
                  <a:lnTo>
                    <a:pt x="296922" y="139915"/>
                  </a:lnTo>
                  <a:lnTo>
                    <a:pt x="261768" y="167373"/>
                  </a:lnTo>
                  <a:lnTo>
                    <a:pt x="228395" y="196899"/>
                  </a:lnTo>
                  <a:lnTo>
                    <a:pt x="196898" y="228396"/>
                  </a:lnTo>
                  <a:lnTo>
                    <a:pt x="167373" y="261769"/>
                  </a:lnTo>
                  <a:lnTo>
                    <a:pt x="139915" y="296923"/>
                  </a:lnTo>
                  <a:lnTo>
                    <a:pt x="114618" y="333763"/>
                  </a:lnTo>
                  <a:lnTo>
                    <a:pt x="91580" y="372193"/>
                  </a:lnTo>
                  <a:lnTo>
                    <a:pt x="70895" y="412117"/>
                  </a:lnTo>
                  <a:lnTo>
                    <a:pt x="52658" y="453440"/>
                  </a:lnTo>
                  <a:lnTo>
                    <a:pt x="36966" y="496068"/>
                  </a:lnTo>
                  <a:lnTo>
                    <a:pt x="23912" y="539903"/>
                  </a:lnTo>
                  <a:lnTo>
                    <a:pt x="13593" y="584852"/>
                  </a:lnTo>
                  <a:lnTo>
                    <a:pt x="6105" y="630819"/>
                  </a:lnTo>
                  <a:lnTo>
                    <a:pt x="1542" y="677708"/>
                  </a:lnTo>
                  <a:lnTo>
                    <a:pt x="0" y="725424"/>
                  </a:lnTo>
                  <a:lnTo>
                    <a:pt x="0" y="1525524"/>
                  </a:lnTo>
                  <a:lnTo>
                    <a:pt x="7903458" y="1525524"/>
                  </a:lnTo>
                  <a:close/>
                </a:path>
              </a:pathLst>
            </a:custGeom>
            <a:solidFill>
              <a:srgbClr val="FFFF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0488" y="2247900"/>
              <a:ext cx="7912734" cy="1530350"/>
            </a:xfrm>
            <a:custGeom>
              <a:avLst/>
              <a:gdLst/>
              <a:ahLst/>
              <a:cxnLst/>
              <a:rect l="l" t="t" r="r" b="b"/>
              <a:pathLst>
                <a:path w="7912734" h="1530350">
                  <a:moveTo>
                    <a:pt x="7912602" y="1530096"/>
                  </a:moveTo>
                  <a:lnTo>
                    <a:pt x="7912602" y="729996"/>
                  </a:lnTo>
                  <a:lnTo>
                    <a:pt x="7909554" y="655320"/>
                  </a:lnTo>
                  <a:lnTo>
                    <a:pt x="7897362" y="582168"/>
                  </a:lnTo>
                  <a:lnTo>
                    <a:pt x="7879074" y="512064"/>
                  </a:lnTo>
                  <a:lnTo>
                    <a:pt x="7854690" y="445008"/>
                  </a:lnTo>
                  <a:lnTo>
                    <a:pt x="7807446" y="352044"/>
                  </a:lnTo>
                  <a:lnTo>
                    <a:pt x="7767822" y="292608"/>
                  </a:lnTo>
                  <a:lnTo>
                    <a:pt x="7723626" y="239268"/>
                  </a:lnTo>
                  <a:lnTo>
                    <a:pt x="7647426" y="167640"/>
                  </a:lnTo>
                  <a:lnTo>
                    <a:pt x="7591038" y="124968"/>
                  </a:lnTo>
                  <a:lnTo>
                    <a:pt x="7531602" y="88392"/>
                  </a:lnTo>
                  <a:lnTo>
                    <a:pt x="7467594" y="57912"/>
                  </a:lnTo>
                  <a:lnTo>
                    <a:pt x="7400538" y="33528"/>
                  </a:lnTo>
                  <a:lnTo>
                    <a:pt x="7330434" y="15240"/>
                  </a:lnTo>
                  <a:lnTo>
                    <a:pt x="7258806" y="4572"/>
                  </a:lnTo>
                  <a:lnTo>
                    <a:pt x="7220706" y="1524"/>
                  </a:lnTo>
                  <a:lnTo>
                    <a:pt x="7184130" y="0"/>
                  </a:lnTo>
                  <a:lnTo>
                    <a:pt x="729989" y="0"/>
                  </a:lnTo>
                  <a:lnTo>
                    <a:pt x="691889" y="1524"/>
                  </a:lnTo>
                  <a:lnTo>
                    <a:pt x="618737" y="9144"/>
                  </a:lnTo>
                  <a:lnTo>
                    <a:pt x="547109" y="22860"/>
                  </a:lnTo>
                  <a:lnTo>
                    <a:pt x="478529" y="44196"/>
                  </a:lnTo>
                  <a:lnTo>
                    <a:pt x="412997" y="73152"/>
                  </a:lnTo>
                  <a:lnTo>
                    <a:pt x="321564" y="124968"/>
                  </a:lnTo>
                  <a:lnTo>
                    <a:pt x="265176" y="167640"/>
                  </a:lnTo>
                  <a:lnTo>
                    <a:pt x="213360" y="213360"/>
                  </a:lnTo>
                  <a:lnTo>
                    <a:pt x="167640" y="265176"/>
                  </a:lnTo>
                  <a:lnTo>
                    <a:pt x="124968" y="321564"/>
                  </a:lnTo>
                  <a:lnTo>
                    <a:pt x="88392" y="382524"/>
                  </a:lnTo>
                  <a:lnTo>
                    <a:pt x="57912" y="446532"/>
                  </a:lnTo>
                  <a:lnTo>
                    <a:pt x="44196" y="478536"/>
                  </a:lnTo>
                  <a:lnTo>
                    <a:pt x="22860" y="547116"/>
                  </a:lnTo>
                  <a:lnTo>
                    <a:pt x="9144" y="618744"/>
                  </a:lnTo>
                  <a:lnTo>
                    <a:pt x="1524" y="691896"/>
                  </a:lnTo>
                  <a:lnTo>
                    <a:pt x="0" y="729996"/>
                  </a:lnTo>
                  <a:lnTo>
                    <a:pt x="0" y="1530096"/>
                  </a:lnTo>
                  <a:lnTo>
                    <a:pt x="10668" y="1530096"/>
                  </a:lnTo>
                  <a:lnTo>
                    <a:pt x="10668" y="691896"/>
                  </a:lnTo>
                  <a:lnTo>
                    <a:pt x="13716" y="655320"/>
                  </a:lnTo>
                  <a:lnTo>
                    <a:pt x="24384" y="583692"/>
                  </a:lnTo>
                  <a:lnTo>
                    <a:pt x="42672" y="515112"/>
                  </a:lnTo>
                  <a:lnTo>
                    <a:pt x="80772" y="417576"/>
                  </a:lnTo>
                  <a:lnTo>
                    <a:pt x="114300" y="356616"/>
                  </a:lnTo>
                  <a:lnTo>
                    <a:pt x="152400" y="298704"/>
                  </a:lnTo>
                  <a:lnTo>
                    <a:pt x="196596" y="245364"/>
                  </a:lnTo>
                  <a:lnTo>
                    <a:pt x="245364" y="196596"/>
                  </a:lnTo>
                  <a:lnTo>
                    <a:pt x="298704" y="152400"/>
                  </a:lnTo>
                  <a:lnTo>
                    <a:pt x="356616" y="114300"/>
                  </a:lnTo>
                  <a:lnTo>
                    <a:pt x="417569" y="80772"/>
                  </a:lnTo>
                  <a:lnTo>
                    <a:pt x="481577" y="53340"/>
                  </a:lnTo>
                  <a:lnTo>
                    <a:pt x="550157" y="32004"/>
                  </a:lnTo>
                  <a:lnTo>
                    <a:pt x="620261" y="18288"/>
                  </a:lnTo>
                  <a:lnTo>
                    <a:pt x="691889" y="10668"/>
                  </a:lnTo>
                  <a:lnTo>
                    <a:pt x="7220706" y="10668"/>
                  </a:lnTo>
                  <a:lnTo>
                    <a:pt x="7257282" y="13716"/>
                  </a:lnTo>
                  <a:lnTo>
                    <a:pt x="7328910" y="24384"/>
                  </a:lnTo>
                  <a:lnTo>
                    <a:pt x="7431018" y="53340"/>
                  </a:lnTo>
                  <a:lnTo>
                    <a:pt x="7495026" y="80772"/>
                  </a:lnTo>
                  <a:lnTo>
                    <a:pt x="7557510" y="114300"/>
                  </a:lnTo>
                  <a:lnTo>
                    <a:pt x="7613898" y="152400"/>
                  </a:lnTo>
                  <a:lnTo>
                    <a:pt x="7667238" y="196596"/>
                  </a:lnTo>
                  <a:lnTo>
                    <a:pt x="7716006" y="245364"/>
                  </a:lnTo>
                  <a:lnTo>
                    <a:pt x="7760202" y="298704"/>
                  </a:lnTo>
                  <a:lnTo>
                    <a:pt x="7798302" y="356616"/>
                  </a:lnTo>
                  <a:lnTo>
                    <a:pt x="7831830" y="417576"/>
                  </a:lnTo>
                  <a:lnTo>
                    <a:pt x="7859262" y="481584"/>
                  </a:lnTo>
                  <a:lnTo>
                    <a:pt x="7880598" y="550164"/>
                  </a:lnTo>
                  <a:lnTo>
                    <a:pt x="7894314" y="620268"/>
                  </a:lnTo>
                  <a:lnTo>
                    <a:pt x="7901934" y="691896"/>
                  </a:lnTo>
                  <a:lnTo>
                    <a:pt x="7903458" y="729996"/>
                  </a:lnTo>
                  <a:lnTo>
                    <a:pt x="7903458" y="1530096"/>
                  </a:lnTo>
                  <a:lnTo>
                    <a:pt x="7912602" y="1530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5060" y="3777996"/>
              <a:ext cx="7903845" cy="2819400"/>
            </a:xfrm>
            <a:custGeom>
              <a:avLst/>
              <a:gdLst/>
              <a:ahLst/>
              <a:cxnLst/>
              <a:rect l="l" t="t" r="r" b="b"/>
              <a:pathLst>
                <a:path w="7903845" h="2819400">
                  <a:moveTo>
                    <a:pt x="7903457" y="2095499"/>
                  </a:moveTo>
                  <a:lnTo>
                    <a:pt x="7903457" y="0"/>
                  </a:lnTo>
                  <a:lnTo>
                    <a:pt x="0" y="0"/>
                  </a:lnTo>
                  <a:lnTo>
                    <a:pt x="0" y="2095499"/>
                  </a:lnTo>
                  <a:lnTo>
                    <a:pt x="1542" y="2143208"/>
                  </a:lnTo>
                  <a:lnTo>
                    <a:pt x="6105" y="2190076"/>
                  </a:lnTo>
                  <a:lnTo>
                    <a:pt x="13593" y="2236010"/>
                  </a:lnTo>
                  <a:lnTo>
                    <a:pt x="23912" y="2280915"/>
                  </a:lnTo>
                  <a:lnTo>
                    <a:pt x="36966" y="2324697"/>
                  </a:lnTo>
                  <a:lnTo>
                    <a:pt x="52658" y="2367261"/>
                  </a:lnTo>
                  <a:lnTo>
                    <a:pt x="70895" y="2408514"/>
                  </a:lnTo>
                  <a:lnTo>
                    <a:pt x="91580" y="2448362"/>
                  </a:lnTo>
                  <a:lnTo>
                    <a:pt x="114618" y="2486709"/>
                  </a:lnTo>
                  <a:lnTo>
                    <a:pt x="139914" y="2523463"/>
                  </a:lnTo>
                  <a:lnTo>
                    <a:pt x="167373" y="2558528"/>
                  </a:lnTo>
                  <a:lnTo>
                    <a:pt x="196898" y="2591810"/>
                  </a:lnTo>
                  <a:lnTo>
                    <a:pt x="228395" y="2623216"/>
                  </a:lnTo>
                  <a:lnTo>
                    <a:pt x="261768" y="2652651"/>
                  </a:lnTo>
                  <a:lnTo>
                    <a:pt x="296922" y="2680020"/>
                  </a:lnTo>
                  <a:lnTo>
                    <a:pt x="333761" y="2705230"/>
                  </a:lnTo>
                  <a:lnTo>
                    <a:pt x="372191" y="2728187"/>
                  </a:lnTo>
                  <a:lnTo>
                    <a:pt x="412115" y="2748795"/>
                  </a:lnTo>
                  <a:lnTo>
                    <a:pt x="453438" y="2766961"/>
                  </a:lnTo>
                  <a:lnTo>
                    <a:pt x="496064" y="2782591"/>
                  </a:lnTo>
                  <a:lnTo>
                    <a:pt x="539900" y="2795591"/>
                  </a:lnTo>
                  <a:lnTo>
                    <a:pt x="584848" y="2805866"/>
                  </a:lnTo>
                  <a:lnTo>
                    <a:pt x="630814" y="2813321"/>
                  </a:lnTo>
                  <a:lnTo>
                    <a:pt x="677702" y="2817864"/>
                  </a:lnTo>
                  <a:lnTo>
                    <a:pt x="725417" y="2819399"/>
                  </a:lnTo>
                  <a:lnTo>
                    <a:pt x="7179557" y="2819399"/>
                  </a:lnTo>
                  <a:lnTo>
                    <a:pt x="7227097" y="2817864"/>
                  </a:lnTo>
                  <a:lnTo>
                    <a:pt x="7273825" y="2813321"/>
                  </a:lnTo>
                  <a:lnTo>
                    <a:pt x="7319643" y="2805866"/>
                  </a:lnTo>
                  <a:lnTo>
                    <a:pt x="7364457" y="2795591"/>
                  </a:lnTo>
                  <a:lnTo>
                    <a:pt x="7408169" y="2782591"/>
                  </a:lnTo>
                  <a:lnTo>
                    <a:pt x="7450685" y="2766961"/>
                  </a:lnTo>
                  <a:lnTo>
                    <a:pt x="7491909" y="2748795"/>
                  </a:lnTo>
                  <a:lnTo>
                    <a:pt x="7531743" y="2728187"/>
                  </a:lnTo>
                  <a:lnTo>
                    <a:pt x="7570093" y="2705230"/>
                  </a:lnTo>
                  <a:lnTo>
                    <a:pt x="7606862" y="2680020"/>
                  </a:lnTo>
                  <a:lnTo>
                    <a:pt x="7641955" y="2652651"/>
                  </a:lnTo>
                  <a:lnTo>
                    <a:pt x="7675275" y="2623216"/>
                  </a:lnTo>
                  <a:lnTo>
                    <a:pt x="7706726" y="2591810"/>
                  </a:lnTo>
                  <a:lnTo>
                    <a:pt x="7736213" y="2558528"/>
                  </a:lnTo>
                  <a:lnTo>
                    <a:pt x="7763639" y="2523463"/>
                  </a:lnTo>
                  <a:lnTo>
                    <a:pt x="7788909" y="2486709"/>
                  </a:lnTo>
                  <a:lnTo>
                    <a:pt x="7811926" y="2448362"/>
                  </a:lnTo>
                  <a:lnTo>
                    <a:pt x="7832595" y="2408514"/>
                  </a:lnTo>
                  <a:lnTo>
                    <a:pt x="7850819" y="2367261"/>
                  </a:lnTo>
                  <a:lnTo>
                    <a:pt x="7866503" y="2324697"/>
                  </a:lnTo>
                  <a:lnTo>
                    <a:pt x="7879551" y="2280915"/>
                  </a:lnTo>
                  <a:lnTo>
                    <a:pt x="7889866" y="2236010"/>
                  </a:lnTo>
                  <a:lnTo>
                    <a:pt x="7897353" y="2190076"/>
                  </a:lnTo>
                  <a:lnTo>
                    <a:pt x="7901915" y="2143208"/>
                  </a:lnTo>
                  <a:lnTo>
                    <a:pt x="7903457" y="2095499"/>
                  </a:lnTo>
                  <a:close/>
                </a:path>
              </a:pathLst>
            </a:custGeom>
            <a:solidFill>
              <a:srgbClr val="FFFF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50480" y="3778008"/>
              <a:ext cx="7912734" cy="2825750"/>
            </a:xfrm>
            <a:custGeom>
              <a:avLst/>
              <a:gdLst/>
              <a:ahLst/>
              <a:cxnLst/>
              <a:rect l="l" t="t" r="r" b="b"/>
              <a:pathLst>
                <a:path w="7912734" h="2825750">
                  <a:moveTo>
                    <a:pt x="2723388" y="1911083"/>
                  </a:moveTo>
                  <a:lnTo>
                    <a:pt x="652272" y="1911083"/>
                  </a:lnTo>
                  <a:lnTo>
                    <a:pt x="652272" y="1924799"/>
                  </a:lnTo>
                  <a:lnTo>
                    <a:pt x="2723388" y="1924799"/>
                  </a:lnTo>
                  <a:lnTo>
                    <a:pt x="2723388" y="1911083"/>
                  </a:lnTo>
                  <a:close/>
                </a:path>
                <a:path w="7912734" h="2825750">
                  <a:moveTo>
                    <a:pt x="6083808" y="1271003"/>
                  </a:moveTo>
                  <a:lnTo>
                    <a:pt x="3773424" y="1271003"/>
                  </a:lnTo>
                  <a:lnTo>
                    <a:pt x="3773424" y="1284719"/>
                  </a:lnTo>
                  <a:lnTo>
                    <a:pt x="6083808" y="1284719"/>
                  </a:lnTo>
                  <a:lnTo>
                    <a:pt x="6083808" y="1271003"/>
                  </a:lnTo>
                  <a:close/>
                </a:path>
                <a:path w="7912734" h="2825750">
                  <a:moveTo>
                    <a:pt x="7912608" y="0"/>
                  </a:moveTo>
                  <a:lnTo>
                    <a:pt x="7903464" y="0"/>
                  </a:lnTo>
                  <a:lnTo>
                    <a:pt x="7903464" y="2095500"/>
                  </a:lnTo>
                  <a:lnTo>
                    <a:pt x="7901940" y="2133600"/>
                  </a:lnTo>
                  <a:lnTo>
                    <a:pt x="7894320" y="2205228"/>
                  </a:lnTo>
                  <a:lnTo>
                    <a:pt x="7880604" y="2275332"/>
                  </a:lnTo>
                  <a:lnTo>
                    <a:pt x="7859268" y="2343912"/>
                  </a:lnTo>
                  <a:lnTo>
                    <a:pt x="7831836" y="2407920"/>
                  </a:lnTo>
                  <a:lnTo>
                    <a:pt x="7798308" y="2468880"/>
                  </a:lnTo>
                  <a:lnTo>
                    <a:pt x="7760208" y="2526792"/>
                  </a:lnTo>
                  <a:lnTo>
                    <a:pt x="7716012" y="2580132"/>
                  </a:lnTo>
                  <a:lnTo>
                    <a:pt x="7667244" y="2628900"/>
                  </a:lnTo>
                  <a:lnTo>
                    <a:pt x="7613904" y="2673096"/>
                  </a:lnTo>
                  <a:lnTo>
                    <a:pt x="7555992" y="2711196"/>
                  </a:lnTo>
                  <a:lnTo>
                    <a:pt x="7495032" y="2744724"/>
                  </a:lnTo>
                  <a:lnTo>
                    <a:pt x="7431024" y="2772156"/>
                  </a:lnTo>
                  <a:lnTo>
                    <a:pt x="7363968" y="2791968"/>
                  </a:lnTo>
                  <a:lnTo>
                    <a:pt x="7293864" y="2807208"/>
                  </a:lnTo>
                  <a:lnTo>
                    <a:pt x="7220712" y="2814828"/>
                  </a:lnTo>
                  <a:lnTo>
                    <a:pt x="691896" y="2814828"/>
                  </a:lnTo>
                  <a:lnTo>
                    <a:pt x="655320" y="2811780"/>
                  </a:lnTo>
                  <a:lnTo>
                    <a:pt x="620268" y="2807208"/>
                  </a:lnTo>
                  <a:lnTo>
                    <a:pt x="583692" y="2801112"/>
                  </a:lnTo>
                  <a:lnTo>
                    <a:pt x="550164" y="2791968"/>
                  </a:lnTo>
                  <a:lnTo>
                    <a:pt x="515112" y="2782824"/>
                  </a:lnTo>
                  <a:lnTo>
                    <a:pt x="417576" y="2744724"/>
                  </a:lnTo>
                  <a:lnTo>
                    <a:pt x="356616" y="2711196"/>
                  </a:lnTo>
                  <a:lnTo>
                    <a:pt x="298704" y="2673096"/>
                  </a:lnTo>
                  <a:lnTo>
                    <a:pt x="245364" y="2628900"/>
                  </a:lnTo>
                  <a:lnTo>
                    <a:pt x="196596" y="2580132"/>
                  </a:lnTo>
                  <a:lnTo>
                    <a:pt x="152400" y="2526792"/>
                  </a:lnTo>
                  <a:lnTo>
                    <a:pt x="114300" y="2468880"/>
                  </a:lnTo>
                  <a:lnTo>
                    <a:pt x="80772" y="2407920"/>
                  </a:lnTo>
                  <a:lnTo>
                    <a:pt x="53340" y="2343912"/>
                  </a:lnTo>
                  <a:lnTo>
                    <a:pt x="32004" y="2275332"/>
                  </a:lnTo>
                  <a:lnTo>
                    <a:pt x="18288" y="2205228"/>
                  </a:lnTo>
                  <a:lnTo>
                    <a:pt x="10668" y="2133600"/>
                  </a:lnTo>
                  <a:lnTo>
                    <a:pt x="10668" y="0"/>
                  </a:lnTo>
                  <a:lnTo>
                    <a:pt x="0" y="0"/>
                  </a:lnTo>
                  <a:lnTo>
                    <a:pt x="0" y="2095500"/>
                  </a:lnTo>
                  <a:lnTo>
                    <a:pt x="1524" y="2133600"/>
                  </a:lnTo>
                  <a:lnTo>
                    <a:pt x="9144" y="2206752"/>
                  </a:lnTo>
                  <a:lnTo>
                    <a:pt x="22860" y="2278380"/>
                  </a:lnTo>
                  <a:lnTo>
                    <a:pt x="44196" y="2346960"/>
                  </a:lnTo>
                  <a:lnTo>
                    <a:pt x="73152" y="2412492"/>
                  </a:lnTo>
                  <a:lnTo>
                    <a:pt x="124968" y="2503932"/>
                  </a:lnTo>
                  <a:lnTo>
                    <a:pt x="167640" y="2560320"/>
                  </a:lnTo>
                  <a:lnTo>
                    <a:pt x="214884" y="2612136"/>
                  </a:lnTo>
                  <a:lnTo>
                    <a:pt x="265176" y="2657856"/>
                  </a:lnTo>
                  <a:lnTo>
                    <a:pt x="321564" y="2700528"/>
                  </a:lnTo>
                  <a:lnTo>
                    <a:pt x="382524" y="2737104"/>
                  </a:lnTo>
                  <a:lnTo>
                    <a:pt x="446532" y="2767584"/>
                  </a:lnTo>
                  <a:lnTo>
                    <a:pt x="512064" y="2791968"/>
                  </a:lnTo>
                  <a:lnTo>
                    <a:pt x="582168" y="2810256"/>
                  </a:lnTo>
                  <a:lnTo>
                    <a:pt x="655320" y="2820924"/>
                  </a:lnTo>
                  <a:lnTo>
                    <a:pt x="729996" y="2825496"/>
                  </a:lnTo>
                  <a:lnTo>
                    <a:pt x="7184136" y="2825496"/>
                  </a:lnTo>
                  <a:lnTo>
                    <a:pt x="7258812" y="2820924"/>
                  </a:lnTo>
                  <a:lnTo>
                    <a:pt x="7330440" y="2810256"/>
                  </a:lnTo>
                  <a:lnTo>
                    <a:pt x="7400544" y="2791968"/>
                  </a:lnTo>
                  <a:lnTo>
                    <a:pt x="7467600" y="2767584"/>
                  </a:lnTo>
                  <a:lnTo>
                    <a:pt x="7531608" y="2737104"/>
                  </a:lnTo>
                  <a:lnTo>
                    <a:pt x="7591044" y="2700528"/>
                  </a:lnTo>
                  <a:lnTo>
                    <a:pt x="7647432" y="2657856"/>
                  </a:lnTo>
                  <a:lnTo>
                    <a:pt x="7699248" y="2612136"/>
                  </a:lnTo>
                  <a:lnTo>
                    <a:pt x="7746492" y="2560320"/>
                  </a:lnTo>
                  <a:lnTo>
                    <a:pt x="7787640" y="2503932"/>
                  </a:lnTo>
                  <a:lnTo>
                    <a:pt x="7840980" y="2412492"/>
                  </a:lnTo>
                  <a:lnTo>
                    <a:pt x="7868412" y="2346960"/>
                  </a:lnTo>
                  <a:lnTo>
                    <a:pt x="7889748" y="2278380"/>
                  </a:lnTo>
                  <a:lnTo>
                    <a:pt x="7904988" y="2206752"/>
                  </a:lnTo>
                  <a:lnTo>
                    <a:pt x="7912608" y="2095500"/>
                  </a:lnTo>
                  <a:lnTo>
                    <a:pt x="79126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45640" y="1852675"/>
            <a:ext cx="7285355" cy="4505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7.2.6.3.1 – Süreç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uygulaması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Proje planlarında tanımlandığı gibi, belirlenen kilometre-taşlarında periyodik gözden  geçirmeler </a:t>
            </a:r>
            <a:r>
              <a:rPr sz="1400" spc="-10" dirty="0">
                <a:latin typeface="Arial"/>
                <a:cs typeface="Arial"/>
              </a:rPr>
              <a:t>yapılacaktır. </a:t>
            </a:r>
            <a:r>
              <a:rPr sz="1400" spc="-5" dirty="0">
                <a:latin typeface="Arial"/>
                <a:cs typeface="Arial"/>
              </a:rPr>
              <a:t>Bunların dışında yapılacak gözden </a:t>
            </a:r>
            <a:r>
              <a:rPr sz="1400" spc="-10" dirty="0">
                <a:latin typeface="Arial"/>
                <a:cs typeface="Arial"/>
              </a:rPr>
              <a:t>geçirmeler, </a:t>
            </a:r>
            <a:r>
              <a:rPr sz="1400" spc="-5" dirty="0">
                <a:latin typeface="Arial"/>
                <a:cs typeface="Arial"/>
              </a:rPr>
              <a:t>ihtiyaç duyulması  halinde paydaşlar tarafından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belirlenecektir.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/>
            </a:pPr>
            <a:endParaRPr sz="1450">
              <a:latin typeface="Arial"/>
              <a:cs typeface="Arial"/>
            </a:endParaRPr>
          </a:p>
          <a:p>
            <a:pPr marL="354965" marR="38862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Gözden geçirmenin yapılması </a:t>
            </a:r>
            <a:r>
              <a:rPr sz="1400" dirty="0">
                <a:latin typeface="Arial"/>
                <a:cs typeface="Arial"/>
              </a:rPr>
              <a:t>için </a:t>
            </a:r>
            <a:r>
              <a:rPr sz="1400" spc="-5" dirty="0">
                <a:latin typeface="Arial"/>
                <a:cs typeface="Arial"/>
              </a:rPr>
              <a:t>gereken </a:t>
            </a:r>
            <a:r>
              <a:rPr sz="1400" dirty="0">
                <a:latin typeface="Arial"/>
                <a:cs typeface="Arial"/>
              </a:rPr>
              <a:t>tüm </a:t>
            </a:r>
            <a:r>
              <a:rPr sz="1400" spc="-5" dirty="0">
                <a:latin typeface="Arial"/>
                <a:cs typeface="Arial"/>
              </a:rPr>
              <a:t>kaynaklar </a:t>
            </a:r>
            <a:r>
              <a:rPr sz="1400" spc="-10" dirty="0">
                <a:latin typeface="Arial"/>
                <a:cs typeface="Arial"/>
              </a:rPr>
              <a:t>(çalışanlar, </a:t>
            </a:r>
            <a:r>
              <a:rPr sz="1400" spc="-25" dirty="0">
                <a:latin typeface="Arial"/>
                <a:cs typeface="Arial"/>
              </a:rPr>
              <a:t>yer, </a:t>
            </a:r>
            <a:r>
              <a:rPr sz="1400" spc="-5" dirty="0">
                <a:latin typeface="Arial"/>
                <a:cs typeface="Arial"/>
              </a:rPr>
              <a:t>donanım,  yazılım </a:t>
            </a:r>
            <a:r>
              <a:rPr sz="1400" spc="-10" dirty="0">
                <a:latin typeface="Arial"/>
                <a:cs typeface="Arial"/>
              </a:rPr>
              <a:t>ve </a:t>
            </a:r>
            <a:r>
              <a:rPr sz="1400" dirty="0">
                <a:latin typeface="Arial"/>
                <a:cs typeface="Arial"/>
              </a:rPr>
              <a:t>araçlar)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sağlanacaktır.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sz="1450">
              <a:latin typeface="Arial"/>
              <a:cs typeface="Arial"/>
            </a:endParaRPr>
          </a:p>
          <a:p>
            <a:pPr marL="354965" marR="55244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Gözden geçirmeye </a:t>
            </a:r>
            <a:r>
              <a:rPr sz="1400" spc="-10" dirty="0">
                <a:latin typeface="Arial"/>
                <a:cs typeface="Arial"/>
              </a:rPr>
              <a:t>katılanlar, </a:t>
            </a:r>
            <a:r>
              <a:rPr sz="1400" spc="-5" dirty="0">
                <a:latin typeface="Arial"/>
                <a:cs typeface="Arial"/>
              </a:rPr>
              <a:t>her gözden geçirmede; </a:t>
            </a:r>
            <a:r>
              <a:rPr sz="1400" dirty="0">
                <a:latin typeface="Arial"/>
                <a:cs typeface="Arial"/>
              </a:rPr>
              <a:t>toplantı </a:t>
            </a:r>
            <a:r>
              <a:rPr sz="1400" spc="-5" dirty="0">
                <a:latin typeface="Arial"/>
                <a:cs typeface="Arial"/>
              </a:rPr>
              <a:t>gündemi, yazılım ürünleri,  gözden </a:t>
            </a:r>
            <a:r>
              <a:rPr sz="1400" dirty="0">
                <a:latin typeface="Arial"/>
                <a:cs typeface="Arial"/>
              </a:rPr>
              <a:t>geçirilecek </a:t>
            </a:r>
            <a:r>
              <a:rPr sz="1400" spc="-10" dirty="0">
                <a:latin typeface="Arial"/>
                <a:cs typeface="Arial"/>
              </a:rPr>
              <a:t>problemler, </a:t>
            </a:r>
            <a:r>
              <a:rPr sz="1400" dirty="0">
                <a:latin typeface="Arial"/>
                <a:cs typeface="Arial"/>
              </a:rPr>
              <a:t>kapsam </a:t>
            </a:r>
            <a:r>
              <a:rPr sz="1400" spc="-10" dirty="0">
                <a:latin typeface="Arial"/>
                <a:cs typeface="Arial"/>
              </a:rPr>
              <a:t>ve prosedürler, </a:t>
            </a:r>
            <a:r>
              <a:rPr sz="1400" spc="-5" dirty="0">
                <a:latin typeface="Arial"/>
                <a:cs typeface="Arial"/>
              </a:rPr>
              <a:t>gözden geçirmeye </a:t>
            </a:r>
            <a:r>
              <a:rPr sz="1400" dirty="0">
                <a:latin typeface="Arial"/>
                <a:cs typeface="Arial"/>
              </a:rPr>
              <a:t>giriş </a:t>
            </a:r>
            <a:r>
              <a:rPr sz="1400" spc="-10" dirty="0">
                <a:latin typeface="Arial"/>
                <a:cs typeface="Arial"/>
              </a:rPr>
              <a:t>ve </a:t>
            </a:r>
            <a:r>
              <a:rPr sz="1400" spc="-5" dirty="0">
                <a:latin typeface="Arial"/>
                <a:cs typeface="Arial"/>
              </a:rPr>
              <a:t>çıkış  kriterleri konularında </a:t>
            </a:r>
            <a:r>
              <a:rPr sz="1400" dirty="0">
                <a:latin typeface="Arial"/>
                <a:cs typeface="Arial"/>
              </a:rPr>
              <a:t>fikir </a:t>
            </a:r>
            <a:r>
              <a:rPr sz="1400" spc="-5" dirty="0">
                <a:latin typeface="Arial"/>
                <a:cs typeface="Arial"/>
              </a:rPr>
              <a:t>birliğine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varmalıdır.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/>
            </a:pPr>
            <a:endParaRPr sz="1450">
              <a:latin typeface="Arial"/>
              <a:cs typeface="Arial"/>
            </a:endParaRPr>
          </a:p>
          <a:p>
            <a:pPr marL="354965" marR="18542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Gözden geçirme sırasında </a:t>
            </a:r>
            <a:r>
              <a:rPr sz="1400" dirty="0">
                <a:latin typeface="Arial"/>
                <a:cs typeface="Arial"/>
              </a:rPr>
              <a:t>tespit </a:t>
            </a:r>
            <a:r>
              <a:rPr sz="1400" spc="-5" dirty="0">
                <a:latin typeface="Arial"/>
                <a:cs typeface="Arial"/>
              </a:rPr>
              <a:t>edilen problemler </a:t>
            </a:r>
            <a:r>
              <a:rPr sz="1400" spc="-10" dirty="0">
                <a:latin typeface="Arial"/>
                <a:cs typeface="Arial"/>
              </a:rPr>
              <a:t>ve </a:t>
            </a:r>
            <a:r>
              <a:rPr sz="1400" spc="-5" dirty="0">
                <a:latin typeface="Arial"/>
                <a:cs typeface="Arial"/>
              </a:rPr>
              <a:t>uygunsuzluklar kaydedilecek </a:t>
            </a:r>
            <a:r>
              <a:rPr sz="1400" spc="-10" dirty="0">
                <a:latin typeface="Arial"/>
                <a:cs typeface="Arial"/>
              </a:rPr>
              <a:t>ve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Yazılım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Problem Çözümleme </a:t>
            </a:r>
            <a:r>
              <a:rPr sz="1400" dirty="0">
                <a:latin typeface="Arial"/>
                <a:cs typeface="Arial"/>
              </a:rPr>
              <a:t>sürecine </a:t>
            </a:r>
            <a:r>
              <a:rPr sz="1400" spc="-5" dirty="0">
                <a:latin typeface="Arial"/>
                <a:cs typeface="Arial"/>
              </a:rPr>
              <a:t>girdi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olacaktır.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sz="1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Gözden geçirme </a:t>
            </a:r>
            <a:r>
              <a:rPr sz="1400" dirty="0">
                <a:latin typeface="Arial"/>
                <a:cs typeface="Arial"/>
              </a:rPr>
              <a:t>sonuçları </a:t>
            </a:r>
            <a:r>
              <a:rPr sz="1400" spc="-5" dirty="0">
                <a:latin typeface="Arial"/>
                <a:cs typeface="Arial"/>
              </a:rPr>
              <a:t>belgelendirilecek </a:t>
            </a:r>
            <a:r>
              <a:rPr sz="1400" spc="-10" dirty="0">
                <a:latin typeface="Arial"/>
                <a:cs typeface="Arial"/>
              </a:rPr>
              <a:t>ve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duyurulacaktır.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/>
            </a:pPr>
            <a:endParaRPr sz="1450">
              <a:latin typeface="Arial"/>
              <a:cs typeface="Arial"/>
            </a:endParaRPr>
          </a:p>
          <a:p>
            <a:pPr marL="354965" marR="58293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Gözden geçirmeye </a:t>
            </a:r>
            <a:r>
              <a:rPr sz="1400" spc="-10" dirty="0">
                <a:latin typeface="Arial"/>
                <a:cs typeface="Arial"/>
              </a:rPr>
              <a:t>katılanlar, </a:t>
            </a:r>
            <a:r>
              <a:rPr sz="1400" spc="-5" dirty="0">
                <a:latin typeface="Arial"/>
                <a:cs typeface="Arial"/>
              </a:rPr>
              <a:t>gözden geçirmenin </a:t>
            </a:r>
            <a:r>
              <a:rPr sz="1400" dirty="0">
                <a:latin typeface="Arial"/>
                <a:cs typeface="Arial"/>
              </a:rPr>
              <a:t>çıktıları </a:t>
            </a:r>
            <a:r>
              <a:rPr sz="1400" spc="-10" dirty="0">
                <a:latin typeface="Arial"/>
                <a:cs typeface="Arial"/>
              </a:rPr>
              <a:t>ve </a:t>
            </a:r>
            <a:r>
              <a:rPr sz="1400" dirty="0">
                <a:latin typeface="Arial"/>
                <a:cs typeface="Arial"/>
              </a:rPr>
              <a:t>düzeltici </a:t>
            </a:r>
            <a:r>
              <a:rPr sz="1400" spc="-5" dirty="0">
                <a:latin typeface="Arial"/>
                <a:cs typeface="Arial"/>
              </a:rPr>
              <a:t>faaliyetlerin  sorumlulukları </a:t>
            </a:r>
            <a:r>
              <a:rPr sz="1400" spc="-10" dirty="0">
                <a:latin typeface="Arial"/>
                <a:cs typeface="Arial"/>
              </a:rPr>
              <a:t>ve </a:t>
            </a:r>
            <a:r>
              <a:rPr sz="1400" spc="-5" dirty="0">
                <a:latin typeface="Arial"/>
                <a:cs typeface="Arial"/>
              </a:rPr>
              <a:t>kapatılma </a:t>
            </a:r>
            <a:r>
              <a:rPr sz="1400" dirty="0">
                <a:latin typeface="Arial"/>
                <a:cs typeface="Arial"/>
              </a:rPr>
              <a:t>kriterleri </a:t>
            </a:r>
            <a:r>
              <a:rPr sz="1400" spc="-5" dirty="0">
                <a:latin typeface="Arial"/>
                <a:cs typeface="Arial"/>
              </a:rPr>
              <a:t>hakkında </a:t>
            </a:r>
            <a:r>
              <a:rPr sz="1400" dirty="0">
                <a:latin typeface="Arial"/>
                <a:cs typeface="Arial"/>
              </a:rPr>
              <a:t>fikir </a:t>
            </a:r>
            <a:r>
              <a:rPr sz="1400" spc="-5" dirty="0">
                <a:latin typeface="Arial"/>
                <a:cs typeface="Arial"/>
              </a:rPr>
              <a:t>birliğine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varacaktır.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494785"/>
            <a:ext cx="71024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Yazılım Gözden Geçirme Süreci</a:t>
            </a:r>
            <a:r>
              <a:rPr spc="5" dirty="0"/>
              <a:t> </a:t>
            </a:r>
            <a:r>
              <a:rPr spc="-5" dirty="0"/>
              <a:t>–</a:t>
            </a:r>
          </a:p>
          <a:p>
            <a:pPr marL="1840864">
              <a:lnSpc>
                <a:spcPct val="100000"/>
              </a:lnSpc>
            </a:pPr>
            <a:r>
              <a:rPr spc="-5" dirty="0"/>
              <a:t>Etkinlikler ve Görevler </a:t>
            </a:r>
            <a:r>
              <a:rPr sz="2000" dirty="0"/>
              <a:t>( </a:t>
            </a:r>
            <a:r>
              <a:rPr sz="2000" spc="-5" dirty="0"/>
              <a:t>.. devamı</a:t>
            </a:r>
            <a:r>
              <a:rPr sz="2000" spc="-30" dirty="0"/>
              <a:t> </a:t>
            </a:r>
            <a:r>
              <a:rPr sz="2000" dirty="0"/>
              <a:t>)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1049905" y="2016252"/>
            <a:ext cx="7646034" cy="1760220"/>
            <a:chOff x="1049905" y="2016252"/>
            <a:chExt cx="7646034" cy="1760220"/>
          </a:xfrm>
        </p:grpSpPr>
        <p:sp>
          <p:nvSpPr>
            <p:cNvPr id="4" name="object 4"/>
            <p:cNvSpPr/>
            <p:nvPr/>
          </p:nvSpPr>
          <p:spPr>
            <a:xfrm>
              <a:off x="1054477" y="2020824"/>
              <a:ext cx="7637145" cy="1751330"/>
            </a:xfrm>
            <a:custGeom>
              <a:avLst/>
              <a:gdLst/>
              <a:ahLst/>
              <a:cxnLst/>
              <a:rect l="l" t="t" r="r" b="b"/>
              <a:pathLst>
                <a:path w="7637145" h="1751329">
                  <a:moveTo>
                    <a:pt x="7636758" y="1459992"/>
                  </a:moveTo>
                  <a:lnTo>
                    <a:pt x="7636758" y="292608"/>
                  </a:lnTo>
                  <a:lnTo>
                    <a:pt x="7632969" y="245159"/>
                  </a:lnTo>
                  <a:lnTo>
                    <a:pt x="7621993" y="200143"/>
                  </a:lnTo>
                  <a:lnTo>
                    <a:pt x="7604415" y="158163"/>
                  </a:lnTo>
                  <a:lnTo>
                    <a:pt x="7580821" y="119822"/>
                  </a:lnTo>
                  <a:lnTo>
                    <a:pt x="7551795" y="85725"/>
                  </a:lnTo>
                  <a:lnTo>
                    <a:pt x="7517922" y="56473"/>
                  </a:lnTo>
                  <a:lnTo>
                    <a:pt x="7479789" y="32671"/>
                  </a:lnTo>
                  <a:lnTo>
                    <a:pt x="7437979" y="14923"/>
                  </a:lnTo>
                  <a:lnTo>
                    <a:pt x="7393079" y="3831"/>
                  </a:lnTo>
                  <a:lnTo>
                    <a:pt x="7345674" y="0"/>
                  </a:lnTo>
                  <a:lnTo>
                    <a:pt x="291084" y="0"/>
                  </a:lnTo>
                  <a:lnTo>
                    <a:pt x="244048" y="3831"/>
                  </a:lnTo>
                  <a:lnTo>
                    <a:pt x="199363" y="14923"/>
                  </a:lnTo>
                  <a:lnTo>
                    <a:pt x="157641" y="32671"/>
                  </a:lnTo>
                  <a:lnTo>
                    <a:pt x="119493" y="56473"/>
                  </a:lnTo>
                  <a:lnTo>
                    <a:pt x="85534" y="85725"/>
                  </a:lnTo>
                  <a:lnTo>
                    <a:pt x="56375" y="119822"/>
                  </a:lnTo>
                  <a:lnTo>
                    <a:pt x="32630" y="158163"/>
                  </a:lnTo>
                  <a:lnTo>
                    <a:pt x="14910" y="200143"/>
                  </a:lnTo>
                  <a:lnTo>
                    <a:pt x="3829" y="245159"/>
                  </a:lnTo>
                  <a:lnTo>
                    <a:pt x="0" y="292608"/>
                  </a:lnTo>
                  <a:lnTo>
                    <a:pt x="0" y="1459992"/>
                  </a:lnTo>
                  <a:lnTo>
                    <a:pt x="3829" y="1507397"/>
                  </a:lnTo>
                  <a:lnTo>
                    <a:pt x="14910" y="1552297"/>
                  </a:lnTo>
                  <a:lnTo>
                    <a:pt x="32630" y="1594107"/>
                  </a:lnTo>
                  <a:lnTo>
                    <a:pt x="56375" y="1632240"/>
                  </a:lnTo>
                  <a:lnTo>
                    <a:pt x="85534" y="1666113"/>
                  </a:lnTo>
                  <a:lnTo>
                    <a:pt x="119493" y="1695139"/>
                  </a:lnTo>
                  <a:lnTo>
                    <a:pt x="157641" y="1718733"/>
                  </a:lnTo>
                  <a:lnTo>
                    <a:pt x="199363" y="1736311"/>
                  </a:lnTo>
                  <a:lnTo>
                    <a:pt x="244048" y="1747287"/>
                  </a:lnTo>
                  <a:lnTo>
                    <a:pt x="291084" y="1751076"/>
                  </a:lnTo>
                  <a:lnTo>
                    <a:pt x="7345674" y="1751076"/>
                  </a:lnTo>
                  <a:lnTo>
                    <a:pt x="7393079" y="1747287"/>
                  </a:lnTo>
                  <a:lnTo>
                    <a:pt x="7437979" y="1736311"/>
                  </a:lnTo>
                  <a:lnTo>
                    <a:pt x="7479789" y="1718733"/>
                  </a:lnTo>
                  <a:lnTo>
                    <a:pt x="7517922" y="1695139"/>
                  </a:lnTo>
                  <a:lnTo>
                    <a:pt x="7551795" y="1666113"/>
                  </a:lnTo>
                  <a:lnTo>
                    <a:pt x="7580821" y="1632240"/>
                  </a:lnTo>
                  <a:lnTo>
                    <a:pt x="7604415" y="1594107"/>
                  </a:lnTo>
                  <a:lnTo>
                    <a:pt x="7621993" y="1552297"/>
                  </a:lnTo>
                  <a:lnTo>
                    <a:pt x="7632969" y="1507397"/>
                  </a:lnTo>
                  <a:lnTo>
                    <a:pt x="7636758" y="1459992"/>
                  </a:lnTo>
                  <a:close/>
                </a:path>
              </a:pathLst>
            </a:custGeom>
            <a:solidFill>
              <a:srgbClr val="FFFF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9905" y="2016252"/>
              <a:ext cx="7646034" cy="1760220"/>
            </a:xfrm>
            <a:custGeom>
              <a:avLst/>
              <a:gdLst/>
              <a:ahLst/>
              <a:cxnLst/>
              <a:rect l="l" t="t" r="r" b="b"/>
              <a:pathLst>
                <a:path w="7646034" h="1760220">
                  <a:moveTo>
                    <a:pt x="7645902" y="1479804"/>
                  </a:moveTo>
                  <a:lnTo>
                    <a:pt x="7645902" y="281940"/>
                  </a:lnTo>
                  <a:lnTo>
                    <a:pt x="7642854" y="251460"/>
                  </a:lnTo>
                  <a:lnTo>
                    <a:pt x="7639806" y="237744"/>
                  </a:lnTo>
                  <a:lnTo>
                    <a:pt x="7636758" y="222504"/>
                  </a:lnTo>
                  <a:lnTo>
                    <a:pt x="7616946" y="167640"/>
                  </a:lnTo>
                  <a:lnTo>
                    <a:pt x="7595610" y="131064"/>
                  </a:lnTo>
                  <a:lnTo>
                    <a:pt x="7559034" y="86868"/>
                  </a:lnTo>
                  <a:lnTo>
                    <a:pt x="7516362" y="50292"/>
                  </a:lnTo>
                  <a:lnTo>
                    <a:pt x="7490454" y="36576"/>
                  </a:lnTo>
                  <a:lnTo>
                    <a:pt x="7478262" y="28956"/>
                  </a:lnTo>
                  <a:lnTo>
                    <a:pt x="7438638" y="13716"/>
                  </a:lnTo>
                  <a:lnTo>
                    <a:pt x="7394442" y="3048"/>
                  </a:lnTo>
                  <a:lnTo>
                    <a:pt x="7365486" y="0"/>
                  </a:lnTo>
                  <a:lnTo>
                    <a:pt x="280416" y="0"/>
                  </a:lnTo>
                  <a:lnTo>
                    <a:pt x="236220" y="6096"/>
                  </a:lnTo>
                  <a:lnTo>
                    <a:pt x="193548" y="18288"/>
                  </a:lnTo>
                  <a:lnTo>
                    <a:pt x="179832" y="24384"/>
                  </a:lnTo>
                  <a:lnTo>
                    <a:pt x="167640" y="28956"/>
                  </a:lnTo>
                  <a:lnTo>
                    <a:pt x="155448" y="36576"/>
                  </a:lnTo>
                  <a:lnTo>
                    <a:pt x="141732" y="42672"/>
                  </a:lnTo>
                  <a:lnTo>
                    <a:pt x="129540" y="51816"/>
                  </a:lnTo>
                  <a:lnTo>
                    <a:pt x="86868" y="86868"/>
                  </a:lnTo>
                  <a:lnTo>
                    <a:pt x="50292" y="131064"/>
                  </a:lnTo>
                  <a:lnTo>
                    <a:pt x="28956" y="169164"/>
                  </a:lnTo>
                  <a:lnTo>
                    <a:pt x="22860" y="181356"/>
                  </a:lnTo>
                  <a:lnTo>
                    <a:pt x="18288" y="195072"/>
                  </a:lnTo>
                  <a:lnTo>
                    <a:pt x="12192" y="208788"/>
                  </a:lnTo>
                  <a:lnTo>
                    <a:pt x="9144" y="222504"/>
                  </a:lnTo>
                  <a:lnTo>
                    <a:pt x="6096" y="237744"/>
                  </a:lnTo>
                  <a:lnTo>
                    <a:pt x="3048" y="251460"/>
                  </a:lnTo>
                  <a:lnTo>
                    <a:pt x="0" y="281940"/>
                  </a:lnTo>
                  <a:lnTo>
                    <a:pt x="0" y="1479804"/>
                  </a:lnTo>
                  <a:lnTo>
                    <a:pt x="3048" y="1510284"/>
                  </a:lnTo>
                  <a:lnTo>
                    <a:pt x="6096" y="1524000"/>
                  </a:lnTo>
                  <a:lnTo>
                    <a:pt x="9144" y="1539240"/>
                  </a:lnTo>
                  <a:lnTo>
                    <a:pt x="9144" y="281940"/>
                  </a:lnTo>
                  <a:lnTo>
                    <a:pt x="10668" y="268224"/>
                  </a:lnTo>
                  <a:lnTo>
                    <a:pt x="12192" y="252984"/>
                  </a:lnTo>
                  <a:lnTo>
                    <a:pt x="21336" y="211836"/>
                  </a:lnTo>
                  <a:lnTo>
                    <a:pt x="50292" y="147828"/>
                  </a:lnTo>
                  <a:lnTo>
                    <a:pt x="74676" y="114300"/>
                  </a:lnTo>
                  <a:lnTo>
                    <a:pt x="114300" y="74676"/>
                  </a:lnTo>
                  <a:lnTo>
                    <a:pt x="160020" y="44196"/>
                  </a:lnTo>
                  <a:lnTo>
                    <a:pt x="198120" y="27432"/>
                  </a:lnTo>
                  <a:lnTo>
                    <a:pt x="210312" y="22860"/>
                  </a:lnTo>
                  <a:lnTo>
                    <a:pt x="224028" y="18288"/>
                  </a:lnTo>
                  <a:lnTo>
                    <a:pt x="237744" y="15240"/>
                  </a:lnTo>
                  <a:lnTo>
                    <a:pt x="252984" y="13716"/>
                  </a:lnTo>
                  <a:lnTo>
                    <a:pt x="266700" y="10668"/>
                  </a:lnTo>
                  <a:lnTo>
                    <a:pt x="281940" y="10668"/>
                  </a:lnTo>
                  <a:lnTo>
                    <a:pt x="295656" y="9144"/>
                  </a:lnTo>
                  <a:lnTo>
                    <a:pt x="7350246" y="9144"/>
                  </a:lnTo>
                  <a:lnTo>
                    <a:pt x="7365486" y="10668"/>
                  </a:lnTo>
                  <a:lnTo>
                    <a:pt x="7379202" y="10668"/>
                  </a:lnTo>
                  <a:lnTo>
                    <a:pt x="7394442" y="13716"/>
                  </a:lnTo>
                  <a:lnTo>
                    <a:pt x="7449306" y="27432"/>
                  </a:lnTo>
                  <a:lnTo>
                    <a:pt x="7473690" y="38100"/>
                  </a:lnTo>
                  <a:lnTo>
                    <a:pt x="7487406" y="44196"/>
                  </a:lnTo>
                  <a:lnTo>
                    <a:pt x="7533126" y="76200"/>
                  </a:lnTo>
                  <a:lnTo>
                    <a:pt x="7571226" y="114300"/>
                  </a:lnTo>
                  <a:lnTo>
                    <a:pt x="7595610" y="147828"/>
                  </a:lnTo>
                  <a:lnTo>
                    <a:pt x="7601706" y="160020"/>
                  </a:lnTo>
                  <a:lnTo>
                    <a:pt x="7609326" y="172212"/>
                  </a:lnTo>
                  <a:lnTo>
                    <a:pt x="7613898" y="185928"/>
                  </a:lnTo>
                  <a:lnTo>
                    <a:pt x="7619994" y="198120"/>
                  </a:lnTo>
                  <a:lnTo>
                    <a:pt x="7624566" y="211836"/>
                  </a:lnTo>
                  <a:lnTo>
                    <a:pt x="7633710" y="252984"/>
                  </a:lnTo>
                  <a:lnTo>
                    <a:pt x="7635234" y="268224"/>
                  </a:lnTo>
                  <a:lnTo>
                    <a:pt x="7636758" y="281940"/>
                  </a:lnTo>
                  <a:lnTo>
                    <a:pt x="7636758" y="1537716"/>
                  </a:lnTo>
                  <a:lnTo>
                    <a:pt x="7639806" y="1524000"/>
                  </a:lnTo>
                  <a:lnTo>
                    <a:pt x="7642854" y="1508760"/>
                  </a:lnTo>
                  <a:lnTo>
                    <a:pt x="7644378" y="1495044"/>
                  </a:lnTo>
                  <a:lnTo>
                    <a:pt x="7645902" y="1479804"/>
                  </a:lnTo>
                  <a:close/>
                </a:path>
                <a:path w="7646034" h="1760220">
                  <a:moveTo>
                    <a:pt x="7636758" y="1537716"/>
                  </a:moveTo>
                  <a:lnTo>
                    <a:pt x="7636758" y="1479804"/>
                  </a:lnTo>
                  <a:lnTo>
                    <a:pt x="7635234" y="1493520"/>
                  </a:lnTo>
                  <a:lnTo>
                    <a:pt x="7633710" y="1508760"/>
                  </a:lnTo>
                  <a:lnTo>
                    <a:pt x="7624566" y="1549908"/>
                  </a:lnTo>
                  <a:lnTo>
                    <a:pt x="7619994" y="1563624"/>
                  </a:lnTo>
                  <a:lnTo>
                    <a:pt x="7613898" y="1575816"/>
                  </a:lnTo>
                  <a:lnTo>
                    <a:pt x="7609326" y="1589532"/>
                  </a:lnTo>
                  <a:lnTo>
                    <a:pt x="7601706" y="1601724"/>
                  </a:lnTo>
                  <a:lnTo>
                    <a:pt x="7595610" y="1613916"/>
                  </a:lnTo>
                  <a:lnTo>
                    <a:pt x="7587990" y="1624584"/>
                  </a:lnTo>
                  <a:lnTo>
                    <a:pt x="7552938" y="1667256"/>
                  </a:lnTo>
                  <a:lnTo>
                    <a:pt x="7510266" y="1702308"/>
                  </a:lnTo>
                  <a:lnTo>
                    <a:pt x="7473690" y="1723644"/>
                  </a:lnTo>
                  <a:lnTo>
                    <a:pt x="7461498" y="1728216"/>
                  </a:lnTo>
                  <a:lnTo>
                    <a:pt x="7447782" y="1734312"/>
                  </a:lnTo>
                  <a:lnTo>
                    <a:pt x="7408158" y="1744980"/>
                  </a:lnTo>
                  <a:lnTo>
                    <a:pt x="7363962" y="1751076"/>
                  </a:lnTo>
                  <a:lnTo>
                    <a:pt x="281940" y="1751076"/>
                  </a:lnTo>
                  <a:lnTo>
                    <a:pt x="266700" y="1749552"/>
                  </a:lnTo>
                  <a:lnTo>
                    <a:pt x="210312" y="1738884"/>
                  </a:lnTo>
                  <a:lnTo>
                    <a:pt x="184404" y="1728216"/>
                  </a:lnTo>
                  <a:lnTo>
                    <a:pt x="172212" y="1723644"/>
                  </a:lnTo>
                  <a:lnTo>
                    <a:pt x="160020" y="1716024"/>
                  </a:lnTo>
                  <a:lnTo>
                    <a:pt x="147828" y="1709928"/>
                  </a:lnTo>
                  <a:lnTo>
                    <a:pt x="135636" y="1702308"/>
                  </a:lnTo>
                  <a:lnTo>
                    <a:pt x="92964" y="1667256"/>
                  </a:lnTo>
                  <a:lnTo>
                    <a:pt x="57912" y="1624584"/>
                  </a:lnTo>
                  <a:lnTo>
                    <a:pt x="36576" y="1588008"/>
                  </a:lnTo>
                  <a:lnTo>
                    <a:pt x="32004" y="1575816"/>
                  </a:lnTo>
                  <a:lnTo>
                    <a:pt x="25908" y="1563624"/>
                  </a:lnTo>
                  <a:lnTo>
                    <a:pt x="15240" y="1522476"/>
                  </a:lnTo>
                  <a:lnTo>
                    <a:pt x="9144" y="1478280"/>
                  </a:lnTo>
                  <a:lnTo>
                    <a:pt x="9144" y="1539240"/>
                  </a:lnTo>
                  <a:lnTo>
                    <a:pt x="22860" y="1580388"/>
                  </a:lnTo>
                  <a:lnTo>
                    <a:pt x="28956" y="1592580"/>
                  </a:lnTo>
                  <a:lnTo>
                    <a:pt x="35052" y="1606296"/>
                  </a:lnTo>
                  <a:lnTo>
                    <a:pt x="67056" y="1653540"/>
                  </a:lnTo>
                  <a:lnTo>
                    <a:pt x="108204" y="1693164"/>
                  </a:lnTo>
                  <a:lnTo>
                    <a:pt x="141732" y="1717548"/>
                  </a:lnTo>
                  <a:lnTo>
                    <a:pt x="195072" y="1743456"/>
                  </a:lnTo>
                  <a:lnTo>
                    <a:pt x="222504" y="1751076"/>
                  </a:lnTo>
                  <a:lnTo>
                    <a:pt x="236220" y="1755648"/>
                  </a:lnTo>
                  <a:lnTo>
                    <a:pt x="266700" y="1758696"/>
                  </a:lnTo>
                  <a:lnTo>
                    <a:pt x="280416" y="1760220"/>
                  </a:lnTo>
                  <a:lnTo>
                    <a:pt x="7365486" y="1760220"/>
                  </a:lnTo>
                  <a:lnTo>
                    <a:pt x="7395966" y="1757172"/>
                  </a:lnTo>
                  <a:lnTo>
                    <a:pt x="7409682" y="1755648"/>
                  </a:lnTo>
                  <a:lnTo>
                    <a:pt x="7424922" y="1751076"/>
                  </a:lnTo>
                  <a:lnTo>
                    <a:pt x="7438638" y="1748028"/>
                  </a:lnTo>
                  <a:lnTo>
                    <a:pt x="7452354" y="1743456"/>
                  </a:lnTo>
                  <a:lnTo>
                    <a:pt x="7466070" y="1737360"/>
                  </a:lnTo>
                  <a:lnTo>
                    <a:pt x="7478262" y="1731264"/>
                  </a:lnTo>
                  <a:lnTo>
                    <a:pt x="7491978" y="1725168"/>
                  </a:lnTo>
                  <a:lnTo>
                    <a:pt x="7539222" y="1693164"/>
                  </a:lnTo>
                  <a:lnTo>
                    <a:pt x="7578846" y="1653540"/>
                  </a:lnTo>
                  <a:lnTo>
                    <a:pt x="7610850" y="1606296"/>
                  </a:lnTo>
                  <a:lnTo>
                    <a:pt x="7616946" y="1592580"/>
                  </a:lnTo>
                  <a:lnTo>
                    <a:pt x="7623042" y="1580388"/>
                  </a:lnTo>
                  <a:lnTo>
                    <a:pt x="7629138" y="1566672"/>
                  </a:lnTo>
                  <a:lnTo>
                    <a:pt x="7633710" y="1552956"/>
                  </a:lnTo>
                  <a:lnTo>
                    <a:pt x="7636758" y="1537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037450" y="4267200"/>
            <a:ext cx="7581900" cy="2468880"/>
            <a:chOff x="2037450" y="4267200"/>
            <a:chExt cx="7581900" cy="2468880"/>
          </a:xfrm>
        </p:grpSpPr>
        <p:sp>
          <p:nvSpPr>
            <p:cNvPr id="7" name="object 7"/>
            <p:cNvSpPr/>
            <p:nvPr/>
          </p:nvSpPr>
          <p:spPr>
            <a:xfrm>
              <a:off x="2042022" y="4271772"/>
              <a:ext cx="7571740" cy="2459990"/>
            </a:xfrm>
            <a:custGeom>
              <a:avLst/>
              <a:gdLst/>
              <a:ahLst/>
              <a:cxnLst/>
              <a:rect l="l" t="t" r="r" b="b"/>
              <a:pathLst>
                <a:path w="7571740" h="2459990">
                  <a:moveTo>
                    <a:pt x="7571232" y="2049780"/>
                  </a:moveTo>
                  <a:lnTo>
                    <a:pt x="7571232" y="409956"/>
                  </a:lnTo>
                  <a:lnTo>
                    <a:pt x="7568484" y="362305"/>
                  </a:lnTo>
                  <a:lnTo>
                    <a:pt x="7560444" y="316227"/>
                  </a:lnTo>
                  <a:lnTo>
                    <a:pt x="7547419" y="272036"/>
                  </a:lnTo>
                  <a:lnTo>
                    <a:pt x="7529715" y="230044"/>
                  </a:lnTo>
                  <a:lnTo>
                    <a:pt x="7507639" y="190564"/>
                  </a:lnTo>
                  <a:lnTo>
                    <a:pt x="7481498" y="153910"/>
                  </a:lnTo>
                  <a:lnTo>
                    <a:pt x="7451598" y="120396"/>
                  </a:lnTo>
                  <a:lnTo>
                    <a:pt x="7418245" y="90333"/>
                  </a:lnTo>
                  <a:lnTo>
                    <a:pt x="7381747" y="64036"/>
                  </a:lnTo>
                  <a:lnTo>
                    <a:pt x="7342410" y="41818"/>
                  </a:lnTo>
                  <a:lnTo>
                    <a:pt x="7300540" y="23993"/>
                  </a:lnTo>
                  <a:lnTo>
                    <a:pt x="7256444" y="10872"/>
                  </a:lnTo>
                  <a:lnTo>
                    <a:pt x="7210428" y="2770"/>
                  </a:lnTo>
                  <a:lnTo>
                    <a:pt x="7162800" y="0"/>
                  </a:lnTo>
                  <a:lnTo>
                    <a:pt x="409956" y="0"/>
                  </a:lnTo>
                  <a:lnTo>
                    <a:pt x="362023" y="2770"/>
                  </a:lnTo>
                  <a:lnTo>
                    <a:pt x="315747" y="10872"/>
                  </a:lnTo>
                  <a:lnTo>
                    <a:pt x="271431" y="23993"/>
                  </a:lnTo>
                  <a:lnTo>
                    <a:pt x="229377" y="41818"/>
                  </a:lnTo>
                  <a:lnTo>
                    <a:pt x="189889" y="64036"/>
                  </a:lnTo>
                  <a:lnTo>
                    <a:pt x="153270" y="90333"/>
                  </a:lnTo>
                  <a:lnTo>
                    <a:pt x="119824" y="120396"/>
                  </a:lnTo>
                  <a:lnTo>
                    <a:pt x="89853" y="153910"/>
                  </a:lnTo>
                  <a:lnTo>
                    <a:pt x="63661" y="190564"/>
                  </a:lnTo>
                  <a:lnTo>
                    <a:pt x="41552" y="230044"/>
                  </a:lnTo>
                  <a:lnTo>
                    <a:pt x="23828" y="272036"/>
                  </a:lnTo>
                  <a:lnTo>
                    <a:pt x="10792" y="316227"/>
                  </a:lnTo>
                  <a:lnTo>
                    <a:pt x="2748" y="362305"/>
                  </a:lnTo>
                  <a:lnTo>
                    <a:pt x="0" y="409956"/>
                  </a:lnTo>
                  <a:lnTo>
                    <a:pt x="0" y="2049780"/>
                  </a:lnTo>
                  <a:lnTo>
                    <a:pt x="2748" y="2097712"/>
                  </a:lnTo>
                  <a:lnTo>
                    <a:pt x="10792" y="2143988"/>
                  </a:lnTo>
                  <a:lnTo>
                    <a:pt x="23828" y="2188304"/>
                  </a:lnTo>
                  <a:lnTo>
                    <a:pt x="41552" y="2230358"/>
                  </a:lnTo>
                  <a:lnTo>
                    <a:pt x="63661" y="2269846"/>
                  </a:lnTo>
                  <a:lnTo>
                    <a:pt x="89853" y="2306465"/>
                  </a:lnTo>
                  <a:lnTo>
                    <a:pt x="119824" y="2339911"/>
                  </a:lnTo>
                  <a:lnTo>
                    <a:pt x="153270" y="2369882"/>
                  </a:lnTo>
                  <a:lnTo>
                    <a:pt x="189889" y="2396074"/>
                  </a:lnTo>
                  <a:lnTo>
                    <a:pt x="229377" y="2418183"/>
                  </a:lnTo>
                  <a:lnTo>
                    <a:pt x="271431" y="2435908"/>
                  </a:lnTo>
                  <a:lnTo>
                    <a:pt x="315747" y="2448943"/>
                  </a:lnTo>
                  <a:lnTo>
                    <a:pt x="362023" y="2456987"/>
                  </a:lnTo>
                  <a:lnTo>
                    <a:pt x="409956" y="2459736"/>
                  </a:lnTo>
                  <a:lnTo>
                    <a:pt x="7162800" y="2459736"/>
                  </a:lnTo>
                  <a:lnTo>
                    <a:pt x="7210428" y="2456987"/>
                  </a:lnTo>
                  <a:lnTo>
                    <a:pt x="7256444" y="2448943"/>
                  </a:lnTo>
                  <a:lnTo>
                    <a:pt x="7300540" y="2435908"/>
                  </a:lnTo>
                  <a:lnTo>
                    <a:pt x="7342410" y="2418183"/>
                  </a:lnTo>
                  <a:lnTo>
                    <a:pt x="7381747" y="2396074"/>
                  </a:lnTo>
                  <a:lnTo>
                    <a:pt x="7418245" y="2369882"/>
                  </a:lnTo>
                  <a:lnTo>
                    <a:pt x="7451598" y="2339911"/>
                  </a:lnTo>
                  <a:lnTo>
                    <a:pt x="7481498" y="2306465"/>
                  </a:lnTo>
                  <a:lnTo>
                    <a:pt x="7507639" y="2269846"/>
                  </a:lnTo>
                  <a:lnTo>
                    <a:pt x="7529715" y="2230358"/>
                  </a:lnTo>
                  <a:lnTo>
                    <a:pt x="7547419" y="2188304"/>
                  </a:lnTo>
                  <a:lnTo>
                    <a:pt x="7560444" y="2143988"/>
                  </a:lnTo>
                  <a:lnTo>
                    <a:pt x="7568484" y="2097712"/>
                  </a:lnTo>
                  <a:lnTo>
                    <a:pt x="7571232" y="2049780"/>
                  </a:lnTo>
                  <a:close/>
                </a:path>
              </a:pathLst>
            </a:custGeom>
            <a:solidFill>
              <a:srgbClr val="FFFF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37450" y="4267200"/>
              <a:ext cx="7581900" cy="2468880"/>
            </a:xfrm>
            <a:custGeom>
              <a:avLst/>
              <a:gdLst/>
              <a:ahLst/>
              <a:cxnLst/>
              <a:rect l="l" t="t" r="r" b="b"/>
              <a:pathLst>
                <a:path w="7581900" h="2468879">
                  <a:moveTo>
                    <a:pt x="7581900" y="2054352"/>
                  </a:moveTo>
                  <a:lnTo>
                    <a:pt x="7581900" y="414528"/>
                  </a:lnTo>
                  <a:lnTo>
                    <a:pt x="7578852" y="373380"/>
                  </a:lnTo>
                  <a:lnTo>
                    <a:pt x="7572756" y="330708"/>
                  </a:lnTo>
                  <a:lnTo>
                    <a:pt x="7562088" y="291084"/>
                  </a:lnTo>
                  <a:lnTo>
                    <a:pt x="7548372" y="252984"/>
                  </a:lnTo>
                  <a:lnTo>
                    <a:pt x="7531608" y="217932"/>
                  </a:lnTo>
                  <a:lnTo>
                    <a:pt x="7510272" y="182880"/>
                  </a:lnTo>
                  <a:lnTo>
                    <a:pt x="7498080" y="167640"/>
                  </a:lnTo>
                  <a:lnTo>
                    <a:pt x="7485888" y="150876"/>
                  </a:lnTo>
                  <a:lnTo>
                    <a:pt x="7473696" y="135636"/>
                  </a:lnTo>
                  <a:lnTo>
                    <a:pt x="7459980" y="121920"/>
                  </a:lnTo>
                  <a:lnTo>
                    <a:pt x="7444740" y="108204"/>
                  </a:lnTo>
                  <a:lnTo>
                    <a:pt x="7431024" y="94488"/>
                  </a:lnTo>
                  <a:lnTo>
                    <a:pt x="7399020" y="71628"/>
                  </a:lnTo>
                  <a:lnTo>
                    <a:pt x="7363968" y="50292"/>
                  </a:lnTo>
                  <a:lnTo>
                    <a:pt x="7309104" y="25908"/>
                  </a:lnTo>
                  <a:lnTo>
                    <a:pt x="7269480" y="13716"/>
                  </a:lnTo>
                  <a:lnTo>
                    <a:pt x="7229856" y="4572"/>
                  </a:lnTo>
                  <a:lnTo>
                    <a:pt x="7187184" y="1524"/>
                  </a:lnTo>
                  <a:lnTo>
                    <a:pt x="7167372" y="0"/>
                  </a:lnTo>
                  <a:lnTo>
                    <a:pt x="414528" y="0"/>
                  </a:lnTo>
                  <a:lnTo>
                    <a:pt x="350520" y="4572"/>
                  </a:lnTo>
                  <a:lnTo>
                    <a:pt x="310896" y="13716"/>
                  </a:lnTo>
                  <a:lnTo>
                    <a:pt x="271272" y="25908"/>
                  </a:lnTo>
                  <a:lnTo>
                    <a:pt x="234696" y="41148"/>
                  </a:lnTo>
                  <a:lnTo>
                    <a:pt x="199644" y="60960"/>
                  </a:lnTo>
                  <a:lnTo>
                    <a:pt x="181356" y="71628"/>
                  </a:lnTo>
                  <a:lnTo>
                    <a:pt x="150876" y="94488"/>
                  </a:lnTo>
                  <a:lnTo>
                    <a:pt x="120396" y="121920"/>
                  </a:lnTo>
                  <a:lnTo>
                    <a:pt x="94488" y="150876"/>
                  </a:lnTo>
                  <a:lnTo>
                    <a:pt x="82296" y="167640"/>
                  </a:lnTo>
                  <a:lnTo>
                    <a:pt x="70104" y="182880"/>
                  </a:lnTo>
                  <a:lnTo>
                    <a:pt x="59436" y="199644"/>
                  </a:lnTo>
                  <a:lnTo>
                    <a:pt x="48768" y="217932"/>
                  </a:lnTo>
                  <a:lnTo>
                    <a:pt x="39624" y="234696"/>
                  </a:lnTo>
                  <a:lnTo>
                    <a:pt x="32004" y="254508"/>
                  </a:lnTo>
                  <a:lnTo>
                    <a:pt x="24384" y="272796"/>
                  </a:lnTo>
                  <a:lnTo>
                    <a:pt x="18288" y="292608"/>
                  </a:lnTo>
                  <a:lnTo>
                    <a:pt x="12192" y="310896"/>
                  </a:lnTo>
                  <a:lnTo>
                    <a:pt x="7620" y="332232"/>
                  </a:lnTo>
                  <a:lnTo>
                    <a:pt x="4572" y="352044"/>
                  </a:lnTo>
                  <a:lnTo>
                    <a:pt x="1524" y="373380"/>
                  </a:lnTo>
                  <a:lnTo>
                    <a:pt x="0" y="394716"/>
                  </a:lnTo>
                  <a:lnTo>
                    <a:pt x="0" y="2075688"/>
                  </a:lnTo>
                  <a:lnTo>
                    <a:pt x="1524" y="2097024"/>
                  </a:lnTo>
                  <a:lnTo>
                    <a:pt x="4572" y="2118360"/>
                  </a:lnTo>
                  <a:lnTo>
                    <a:pt x="7620" y="2138172"/>
                  </a:lnTo>
                  <a:lnTo>
                    <a:pt x="9144" y="2144776"/>
                  </a:lnTo>
                  <a:lnTo>
                    <a:pt x="9144" y="394716"/>
                  </a:lnTo>
                  <a:lnTo>
                    <a:pt x="10668" y="373380"/>
                  </a:lnTo>
                  <a:lnTo>
                    <a:pt x="16764" y="333756"/>
                  </a:lnTo>
                  <a:lnTo>
                    <a:pt x="27432" y="294132"/>
                  </a:lnTo>
                  <a:lnTo>
                    <a:pt x="48768" y="239268"/>
                  </a:lnTo>
                  <a:lnTo>
                    <a:pt x="57912" y="222504"/>
                  </a:lnTo>
                  <a:lnTo>
                    <a:pt x="67056" y="204216"/>
                  </a:lnTo>
                  <a:lnTo>
                    <a:pt x="89916" y="172212"/>
                  </a:lnTo>
                  <a:lnTo>
                    <a:pt x="128016" y="128016"/>
                  </a:lnTo>
                  <a:lnTo>
                    <a:pt x="141732" y="115824"/>
                  </a:lnTo>
                  <a:lnTo>
                    <a:pt x="156972" y="102108"/>
                  </a:lnTo>
                  <a:lnTo>
                    <a:pt x="187452" y="79248"/>
                  </a:lnTo>
                  <a:lnTo>
                    <a:pt x="220980" y="59436"/>
                  </a:lnTo>
                  <a:lnTo>
                    <a:pt x="239268" y="50292"/>
                  </a:lnTo>
                  <a:lnTo>
                    <a:pt x="256032" y="41148"/>
                  </a:lnTo>
                  <a:lnTo>
                    <a:pt x="274320" y="35052"/>
                  </a:lnTo>
                  <a:lnTo>
                    <a:pt x="294132" y="27432"/>
                  </a:lnTo>
                  <a:lnTo>
                    <a:pt x="312420" y="22860"/>
                  </a:lnTo>
                  <a:lnTo>
                    <a:pt x="332232" y="18288"/>
                  </a:lnTo>
                  <a:lnTo>
                    <a:pt x="352044" y="15240"/>
                  </a:lnTo>
                  <a:lnTo>
                    <a:pt x="373380" y="12192"/>
                  </a:lnTo>
                  <a:lnTo>
                    <a:pt x="393192" y="10668"/>
                  </a:lnTo>
                  <a:lnTo>
                    <a:pt x="7188708" y="10776"/>
                  </a:lnTo>
                  <a:lnTo>
                    <a:pt x="7248144" y="18288"/>
                  </a:lnTo>
                  <a:lnTo>
                    <a:pt x="7287768" y="28956"/>
                  </a:lnTo>
                  <a:lnTo>
                    <a:pt x="7342632" y="50292"/>
                  </a:lnTo>
                  <a:lnTo>
                    <a:pt x="7376160" y="68580"/>
                  </a:lnTo>
                  <a:lnTo>
                    <a:pt x="7409688" y="89916"/>
                  </a:lnTo>
                  <a:lnTo>
                    <a:pt x="7438644" y="115824"/>
                  </a:lnTo>
                  <a:lnTo>
                    <a:pt x="7453884" y="128016"/>
                  </a:lnTo>
                  <a:lnTo>
                    <a:pt x="7466076" y="143256"/>
                  </a:lnTo>
                  <a:lnTo>
                    <a:pt x="7479792" y="156972"/>
                  </a:lnTo>
                  <a:lnTo>
                    <a:pt x="7491984" y="172212"/>
                  </a:lnTo>
                  <a:lnTo>
                    <a:pt x="7513320" y="205740"/>
                  </a:lnTo>
                  <a:lnTo>
                    <a:pt x="7531608" y="239268"/>
                  </a:lnTo>
                  <a:lnTo>
                    <a:pt x="7546848" y="275844"/>
                  </a:lnTo>
                  <a:lnTo>
                    <a:pt x="7559040" y="313944"/>
                  </a:lnTo>
                  <a:lnTo>
                    <a:pt x="7569708" y="373380"/>
                  </a:lnTo>
                  <a:lnTo>
                    <a:pt x="7571232" y="394716"/>
                  </a:lnTo>
                  <a:lnTo>
                    <a:pt x="7571232" y="2144776"/>
                  </a:lnTo>
                  <a:lnTo>
                    <a:pt x="7572756" y="2138172"/>
                  </a:lnTo>
                  <a:lnTo>
                    <a:pt x="7575804" y="2116836"/>
                  </a:lnTo>
                  <a:lnTo>
                    <a:pt x="7578852" y="2097024"/>
                  </a:lnTo>
                  <a:lnTo>
                    <a:pt x="7581900" y="2054352"/>
                  </a:lnTo>
                  <a:close/>
                </a:path>
                <a:path w="7581900" h="2468879">
                  <a:moveTo>
                    <a:pt x="7571232" y="2144776"/>
                  </a:moveTo>
                  <a:lnTo>
                    <a:pt x="7571232" y="2075688"/>
                  </a:lnTo>
                  <a:lnTo>
                    <a:pt x="7569708" y="2095500"/>
                  </a:lnTo>
                  <a:lnTo>
                    <a:pt x="7566660" y="2116836"/>
                  </a:lnTo>
                  <a:lnTo>
                    <a:pt x="7563612" y="2136648"/>
                  </a:lnTo>
                  <a:lnTo>
                    <a:pt x="7559040" y="2156460"/>
                  </a:lnTo>
                  <a:lnTo>
                    <a:pt x="7552944" y="2174748"/>
                  </a:lnTo>
                  <a:lnTo>
                    <a:pt x="7546848" y="2194560"/>
                  </a:lnTo>
                  <a:lnTo>
                    <a:pt x="7531608" y="2229612"/>
                  </a:lnTo>
                  <a:lnTo>
                    <a:pt x="7513320" y="2264664"/>
                  </a:lnTo>
                  <a:lnTo>
                    <a:pt x="7490460" y="2296668"/>
                  </a:lnTo>
                  <a:lnTo>
                    <a:pt x="7479792" y="2311908"/>
                  </a:lnTo>
                  <a:lnTo>
                    <a:pt x="7438644" y="2354580"/>
                  </a:lnTo>
                  <a:lnTo>
                    <a:pt x="7359396" y="2410968"/>
                  </a:lnTo>
                  <a:lnTo>
                    <a:pt x="7306056" y="2435352"/>
                  </a:lnTo>
                  <a:lnTo>
                    <a:pt x="7267956" y="2447544"/>
                  </a:lnTo>
                  <a:lnTo>
                    <a:pt x="7248144" y="2450592"/>
                  </a:lnTo>
                  <a:lnTo>
                    <a:pt x="7228332" y="2455164"/>
                  </a:lnTo>
                  <a:lnTo>
                    <a:pt x="7208520" y="2456688"/>
                  </a:lnTo>
                  <a:lnTo>
                    <a:pt x="7187184" y="2458212"/>
                  </a:lnTo>
                  <a:lnTo>
                    <a:pt x="7167372" y="2459736"/>
                  </a:lnTo>
                  <a:lnTo>
                    <a:pt x="414528" y="2459736"/>
                  </a:lnTo>
                  <a:lnTo>
                    <a:pt x="371856" y="2456688"/>
                  </a:lnTo>
                  <a:lnTo>
                    <a:pt x="312420" y="2446020"/>
                  </a:lnTo>
                  <a:lnTo>
                    <a:pt x="274320" y="2435352"/>
                  </a:lnTo>
                  <a:lnTo>
                    <a:pt x="237744" y="2420112"/>
                  </a:lnTo>
                  <a:lnTo>
                    <a:pt x="187452" y="2389632"/>
                  </a:lnTo>
                  <a:lnTo>
                    <a:pt x="141732" y="2354580"/>
                  </a:lnTo>
                  <a:lnTo>
                    <a:pt x="114300" y="2327148"/>
                  </a:lnTo>
                  <a:lnTo>
                    <a:pt x="77724" y="2281428"/>
                  </a:lnTo>
                  <a:lnTo>
                    <a:pt x="57912" y="2247900"/>
                  </a:lnTo>
                  <a:lnTo>
                    <a:pt x="33528" y="2193036"/>
                  </a:lnTo>
                  <a:lnTo>
                    <a:pt x="21336" y="2154936"/>
                  </a:lnTo>
                  <a:lnTo>
                    <a:pt x="13716" y="2115312"/>
                  </a:lnTo>
                  <a:lnTo>
                    <a:pt x="10668" y="2095500"/>
                  </a:lnTo>
                  <a:lnTo>
                    <a:pt x="9144" y="2075688"/>
                  </a:lnTo>
                  <a:lnTo>
                    <a:pt x="9144" y="2144776"/>
                  </a:lnTo>
                  <a:lnTo>
                    <a:pt x="24384" y="2197608"/>
                  </a:lnTo>
                  <a:lnTo>
                    <a:pt x="39624" y="2234184"/>
                  </a:lnTo>
                  <a:lnTo>
                    <a:pt x="70104" y="2286000"/>
                  </a:lnTo>
                  <a:lnTo>
                    <a:pt x="106680" y="2333244"/>
                  </a:lnTo>
                  <a:lnTo>
                    <a:pt x="150876" y="2374392"/>
                  </a:lnTo>
                  <a:lnTo>
                    <a:pt x="182880" y="2398776"/>
                  </a:lnTo>
                  <a:lnTo>
                    <a:pt x="216408" y="2418588"/>
                  </a:lnTo>
                  <a:lnTo>
                    <a:pt x="252984" y="2436876"/>
                  </a:lnTo>
                  <a:lnTo>
                    <a:pt x="310896" y="2456688"/>
                  </a:lnTo>
                  <a:lnTo>
                    <a:pt x="350520" y="2464308"/>
                  </a:lnTo>
                  <a:lnTo>
                    <a:pt x="393192" y="2468880"/>
                  </a:lnTo>
                  <a:lnTo>
                    <a:pt x="7188708" y="2468880"/>
                  </a:lnTo>
                  <a:lnTo>
                    <a:pt x="7229856" y="2464308"/>
                  </a:lnTo>
                  <a:lnTo>
                    <a:pt x="7271004" y="2456688"/>
                  </a:lnTo>
                  <a:lnTo>
                    <a:pt x="7309104" y="2444496"/>
                  </a:lnTo>
                  <a:lnTo>
                    <a:pt x="7347204" y="2427732"/>
                  </a:lnTo>
                  <a:lnTo>
                    <a:pt x="7363968" y="2418588"/>
                  </a:lnTo>
                  <a:lnTo>
                    <a:pt x="7382256" y="2409444"/>
                  </a:lnTo>
                  <a:lnTo>
                    <a:pt x="7399020" y="2398776"/>
                  </a:lnTo>
                  <a:lnTo>
                    <a:pt x="7414260" y="2386584"/>
                  </a:lnTo>
                  <a:lnTo>
                    <a:pt x="7431024" y="2374392"/>
                  </a:lnTo>
                  <a:lnTo>
                    <a:pt x="7473696" y="2333244"/>
                  </a:lnTo>
                  <a:lnTo>
                    <a:pt x="7499604" y="2302764"/>
                  </a:lnTo>
                  <a:lnTo>
                    <a:pt x="7531608" y="2252472"/>
                  </a:lnTo>
                  <a:lnTo>
                    <a:pt x="7555992" y="2197608"/>
                  </a:lnTo>
                  <a:lnTo>
                    <a:pt x="7568184" y="2157984"/>
                  </a:lnTo>
                  <a:lnTo>
                    <a:pt x="7571232" y="21447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17036" y="1671319"/>
            <a:ext cx="8145780" cy="490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7.2.6.3.2 – Proje yönetim gözden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geçirmeleri</a:t>
            </a:r>
            <a:endParaRPr sz="1800">
              <a:latin typeface="Arial"/>
              <a:cs typeface="Arial"/>
            </a:endParaRPr>
          </a:p>
          <a:p>
            <a:pPr marL="354965" marR="955675" indent="-342900" algn="just">
              <a:lnSpc>
                <a:spcPct val="100000"/>
              </a:lnSpc>
              <a:spcBef>
                <a:spcPts val="1480"/>
              </a:spcBef>
              <a:buAutoNum type="arabicPeriod"/>
              <a:tabLst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Proje gelişiminin durumu; proje planlarına, takvime, </a:t>
            </a:r>
            <a:r>
              <a:rPr sz="1400" dirty="0">
                <a:latin typeface="Arial"/>
                <a:cs typeface="Arial"/>
              </a:rPr>
              <a:t>standartlara </a:t>
            </a:r>
            <a:r>
              <a:rPr sz="1400" spc="-10" dirty="0">
                <a:latin typeface="Arial"/>
                <a:cs typeface="Arial"/>
              </a:rPr>
              <a:t>ve </a:t>
            </a:r>
            <a:r>
              <a:rPr sz="1400" spc="-5" dirty="0">
                <a:latin typeface="Arial"/>
                <a:cs typeface="Arial"/>
              </a:rPr>
              <a:t>yönergelere kıyasla  </a:t>
            </a:r>
            <a:r>
              <a:rPr sz="1400" spc="-10" dirty="0">
                <a:latin typeface="Arial"/>
                <a:cs typeface="Arial"/>
              </a:rPr>
              <a:t>değerlendirilecektir. </a:t>
            </a:r>
            <a:r>
              <a:rPr sz="1400" spc="-5" dirty="0">
                <a:latin typeface="Arial"/>
                <a:cs typeface="Arial"/>
              </a:rPr>
              <a:t>Değerlendirmenin </a:t>
            </a:r>
            <a:r>
              <a:rPr sz="1400" dirty="0">
                <a:latin typeface="Arial"/>
                <a:cs typeface="Arial"/>
              </a:rPr>
              <a:t>çıktısı, ilişkili </a:t>
            </a:r>
            <a:r>
              <a:rPr sz="1400" spc="-5" dirty="0">
                <a:latin typeface="Arial"/>
                <a:cs typeface="Arial"/>
              </a:rPr>
              <a:t>yönetim tarafından </a:t>
            </a:r>
            <a:r>
              <a:rPr sz="1400" dirty="0">
                <a:latin typeface="Arial"/>
                <a:cs typeface="Arial"/>
              </a:rPr>
              <a:t>dikkate </a:t>
            </a:r>
            <a:r>
              <a:rPr sz="1400" spc="-5" dirty="0">
                <a:latin typeface="Arial"/>
                <a:cs typeface="Arial"/>
              </a:rPr>
              <a:t>alınmalı  </a:t>
            </a:r>
            <a:r>
              <a:rPr sz="1400" spc="-10" dirty="0">
                <a:latin typeface="Arial"/>
                <a:cs typeface="Arial"/>
              </a:rPr>
              <a:t>ve </a:t>
            </a:r>
            <a:r>
              <a:rPr sz="1400" spc="-5" dirty="0">
                <a:latin typeface="Arial"/>
                <a:cs typeface="Arial"/>
              </a:rPr>
              <a:t>aşağıdakileri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sağlamalıdır:</a:t>
            </a:r>
            <a:endParaRPr sz="1400">
              <a:latin typeface="Arial"/>
              <a:cs typeface="Arial"/>
            </a:endParaRPr>
          </a:p>
          <a:p>
            <a:pPr marL="462280" lvl="1" indent="-107314">
              <a:lnSpc>
                <a:spcPct val="100000"/>
              </a:lnSpc>
              <a:buChar char="-"/>
              <a:tabLst>
                <a:tab pos="462280" algn="l"/>
              </a:tabLst>
            </a:pPr>
            <a:r>
              <a:rPr sz="1400" dirty="0">
                <a:latin typeface="Arial"/>
                <a:cs typeface="Arial"/>
              </a:rPr>
              <a:t>Etkinliklerin </a:t>
            </a:r>
            <a:r>
              <a:rPr sz="1400" spc="-5" dirty="0">
                <a:latin typeface="Arial"/>
                <a:cs typeface="Arial"/>
              </a:rPr>
              <a:t>plana göre gelişmesini güvence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etmek,</a:t>
            </a:r>
            <a:endParaRPr sz="1400">
              <a:latin typeface="Arial"/>
              <a:cs typeface="Arial"/>
            </a:endParaRPr>
          </a:p>
          <a:p>
            <a:pPr marL="462280" lvl="1" indent="-107314">
              <a:lnSpc>
                <a:spcPct val="100000"/>
              </a:lnSpc>
              <a:buChar char="-"/>
              <a:tabLst>
                <a:tab pos="462280" algn="l"/>
              </a:tabLst>
            </a:pPr>
            <a:r>
              <a:rPr sz="1400" spc="-5" dirty="0">
                <a:latin typeface="Arial"/>
                <a:cs typeface="Arial"/>
              </a:rPr>
              <a:t>Kaynakları uygun </a:t>
            </a:r>
            <a:r>
              <a:rPr sz="1400" dirty="0">
                <a:latin typeface="Arial"/>
                <a:cs typeface="Arial"/>
              </a:rPr>
              <a:t>şekilde </a:t>
            </a:r>
            <a:r>
              <a:rPr sz="1400" spc="-5" dirty="0">
                <a:latin typeface="Arial"/>
                <a:cs typeface="Arial"/>
              </a:rPr>
              <a:t>atayarak projenin genel </a:t>
            </a:r>
            <a:r>
              <a:rPr sz="1400" dirty="0">
                <a:latin typeface="Arial"/>
                <a:cs typeface="Arial"/>
              </a:rPr>
              <a:t>kontrolünü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korumak,</a:t>
            </a:r>
            <a:endParaRPr sz="1400">
              <a:latin typeface="Arial"/>
              <a:cs typeface="Arial"/>
            </a:endParaRPr>
          </a:p>
          <a:p>
            <a:pPr marL="462280" lvl="1" indent="-107314">
              <a:lnSpc>
                <a:spcPct val="100000"/>
              </a:lnSpc>
              <a:buChar char="-"/>
              <a:tabLst>
                <a:tab pos="462280" algn="l"/>
              </a:tabLst>
            </a:pPr>
            <a:r>
              <a:rPr sz="1400" spc="-5" dirty="0">
                <a:latin typeface="Arial"/>
                <a:cs typeface="Arial"/>
              </a:rPr>
              <a:t>Projenin yönünü </a:t>
            </a:r>
            <a:r>
              <a:rPr sz="1400" dirty="0">
                <a:latin typeface="Arial"/>
                <a:cs typeface="Arial"/>
              </a:rPr>
              <a:t>değiştirmek </a:t>
            </a:r>
            <a:r>
              <a:rPr sz="1400" spc="-10" dirty="0">
                <a:latin typeface="Arial"/>
                <a:cs typeface="Arial"/>
              </a:rPr>
              <a:t>veya </a:t>
            </a:r>
            <a:r>
              <a:rPr sz="1400" dirty="0">
                <a:latin typeface="Arial"/>
                <a:cs typeface="Arial"/>
              </a:rPr>
              <a:t>alternatif </a:t>
            </a:r>
            <a:r>
              <a:rPr sz="1400" spc="-5" dirty="0">
                <a:latin typeface="Arial"/>
                <a:cs typeface="Arial"/>
              </a:rPr>
              <a:t>planlama </a:t>
            </a:r>
            <a:r>
              <a:rPr sz="1400" dirty="0">
                <a:latin typeface="Arial"/>
                <a:cs typeface="Arial"/>
              </a:rPr>
              <a:t>için </a:t>
            </a:r>
            <a:r>
              <a:rPr sz="1400" spc="-5" dirty="0">
                <a:latin typeface="Arial"/>
                <a:cs typeface="Arial"/>
              </a:rPr>
              <a:t>ihtiyacı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belirlemek,</a:t>
            </a:r>
            <a:endParaRPr sz="1400">
              <a:latin typeface="Arial"/>
              <a:cs typeface="Arial"/>
            </a:endParaRPr>
          </a:p>
          <a:p>
            <a:pPr marL="462280" lvl="1" indent="-107314">
              <a:lnSpc>
                <a:spcPct val="100000"/>
              </a:lnSpc>
              <a:buChar char="-"/>
              <a:tabLst>
                <a:tab pos="462280" algn="l"/>
              </a:tabLst>
            </a:pPr>
            <a:r>
              <a:rPr sz="1400" spc="-5" dirty="0">
                <a:latin typeface="Arial"/>
                <a:cs typeface="Arial"/>
              </a:rPr>
              <a:t>Proje başarısını olumsuz etkileyebilecek </a:t>
            </a:r>
            <a:r>
              <a:rPr sz="1400" dirty="0">
                <a:latin typeface="Arial"/>
                <a:cs typeface="Arial"/>
              </a:rPr>
              <a:t>riskleri </a:t>
            </a:r>
            <a:r>
              <a:rPr sz="1400" spc="-5" dirty="0">
                <a:latin typeface="Arial"/>
                <a:cs typeface="Arial"/>
              </a:rPr>
              <a:t>değerlendirmek </a:t>
            </a:r>
            <a:r>
              <a:rPr sz="1400" spc="-10" dirty="0">
                <a:latin typeface="Arial"/>
                <a:cs typeface="Arial"/>
              </a:rPr>
              <a:t>ve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yönetmek.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Arial"/>
              <a:cs typeface="Arial"/>
            </a:endParaRPr>
          </a:p>
          <a:p>
            <a:pPr marL="107315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7.2.6.3.3 – </a:t>
            </a:r>
            <a:r>
              <a:rPr sz="1800" b="1" spc="-25" dirty="0">
                <a:latin typeface="Arial"/>
                <a:cs typeface="Arial"/>
              </a:rPr>
              <a:t>Teknik </a:t>
            </a:r>
            <a:r>
              <a:rPr sz="1800" b="1" spc="-5" dirty="0">
                <a:latin typeface="Arial"/>
                <a:cs typeface="Arial"/>
              </a:rPr>
              <a:t>gözden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geçirmeler</a:t>
            </a:r>
            <a:endParaRPr sz="1800">
              <a:latin typeface="Arial"/>
              <a:cs typeface="Arial"/>
            </a:endParaRPr>
          </a:p>
          <a:p>
            <a:pPr marL="1377950" marR="424180" indent="-342900">
              <a:lnSpc>
                <a:spcPct val="100000"/>
              </a:lnSpc>
              <a:spcBef>
                <a:spcPts val="1480"/>
              </a:spcBef>
              <a:buAutoNum type="arabicPeriod"/>
              <a:tabLst>
                <a:tab pos="1377950" algn="l"/>
                <a:tab pos="1378585" algn="l"/>
              </a:tabLst>
            </a:pPr>
            <a:r>
              <a:rPr sz="1400" spc="-20" dirty="0">
                <a:latin typeface="Arial"/>
                <a:cs typeface="Arial"/>
              </a:rPr>
              <a:t>Yazılım </a:t>
            </a:r>
            <a:r>
              <a:rPr sz="1400" spc="-5" dirty="0">
                <a:latin typeface="Arial"/>
                <a:cs typeface="Arial"/>
              </a:rPr>
              <a:t>ürünlerini </a:t>
            </a:r>
            <a:r>
              <a:rPr sz="1400" spc="-10" dirty="0">
                <a:latin typeface="Arial"/>
                <a:cs typeface="Arial"/>
              </a:rPr>
              <a:t>veya </a:t>
            </a:r>
            <a:r>
              <a:rPr sz="1400" spc="-5" dirty="0">
                <a:latin typeface="Arial"/>
                <a:cs typeface="Arial"/>
              </a:rPr>
              <a:t>hizmetlerini değerlendirmek </a:t>
            </a:r>
            <a:r>
              <a:rPr sz="1400" dirty="0">
                <a:latin typeface="Arial"/>
                <a:cs typeface="Arial"/>
              </a:rPr>
              <a:t>için teknik </a:t>
            </a:r>
            <a:r>
              <a:rPr sz="1400" spc="-5" dirty="0">
                <a:latin typeface="Arial"/>
                <a:cs typeface="Arial"/>
              </a:rPr>
              <a:t>gözden geçirmeler  yapılacak </a:t>
            </a:r>
            <a:r>
              <a:rPr sz="1400" spc="-10" dirty="0">
                <a:latin typeface="Arial"/>
                <a:cs typeface="Arial"/>
              </a:rPr>
              <a:t>ve </a:t>
            </a:r>
            <a:r>
              <a:rPr sz="1400" spc="-5" dirty="0">
                <a:latin typeface="Arial"/>
                <a:cs typeface="Arial"/>
              </a:rPr>
              <a:t>aşağıdakiler hakkında kanıtlar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sağlayacaktır:</a:t>
            </a:r>
            <a:endParaRPr sz="1400">
              <a:latin typeface="Arial"/>
              <a:cs typeface="Arial"/>
            </a:endParaRPr>
          </a:p>
          <a:p>
            <a:pPr marL="1484630" lvl="1" indent="-107314">
              <a:lnSpc>
                <a:spcPct val="100000"/>
              </a:lnSpc>
              <a:buChar char="-"/>
              <a:tabLst>
                <a:tab pos="1485265" algn="l"/>
              </a:tabLst>
            </a:pPr>
            <a:r>
              <a:rPr sz="1400" spc="-5" dirty="0">
                <a:latin typeface="Arial"/>
                <a:cs typeface="Arial"/>
              </a:rPr>
              <a:t>Ürün </a:t>
            </a:r>
            <a:r>
              <a:rPr sz="1400" spc="-10" dirty="0">
                <a:latin typeface="Arial"/>
                <a:cs typeface="Arial"/>
              </a:rPr>
              <a:t>veya </a:t>
            </a:r>
            <a:r>
              <a:rPr sz="1400" spc="-5" dirty="0">
                <a:latin typeface="Arial"/>
                <a:cs typeface="Arial"/>
              </a:rPr>
              <a:t>hizmet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tamdır.</a:t>
            </a:r>
            <a:endParaRPr sz="1400">
              <a:latin typeface="Arial"/>
              <a:cs typeface="Arial"/>
            </a:endParaRPr>
          </a:p>
          <a:p>
            <a:pPr marL="1484630" lvl="1" indent="-107314">
              <a:lnSpc>
                <a:spcPct val="100000"/>
              </a:lnSpc>
              <a:buChar char="-"/>
              <a:tabLst>
                <a:tab pos="1485265" algn="l"/>
              </a:tabLst>
            </a:pPr>
            <a:r>
              <a:rPr sz="1400" spc="-5" dirty="0">
                <a:latin typeface="Arial"/>
                <a:cs typeface="Arial"/>
              </a:rPr>
              <a:t>Ürün </a:t>
            </a:r>
            <a:r>
              <a:rPr sz="1400" spc="-10" dirty="0">
                <a:latin typeface="Arial"/>
                <a:cs typeface="Arial"/>
              </a:rPr>
              <a:t>veya </a:t>
            </a:r>
            <a:r>
              <a:rPr sz="1400" spc="-5" dirty="0">
                <a:latin typeface="Arial"/>
                <a:cs typeface="Arial"/>
              </a:rPr>
              <a:t>hizmet standartlara </a:t>
            </a:r>
            <a:r>
              <a:rPr sz="1400" spc="-10" dirty="0">
                <a:latin typeface="Arial"/>
                <a:cs typeface="Arial"/>
              </a:rPr>
              <a:t>ve </a:t>
            </a:r>
            <a:r>
              <a:rPr sz="1400" spc="-5" dirty="0">
                <a:latin typeface="Arial"/>
                <a:cs typeface="Arial"/>
              </a:rPr>
              <a:t>tanımlara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uygundur.</a:t>
            </a:r>
            <a:endParaRPr sz="1400">
              <a:latin typeface="Arial"/>
              <a:cs typeface="Arial"/>
            </a:endParaRPr>
          </a:p>
          <a:p>
            <a:pPr marL="1377950" marR="5080" lvl="1">
              <a:lnSpc>
                <a:spcPct val="100000"/>
              </a:lnSpc>
              <a:buChar char="-"/>
              <a:tabLst>
                <a:tab pos="1485265" algn="l"/>
              </a:tabLst>
            </a:pPr>
            <a:r>
              <a:rPr sz="1400" spc="-5" dirty="0">
                <a:latin typeface="Arial"/>
                <a:cs typeface="Arial"/>
              </a:rPr>
              <a:t>Ürün </a:t>
            </a:r>
            <a:r>
              <a:rPr sz="1400" spc="-10" dirty="0">
                <a:latin typeface="Arial"/>
                <a:cs typeface="Arial"/>
              </a:rPr>
              <a:t>veya </a:t>
            </a:r>
            <a:r>
              <a:rPr sz="1400" dirty="0">
                <a:latin typeface="Arial"/>
                <a:cs typeface="Arial"/>
              </a:rPr>
              <a:t>hizmete değişiklikler </a:t>
            </a:r>
            <a:r>
              <a:rPr sz="1400" spc="-5" dirty="0">
                <a:latin typeface="Arial"/>
                <a:cs typeface="Arial"/>
              </a:rPr>
              <a:t>uygun </a:t>
            </a:r>
            <a:r>
              <a:rPr sz="1400" dirty="0">
                <a:latin typeface="Arial"/>
                <a:cs typeface="Arial"/>
              </a:rPr>
              <a:t>şekilde gerçekleştirilir </a:t>
            </a:r>
            <a:r>
              <a:rPr sz="1400" spc="-10" dirty="0">
                <a:latin typeface="Arial"/>
                <a:cs typeface="Arial"/>
              </a:rPr>
              <a:t>ve </a:t>
            </a:r>
            <a:r>
              <a:rPr sz="1400" spc="-5" dirty="0">
                <a:latin typeface="Arial"/>
                <a:cs typeface="Arial"/>
              </a:rPr>
              <a:t>yalnız Konfigürasyon  Yönetimi </a:t>
            </a:r>
            <a:r>
              <a:rPr sz="1400" dirty="0">
                <a:latin typeface="Arial"/>
                <a:cs typeface="Arial"/>
              </a:rPr>
              <a:t>süreci ile </a:t>
            </a:r>
            <a:r>
              <a:rPr sz="1400" spc="-5" dirty="0">
                <a:latin typeface="Arial"/>
                <a:cs typeface="Arial"/>
              </a:rPr>
              <a:t>tanımlanmış alanları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etkiler.</a:t>
            </a:r>
            <a:endParaRPr sz="1400">
              <a:latin typeface="Arial"/>
              <a:cs typeface="Arial"/>
            </a:endParaRPr>
          </a:p>
          <a:p>
            <a:pPr marL="1484630" lvl="1" indent="-107314">
              <a:lnSpc>
                <a:spcPct val="100000"/>
              </a:lnSpc>
              <a:buChar char="-"/>
              <a:tabLst>
                <a:tab pos="1485265" algn="l"/>
              </a:tabLst>
            </a:pPr>
            <a:r>
              <a:rPr sz="1400" spc="-5" dirty="0">
                <a:latin typeface="Arial"/>
                <a:cs typeface="Arial"/>
              </a:rPr>
              <a:t>Ürün </a:t>
            </a:r>
            <a:r>
              <a:rPr sz="1400" spc="-10" dirty="0">
                <a:latin typeface="Arial"/>
                <a:cs typeface="Arial"/>
              </a:rPr>
              <a:t>veya </a:t>
            </a:r>
            <a:r>
              <a:rPr sz="1400" spc="-5" dirty="0">
                <a:latin typeface="Arial"/>
                <a:cs typeface="Arial"/>
              </a:rPr>
              <a:t>hizmet tanımlı takvime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uymaktadır.</a:t>
            </a:r>
            <a:endParaRPr sz="1400">
              <a:latin typeface="Arial"/>
              <a:cs typeface="Arial"/>
            </a:endParaRPr>
          </a:p>
          <a:p>
            <a:pPr marL="1484630" lvl="1" indent="-107314">
              <a:lnSpc>
                <a:spcPct val="100000"/>
              </a:lnSpc>
              <a:buChar char="-"/>
              <a:tabLst>
                <a:tab pos="1485265" algn="l"/>
              </a:tabLst>
            </a:pPr>
            <a:r>
              <a:rPr sz="1400" spc="-5" dirty="0">
                <a:latin typeface="Arial"/>
                <a:cs typeface="Arial"/>
              </a:rPr>
              <a:t>Ürün </a:t>
            </a:r>
            <a:r>
              <a:rPr sz="1400" spc="-10" dirty="0">
                <a:latin typeface="Arial"/>
                <a:cs typeface="Arial"/>
              </a:rPr>
              <a:t>veya </a:t>
            </a:r>
            <a:r>
              <a:rPr sz="1400" dirty="0">
                <a:latin typeface="Arial"/>
                <a:cs typeface="Arial"/>
              </a:rPr>
              <a:t>hizmet, </a:t>
            </a:r>
            <a:r>
              <a:rPr sz="1400" spc="-5" dirty="0">
                <a:latin typeface="Arial"/>
                <a:cs typeface="Arial"/>
              </a:rPr>
              <a:t>planlanmış bir </a:t>
            </a:r>
            <a:r>
              <a:rPr sz="1400" dirty="0">
                <a:latin typeface="Arial"/>
                <a:cs typeface="Arial"/>
              </a:rPr>
              <a:t>sonraki etkinlik için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hazırdır.</a:t>
            </a:r>
            <a:endParaRPr sz="1400">
              <a:latin typeface="Arial"/>
              <a:cs typeface="Arial"/>
            </a:endParaRPr>
          </a:p>
          <a:p>
            <a:pPr marL="1377950" marR="243204" lvl="1">
              <a:lnSpc>
                <a:spcPct val="100000"/>
              </a:lnSpc>
              <a:buChar char="-"/>
              <a:tabLst>
                <a:tab pos="1485265" algn="l"/>
              </a:tabLst>
            </a:pPr>
            <a:r>
              <a:rPr sz="1400" spc="-5" dirty="0">
                <a:latin typeface="Arial"/>
                <a:cs typeface="Arial"/>
              </a:rPr>
              <a:t>Ürün </a:t>
            </a:r>
            <a:r>
              <a:rPr sz="1400" spc="-10" dirty="0">
                <a:latin typeface="Arial"/>
                <a:cs typeface="Arial"/>
              </a:rPr>
              <a:t>veya </a:t>
            </a:r>
            <a:r>
              <a:rPr sz="1400" dirty="0">
                <a:latin typeface="Arial"/>
                <a:cs typeface="Arial"/>
              </a:rPr>
              <a:t>hizmetin geliştirilmesi, işletilmesi </a:t>
            </a:r>
            <a:r>
              <a:rPr sz="1400" spc="-10" dirty="0">
                <a:latin typeface="Arial"/>
                <a:cs typeface="Arial"/>
              </a:rPr>
              <a:t>ve </a:t>
            </a:r>
            <a:r>
              <a:rPr sz="1400" spc="-5" dirty="0">
                <a:latin typeface="Arial"/>
                <a:cs typeface="Arial"/>
              </a:rPr>
              <a:t>bakımı; projenin tanımlı planlarına,  takvimine, standartlarına </a:t>
            </a:r>
            <a:r>
              <a:rPr sz="1400" spc="-10" dirty="0">
                <a:latin typeface="Arial"/>
                <a:cs typeface="Arial"/>
              </a:rPr>
              <a:t>ve </a:t>
            </a:r>
            <a:r>
              <a:rPr sz="1400" spc="-5" dirty="0">
                <a:latin typeface="Arial"/>
                <a:cs typeface="Arial"/>
              </a:rPr>
              <a:t>talimatlarına göre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yapılmaktadır.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4683" y="1415789"/>
            <a:ext cx="10795" cy="2362835"/>
          </a:xfrm>
          <a:custGeom>
            <a:avLst/>
            <a:gdLst/>
            <a:ahLst/>
            <a:cxnLst/>
            <a:rect l="l" t="t" r="r" b="b"/>
            <a:pathLst>
              <a:path w="10795" h="2362835">
                <a:moveTo>
                  <a:pt x="0" y="0"/>
                </a:moveTo>
                <a:lnTo>
                  <a:pt x="0" y="2362206"/>
                </a:lnTo>
                <a:lnTo>
                  <a:pt x="10668" y="2362206"/>
                </a:lnTo>
                <a:lnTo>
                  <a:pt x="10668" y="0"/>
                </a:lnTo>
                <a:lnTo>
                  <a:pt x="0" y="0"/>
                </a:lnTo>
                <a:close/>
              </a:path>
            </a:pathLst>
          </a:custGeom>
          <a:solidFill>
            <a:srgbClr val="32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67562" y="3342132"/>
            <a:ext cx="201168" cy="201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52550" y="3342132"/>
            <a:ext cx="201168" cy="201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36014" y="3342132"/>
            <a:ext cx="201168" cy="201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67562" y="3625596"/>
            <a:ext cx="201168" cy="152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52550" y="3625596"/>
            <a:ext cx="201168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36014" y="3625596"/>
            <a:ext cx="201168" cy="15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21002" y="3625596"/>
            <a:ext cx="201168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8860" y="3165347"/>
            <a:ext cx="8229600" cy="7620"/>
          </a:xfrm>
          <a:custGeom>
            <a:avLst/>
            <a:gdLst/>
            <a:ahLst/>
            <a:cxnLst/>
            <a:rect l="l" t="t" r="r" b="b"/>
            <a:pathLst>
              <a:path w="8229600" h="7619">
                <a:moveTo>
                  <a:pt x="8229599" y="7619"/>
                </a:moveTo>
                <a:lnTo>
                  <a:pt x="8229599" y="0"/>
                </a:lnTo>
                <a:lnTo>
                  <a:pt x="0" y="0"/>
                </a:lnTo>
                <a:lnTo>
                  <a:pt x="0" y="7619"/>
                </a:lnTo>
                <a:lnTo>
                  <a:pt x="8229599" y="7619"/>
                </a:lnTo>
                <a:close/>
              </a:path>
            </a:pathLst>
          </a:custGeom>
          <a:solidFill>
            <a:srgbClr val="32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75379" y="2381502"/>
            <a:ext cx="46056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Gözden </a:t>
            </a:r>
            <a:r>
              <a:rPr sz="3200" spc="-5" dirty="0"/>
              <a:t>Geçirme</a:t>
            </a:r>
            <a:r>
              <a:rPr sz="3200" spc="-130" dirty="0"/>
              <a:t> </a:t>
            </a:r>
            <a:r>
              <a:rPr sz="3200" spc="-5" dirty="0"/>
              <a:t>Süreci</a:t>
            </a:r>
            <a:endParaRPr sz="3200"/>
          </a:p>
        </p:txBody>
      </p:sp>
      <p:sp>
        <p:nvSpPr>
          <p:cNvPr id="12" name="object 12"/>
          <p:cNvSpPr/>
          <p:nvPr/>
        </p:nvSpPr>
        <p:spPr>
          <a:xfrm>
            <a:off x="8084683" y="3777996"/>
            <a:ext cx="10795" cy="2133600"/>
          </a:xfrm>
          <a:custGeom>
            <a:avLst/>
            <a:gdLst/>
            <a:ahLst/>
            <a:cxnLst/>
            <a:rect l="l" t="t" r="r" b="b"/>
            <a:pathLst>
              <a:path w="10795" h="2133600">
                <a:moveTo>
                  <a:pt x="10668" y="0"/>
                </a:moveTo>
                <a:lnTo>
                  <a:pt x="0" y="0"/>
                </a:lnTo>
                <a:lnTo>
                  <a:pt x="0" y="2133593"/>
                </a:lnTo>
                <a:lnTo>
                  <a:pt x="10668" y="2133593"/>
                </a:lnTo>
                <a:lnTo>
                  <a:pt x="10668" y="0"/>
                </a:lnTo>
                <a:close/>
              </a:path>
            </a:pathLst>
          </a:custGeom>
          <a:solidFill>
            <a:srgbClr val="32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83319" y="3777996"/>
            <a:ext cx="170180" cy="50800"/>
          </a:xfrm>
          <a:custGeom>
            <a:avLst/>
            <a:gdLst/>
            <a:ahLst/>
            <a:cxnLst/>
            <a:rect l="l" t="t" r="r" b="b"/>
            <a:pathLst>
              <a:path w="170179" h="50800">
                <a:moveTo>
                  <a:pt x="169995" y="0"/>
                </a:moveTo>
                <a:lnTo>
                  <a:pt x="0" y="0"/>
                </a:lnTo>
                <a:lnTo>
                  <a:pt x="13960" y="20573"/>
                </a:lnTo>
                <a:lnTo>
                  <a:pt x="45964" y="42290"/>
                </a:lnTo>
                <a:lnTo>
                  <a:pt x="84826" y="50291"/>
                </a:lnTo>
                <a:lnTo>
                  <a:pt x="124331" y="42290"/>
                </a:lnTo>
                <a:lnTo>
                  <a:pt x="156264" y="20573"/>
                </a:lnTo>
                <a:lnTo>
                  <a:pt x="169995" y="0"/>
                </a:lnTo>
                <a:close/>
              </a:path>
            </a:pathLst>
          </a:custGeom>
          <a:solidFill>
            <a:srgbClr val="32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67966" y="3777996"/>
            <a:ext cx="170180" cy="50800"/>
          </a:xfrm>
          <a:custGeom>
            <a:avLst/>
            <a:gdLst/>
            <a:ahLst/>
            <a:cxnLst/>
            <a:rect l="l" t="t" r="r" b="b"/>
            <a:pathLst>
              <a:path w="170179" h="50800">
                <a:moveTo>
                  <a:pt x="169995" y="0"/>
                </a:moveTo>
                <a:lnTo>
                  <a:pt x="0" y="0"/>
                </a:lnTo>
                <a:lnTo>
                  <a:pt x="13731" y="20573"/>
                </a:lnTo>
                <a:lnTo>
                  <a:pt x="45663" y="42290"/>
                </a:lnTo>
                <a:lnTo>
                  <a:pt x="85168" y="50291"/>
                </a:lnTo>
                <a:lnTo>
                  <a:pt x="124030" y="42290"/>
                </a:lnTo>
                <a:lnTo>
                  <a:pt x="156034" y="20573"/>
                </a:lnTo>
                <a:lnTo>
                  <a:pt x="169995" y="0"/>
                </a:lnTo>
                <a:close/>
              </a:path>
            </a:pathLst>
          </a:custGeom>
          <a:solidFill>
            <a:srgbClr val="32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1772" y="3777996"/>
            <a:ext cx="170180" cy="50800"/>
          </a:xfrm>
          <a:custGeom>
            <a:avLst/>
            <a:gdLst/>
            <a:ahLst/>
            <a:cxnLst/>
            <a:rect l="l" t="t" r="r" b="b"/>
            <a:pathLst>
              <a:path w="170179" h="50800">
                <a:moveTo>
                  <a:pt x="169995" y="0"/>
                </a:moveTo>
                <a:lnTo>
                  <a:pt x="0" y="0"/>
                </a:lnTo>
                <a:lnTo>
                  <a:pt x="13960" y="20573"/>
                </a:lnTo>
                <a:lnTo>
                  <a:pt x="45964" y="42290"/>
                </a:lnTo>
                <a:lnTo>
                  <a:pt x="84826" y="50291"/>
                </a:lnTo>
                <a:lnTo>
                  <a:pt x="124331" y="42290"/>
                </a:lnTo>
                <a:lnTo>
                  <a:pt x="156264" y="20573"/>
                </a:lnTo>
                <a:lnTo>
                  <a:pt x="169995" y="0"/>
                </a:lnTo>
                <a:close/>
              </a:path>
            </a:pathLst>
          </a:custGeom>
          <a:solidFill>
            <a:srgbClr val="32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36418" y="3777996"/>
            <a:ext cx="170180" cy="50800"/>
          </a:xfrm>
          <a:custGeom>
            <a:avLst/>
            <a:gdLst/>
            <a:ahLst/>
            <a:cxnLst/>
            <a:rect l="l" t="t" r="r" b="b"/>
            <a:pathLst>
              <a:path w="170179" h="50800">
                <a:moveTo>
                  <a:pt x="169995" y="0"/>
                </a:moveTo>
                <a:lnTo>
                  <a:pt x="0" y="0"/>
                </a:lnTo>
                <a:lnTo>
                  <a:pt x="13731" y="20573"/>
                </a:lnTo>
                <a:lnTo>
                  <a:pt x="45663" y="42290"/>
                </a:lnTo>
                <a:lnTo>
                  <a:pt x="85168" y="50291"/>
                </a:lnTo>
                <a:lnTo>
                  <a:pt x="124030" y="42290"/>
                </a:lnTo>
                <a:lnTo>
                  <a:pt x="156034" y="20573"/>
                </a:lnTo>
                <a:lnTo>
                  <a:pt x="169995" y="0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67562" y="3910584"/>
            <a:ext cx="201168" cy="2011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52550" y="3910584"/>
            <a:ext cx="201168" cy="201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36014" y="3910584"/>
            <a:ext cx="201168" cy="2011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21002" y="3910584"/>
            <a:ext cx="201168" cy="201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04467" y="3910584"/>
            <a:ext cx="201168" cy="201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67562" y="4192524"/>
            <a:ext cx="201168" cy="2042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52550" y="4192524"/>
            <a:ext cx="201168" cy="2042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36014" y="4192524"/>
            <a:ext cx="201168" cy="2042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21002" y="4192524"/>
            <a:ext cx="201168" cy="20421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67562" y="4477511"/>
            <a:ext cx="201168" cy="2026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52550" y="4477511"/>
            <a:ext cx="201168" cy="20269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36014" y="4477511"/>
            <a:ext cx="201168" cy="20269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21002" y="4477511"/>
            <a:ext cx="201168" cy="20269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404467" y="4477511"/>
            <a:ext cx="201168" cy="20269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67562" y="4760976"/>
            <a:ext cx="201168" cy="2026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52550" y="4760976"/>
            <a:ext cx="201168" cy="20269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36014" y="4760976"/>
            <a:ext cx="201168" cy="20269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21002" y="4760976"/>
            <a:ext cx="201168" cy="20269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67562" y="5045964"/>
            <a:ext cx="201168" cy="201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52550" y="5045964"/>
            <a:ext cx="201168" cy="2011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36014" y="5045964"/>
            <a:ext cx="201168" cy="20116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21002" y="5045964"/>
            <a:ext cx="201168" cy="20116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52550" y="5329428"/>
            <a:ext cx="201168" cy="20116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21002" y="5329428"/>
            <a:ext cx="201168" cy="20116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857503"/>
            <a:ext cx="46056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Gözden </a:t>
            </a:r>
            <a:r>
              <a:rPr sz="3200" spc="-5" dirty="0"/>
              <a:t>Geçirme</a:t>
            </a:r>
            <a:r>
              <a:rPr sz="3200" spc="-130" dirty="0"/>
              <a:t> </a:t>
            </a:r>
            <a:r>
              <a:rPr sz="3200" spc="-5" dirty="0"/>
              <a:t>Süreci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26768" y="1637937"/>
            <a:ext cx="6045200" cy="46348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Roller</a:t>
            </a:r>
            <a:endParaRPr sz="24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Gözden geçirme </a:t>
            </a:r>
            <a:r>
              <a:rPr sz="2000" spc="-5" dirty="0">
                <a:latin typeface="Arial"/>
                <a:cs typeface="Arial"/>
              </a:rPr>
              <a:t>lideri (“review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leader”)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Gözden geçirici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(“reviewer”)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spc="-10" dirty="0">
                <a:latin typeface="Arial"/>
                <a:cs typeface="Arial"/>
              </a:rPr>
              <a:t>Kayıt </a:t>
            </a:r>
            <a:r>
              <a:rPr sz="2000" dirty="0">
                <a:latin typeface="Arial"/>
                <a:cs typeface="Arial"/>
              </a:rPr>
              <a:t>sorumlusu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(“recorder”)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Yazar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(“author”)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659999"/>
              </a:buClr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00"/>
              </a:spcBef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Arial"/>
                <a:cs typeface="Arial"/>
              </a:rPr>
              <a:t>Adımlar</a:t>
            </a:r>
            <a:endParaRPr sz="24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4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spc="-5" dirty="0">
                <a:latin typeface="Arial"/>
                <a:cs typeface="Arial"/>
              </a:rPr>
              <a:t>Planlama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(“planning”)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spc="-10" dirty="0">
                <a:latin typeface="Arial"/>
                <a:cs typeface="Arial"/>
              </a:rPr>
              <a:t>Açılış </a:t>
            </a:r>
            <a:r>
              <a:rPr sz="2000" spc="-5" dirty="0">
                <a:latin typeface="Arial"/>
                <a:cs typeface="Arial"/>
              </a:rPr>
              <a:t>toplantısı </a:t>
            </a:r>
            <a:r>
              <a:rPr sz="2000" dirty="0">
                <a:latin typeface="Arial"/>
                <a:cs typeface="Arial"/>
              </a:rPr>
              <a:t>(“kickoff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meeting”)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spc="-5" dirty="0">
                <a:latin typeface="Arial"/>
                <a:cs typeface="Arial"/>
              </a:rPr>
              <a:t>Bireysel </a:t>
            </a:r>
            <a:r>
              <a:rPr sz="2000" dirty="0">
                <a:latin typeface="Arial"/>
                <a:cs typeface="Arial"/>
              </a:rPr>
              <a:t>gözden geçirme </a:t>
            </a:r>
            <a:r>
              <a:rPr sz="2000" spc="-5" dirty="0">
                <a:latin typeface="Arial"/>
                <a:cs typeface="Arial"/>
              </a:rPr>
              <a:t>(“individual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checking”)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spc="-5" dirty="0">
                <a:latin typeface="Arial"/>
                <a:cs typeface="Arial"/>
              </a:rPr>
              <a:t>Toplu </a:t>
            </a:r>
            <a:r>
              <a:rPr sz="2000" dirty="0">
                <a:latin typeface="Arial"/>
                <a:cs typeface="Arial"/>
              </a:rPr>
              <a:t>gözden geçirme (“logging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meeting”)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Düzeltme </a:t>
            </a:r>
            <a:r>
              <a:rPr sz="2000" spc="-5" dirty="0">
                <a:latin typeface="Arial"/>
                <a:cs typeface="Arial"/>
              </a:rPr>
              <a:t>ve </a:t>
            </a:r>
            <a:r>
              <a:rPr sz="2000" dirty="0">
                <a:latin typeface="Arial"/>
                <a:cs typeface="Arial"/>
              </a:rPr>
              <a:t>izleme (“rework and </a:t>
            </a:r>
            <a:r>
              <a:rPr sz="2000" spc="-5" dirty="0">
                <a:latin typeface="Arial"/>
                <a:cs typeface="Arial"/>
              </a:rPr>
              <a:t>follow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up”)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857503"/>
            <a:ext cx="46056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Gözden </a:t>
            </a:r>
            <a:r>
              <a:rPr sz="3200" spc="-5" dirty="0"/>
              <a:t>Geçirme</a:t>
            </a:r>
            <a:r>
              <a:rPr sz="3200" spc="-130" dirty="0"/>
              <a:t> </a:t>
            </a:r>
            <a:r>
              <a:rPr sz="3200" spc="-5" dirty="0"/>
              <a:t>Süreci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774060" y="1739969"/>
            <a:ext cx="9144000" cy="5467350"/>
            <a:chOff x="774060" y="1739969"/>
            <a:chExt cx="9144000" cy="5467350"/>
          </a:xfrm>
        </p:grpSpPr>
        <p:sp>
          <p:nvSpPr>
            <p:cNvPr id="4" name="object 4"/>
            <p:cNvSpPr/>
            <p:nvPr/>
          </p:nvSpPr>
          <p:spPr>
            <a:xfrm>
              <a:off x="2464170" y="1741931"/>
              <a:ext cx="1160145" cy="782320"/>
            </a:xfrm>
            <a:custGeom>
              <a:avLst/>
              <a:gdLst/>
              <a:ahLst/>
              <a:cxnLst/>
              <a:rect l="l" t="t" r="r" b="b"/>
              <a:pathLst>
                <a:path w="1160145" h="782319">
                  <a:moveTo>
                    <a:pt x="1159763" y="400811"/>
                  </a:moveTo>
                  <a:lnTo>
                    <a:pt x="1039367" y="0"/>
                  </a:lnTo>
                  <a:lnTo>
                    <a:pt x="120395" y="0"/>
                  </a:lnTo>
                  <a:lnTo>
                    <a:pt x="0" y="400811"/>
                  </a:lnTo>
                  <a:lnTo>
                    <a:pt x="120395" y="781811"/>
                  </a:lnTo>
                  <a:lnTo>
                    <a:pt x="1039367" y="781811"/>
                  </a:lnTo>
                  <a:lnTo>
                    <a:pt x="1159763" y="400811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64170" y="1741931"/>
              <a:ext cx="1160145" cy="782320"/>
            </a:xfrm>
            <a:custGeom>
              <a:avLst/>
              <a:gdLst/>
              <a:ahLst/>
              <a:cxnLst/>
              <a:rect l="l" t="t" r="r" b="b"/>
              <a:pathLst>
                <a:path w="1160145" h="782319">
                  <a:moveTo>
                    <a:pt x="120395" y="781811"/>
                  </a:moveTo>
                  <a:lnTo>
                    <a:pt x="1039367" y="781811"/>
                  </a:lnTo>
                  <a:lnTo>
                    <a:pt x="1159763" y="400811"/>
                  </a:lnTo>
                  <a:lnTo>
                    <a:pt x="1039367" y="0"/>
                  </a:lnTo>
                  <a:lnTo>
                    <a:pt x="120395" y="0"/>
                  </a:lnTo>
                  <a:lnTo>
                    <a:pt x="0" y="400811"/>
                  </a:lnTo>
                  <a:lnTo>
                    <a:pt x="120395" y="781811"/>
                  </a:lnTo>
                  <a:close/>
                </a:path>
              </a:pathLst>
            </a:custGeom>
            <a:ln w="3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55626" y="1996439"/>
              <a:ext cx="987552" cy="1874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40970" y="2138171"/>
              <a:ext cx="816863" cy="2103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3290" y="2523743"/>
              <a:ext cx="0" cy="475615"/>
            </a:xfrm>
            <a:custGeom>
              <a:avLst/>
              <a:gdLst/>
              <a:ahLst/>
              <a:cxnLst/>
              <a:rect l="l" t="t" r="r" b="b"/>
              <a:pathLst>
                <a:path h="475614">
                  <a:moveTo>
                    <a:pt x="0" y="0"/>
                  </a:moveTo>
                  <a:lnTo>
                    <a:pt x="0" y="475487"/>
                  </a:lnTo>
                </a:path>
              </a:pathLst>
            </a:custGeom>
            <a:ln w="3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22082" y="3078480"/>
              <a:ext cx="1043940" cy="699770"/>
            </a:xfrm>
            <a:custGeom>
              <a:avLst/>
              <a:gdLst/>
              <a:ahLst/>
              <a:cxnLst/>
              <a:rect l="l" t="t" r="r" b="b"/>
              <a:pathLst>
                <a:path w="1043939" h="699770">
                  <a:moveTo>
                    <a:pt x="1043940" y="574548"/>
                  </a:moveTo>
                  <a:lnTo>
                    <a:pt x="1043940" y="131064"/>
                  </a:lnTo>
                  <a:lnTo>
                    <a:pt x="1033533" y="79724"/>
                  </a:lnTo>
                  <a:lnTo>
                    <a:pt x="1005268" y="38100"/>
                  </a:lnTo>
                  <a:lnTo>
                    <a:pt x="963572" y="10191"/>
                  </a:lnTo>
                  <a:lnTo>
                    <a:pt x="912876" y="0"/>
                  </a:lnTo>
                  <a:lnTo>
                    <a:pt x="131064" y="0"/>
                  </a:lnTo>
                  <a:lnTo>
                    <a:pt x="80367" y="10191"/>
                  </a:lnTo>
                  <a:lnTo>
                    <a:pt x="38671" y="38100"/>
                  </a:lnTo>
                  <a:lnTo>
                    <a:pt x="10406" y="79724"/>
                  </a:lnTo>
                  <a:lnTo>
                    <a:pt x="0" y="131064"/>
                  </a:lnTo>
                  <a:lnTo>
                    <a:pt x="0" y="574548"/>
                  </a:lnTo>
                  <a:lnTo>
                    <a:pt x="10406" y="625006"/>
                  </a:lnTo>
                  <a:lnTo>
                    <a:pt x="38671" y="666178"/>
                  </a:lnTo>
                  <a:lnTo>
                    <a:pt x="80367" y="693920"/>
                  </a:lnTo>
                  <a:lnTo>
                    <a:pt x="108269" y="699516"/>
                  </a:lnTo>
                  <a:lnTo>
                    <a:pt x="935670" y="699516"/>
                  </a:lnTo>
                  <a:lnTo>
                    <a:pt x="963572" y="693920"/>
                  </a:lnTo>
                  <a:lnTo>
                    <a:pt x="1005268" y="666178"/>
                  </a:lnTo>
                  <a:lnTo>
                    <a:pt x="1033533" y="625006"/>
                  </a:lnTo>
                  <a:lnTo>
                    <a:pt x="1043940" y="574548"/>
                  </a:lnTo>
                  <a:close/>
                </a:path>
              </a:pathLst>
            </a:custGeom>
            <a:solidFill>
              <a:srgbClr val="7FF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22082" y="3078479"/>
              <a:ext cx="1043940" cy="699770"/>
            </a:xfrm>
            <a:custGeom>
              <a:avLst/>
              <a:gdLst/>
              <a:ahLst/>
              <a:cxnLst/>
              <a:rect l="l" t="t" r="r" b="b"/>
              <a:pathLst>
                <a:path w="1043939" h="699770">
                  <a:moveTo>
                    <a:pt x="935669" y="699516"/>
                  </a:moveTo>
                  <a:lnTo>
                    <a:pt x="963572" y="693920"/>
                  </a:lnTo>
                  <a:lnTo>
                    <a:pt x="1005268" y="666178"/>
                  </a:lnTo>
                  <a:lnTo>
                    <a:pt x="1033533" y="625006"/>
                  </a:lnTo>
                  <a:lnTo>
                    <a:pt x="1043939" y="574547"/>
                  </a:lnTo>
                  <a:lnTo>
                    <a:pt x="1043939" y="131063"/>
                  </a:lnTo>
                  <a:lnTo>
                    <a:pt x="1033533" y="79724"/>
                  </a:lnTo>
                  <a:lnTo>
                    <a:pt x="1005268" y="38099"/>
                  </a:lnTo>
                  <a:lnTo>
                    <a:pt x="963572" y="10191"/>
                  </a:lnTo>
                  <a:lnTo>
                    <a:pt x="912875" y="0"/>
                  </a:lnTo>
                  <a:lnTo>
                    <a:pt x="131063" y="0"/>
                  </a:lnTo>
                  <a:lnTo>
                    <a:pt x="80367" y="10191"/>
                  </a:lnTo>
                  <a:lnTo>
                    <a:pt x="38671" y="38099"/>
                  </a:lnTo>
                  <a:lnTo>
                    <a:pt x="10406" y="79724"/>
                  </a:lnTo>
                  <a:lnTo>
                    <a:pt x="0" y="131063"/>
                  </a:lnTo>
                  <a:lnTo>
                    <a:pt x="0" y="574547"/>
                  </a:lnTo>
                  <a:lnTo>
                    <a:pt x="10406" y="625006"/>
                  </a:lnTo>
                  <a:lnTo>
                    <a:pt x="38671" y="666178"/>
                  </a:lnTo>
                  <a:lnTo>
                    <a:pt x="80367" y="693920"/>
                  </a:lnTo>
                  <a:lnTo>
                    <a:pt x="108269" y="699516"/>
                  </a:lnTo>
                </a:path>
              </a:pathLst>
            </a:custGeom>
            <a:ln w="3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81177" y="3374135"/>
              <a:ext cx="536448" cy="2880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99094" y="2988563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69" h="90169">
                  <a:moveTo>
                    <a:pt x="89915" y="0"/>
                  </a:moveTo>
                  <a:lnTo>
                    <a:pt x="0" y="0"/>
                  </a:lnTo>
                  <a:lnTo>
                    <a:pt x="44195" y="89915"/>
                  </a:lnTo>
                  <a:lnTo>
                    <a:pt x="89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66022" y="3430523"/>
              <a:ext cx="500380" cy="0"/>
            </a:xfrm>
            <a:custGeom>
              <a:avLst/>
              <a:gdLst/>
              <a:ahLst/>
              <a:cxnLst/>
              <a:rect l="l" t="t" r="r" b="b"/>
              <a:pathLst>
                <a:path w="500379">
                  <a:moveTo>
                    <a:pt x="0" y="0"/>
                  </a:moveTo>
                  <a:lnTo>
                    <a:pt x="499871" y="0"/>
                  </a:lnTo>
                </a:path>
              </a:pathLst>
            </a:custGeom>
            <a:ln w="3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45142" y="3078480"/>
              <a:ext cx="1043940" cy="699770"/>
            </a:xfrm>
            <a:custGeom>
              <a:avLst/>
              <a:gdLst/>
              <a:ahLst/>
              <a:cxnLst/>
              <a:rect l="l" t="t" r="r" b="b"/>
              <a:pathLst>
                <a:path w="1043939" h="699770">
                  <a:moveTo>
                    <a:pt x="1043940" y="574548"/>
                  </a:moveTo>
                  <a:lnTo>
                    <a:pt x="1043940" y="131064"/>
                  </a:lnTo>
                  <a:lnTo>
                    <a:pt x="1033533" y="79724"/>
                  </a:lnTo>
                  <a:lnTo>
                    <a:pt x="1005268" y="38100"/>
                  </a:lnTo>
                  <a:lnTo>
                    <a:pt x="963572" y="10191"/>
                  </a:lnTo>
                  <a:lnTo>
                    <a:pt x="912876" y="0"/>
                  </a:lnTo>
                  <a:lnTo>
                    <a:pt x="131064" y="0"/>
                  </a:lnTo>
                  <a:lnTo>
                    <a:pt x="79724" y="10191"/>
                  </a:lnTo>
                  <a:lnTo>
                    <a:pt x="38100" y="38100"/>
                  </a:lnTo>
                  <a:lnTo>
                    <a:pt x="10191" y="79724"/>
                  </a:lnTo>
                  <a:lnTo>
                    <a:pt x="0" y="131064"/>
                  </a:lnTo>
                  <a:lnTo>
                    <a:pt x="0" y="574548"/>
                  </a:lnTo>
                  <a:lnTo>
                    <a:pt x="10191" y="625006"/>
                  </a:lnTo>
                  <a:lnTo>
                    <a:pt x="38100" y="666178"/>
                  </a:lnTo>
                  <a:lnTo>
                    <a:pt x="79724" y="693920"/>
                  </a:lnTo>
                  <a:lnTo>
                    <a:pt x="107980" y="699516"/>
                  </a:lnTo>
                  <a:lnTo>
                    <a:pt x="935670" y="699516"/>
                  </a:lnTo>
                  <a:lnTo>
                    <a:pt x="963572" y="693920"/>
                  </a:lnTo>
                  <a:lnTo>
                    <a:pt x="1005268" y="666178"/>
                  </a:lnTo>
                  <a:lnTo>
                    <a:pt x="1033533" y="625006"/>
                  </a:lnTo>
                  <a:lnTo>
                    <a:pt x="1043940" y="574548"/>
                  </a:lnTo>
                  <a:close/>
                </a:path>
              </a:pathLst>
            </a:custGeom>
            <a:solidFill>
              <a:srgbClr val="7FF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45142" y="3078479"/>
              <a:ext cx="1043940" cy="699770"/>
            </a:xfrm>
            <a:custGeom>
              <a:avLst/>
              <a:gdLst/>
              <a:ahLst/>
              <a:cxnLst/>
              <a:rect l="l" t="t" r="r" b="b"/>
              <a:pathLst>
                <a:path w="1043939" h="699770">
                  <a:moveTo>
                    <a:pt x="935669" y="699516"/>
                  </a:moveTo>
                  <a:lnTo>
                    <a:pt x="963572" y="693920"/>
                  </a:lnTo>
                  <a:lnTo>
                    <a:pt x="1005268" y="666178"/>
                  </a:lnTo>
                  <a:lnTo>
                    <a:pt x="1033533" y="625006"/>
                  </a:lnTo>
                  <a:lnTo>
                    <a:pt x="1043939" y="574547"/>
                  </a:lnTo>
                  <a:lnTo>
                    <a:pt x="1043939" y="131063"/>
                  </a:lnTo>
                  <a:lnTo>
                    <a:pt x="1033533" y="79724"/>
                  </a:lnTo>
                  <a:lnTo>
                    <a:pt x="1005268" y="38099"/>
                  </a:lnTo>
                  <a:lnTo>
                    <a:pt x="963572" y="10191"/>
                  </a:lnTo>
                  <a:lnTo>
                    <a:pt x="912875" y="0"/>
                  </a:lnTo>
                  <a:lnTo>
                    <a:pt x="131063" y="0"/>
                  </a:lnTo>
                  <a:lnTo>
                    <a:pt x="79724" y="10191"/>
                  </a:lnTo>
                  <a:lnTo>
                    <a:pt x="38099" y="38099"/>
                  </a:lnTo>
                  <a:lnTo>
                    <a:pt x="10191" y="79724"/>
                  </a:lnTo>
                  <a:lnTo>
                    <a:pt x="0" y="131063"/>
                  </a:lnTo>
                  <a:lnTo>
                    <a:pt x="0" y="574547"/>
                  </a:lnTo>
                  <a:lnTo>
                    <a:pt x="10191" y="625006"/>
                  </a:lnTo>
                  <a:lnTo>
                    <a:pt x="38099" y="666178"/>
                  </a:lnTo>
                  <a:lnTo>
                    <a:pt x="79724" y="693920"/>
                  </a:lnTo>
                  <a:lnTo>
                    <a:pt x="107980" y="699516"/>
                  </a:lnTo>
                </a:path>
              </a:pathLst>
            </a:custGeom>
            <a:ln w="3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00021" y="3374135"/>
              <a:ext cx="926591" cy="1828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55226" y="3384803"/>
              <a:ext cx="90170" cy="91440"/>
            </a:xfrm>
            <a:custGeom>
              <a:avLst/>
              <a:gdLst/>
              <a:ahLst/>
              <a:cxnLst/>
              <a:rect l="l" t="t" r="r" b="b"/>
              <a:pathLst>
                <a:path w="90170" h="91439">
                  <a:moveTo>
                    <a:pt x="89915" y="45719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89915" y="45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89082" y="3430523"/>
              <a:ext cx="500380" cy="0"/>
            </a:xfrm>
            <a:custGeom>
              <a:avLst/>
              <a:gdLst/>
              <a:ahLst/>
              <a:cxnLst/>
              <a:rect l="l" t="t" r="r" b="b"/>
              <a:pathLst>
                <a:path w="500379">
                  <a:moveTo>
                    <a:pt x="0" y="0"/>
                  </a:moveTo>
                  <a:lnTo>
                    <a:pt x="499871" y="0"/>
                  </a:lnTo>
                </a:path>
              </a:pathLst>
            </a:custGeom>
            <a:ln w="3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68203" y="3078480"/>
              <a:ext cx="1042669" cy="699770"/>
            </a:xfrm>
            <a:custGeom>
              <a:avLst/>
              <a:gdLst/>
              <a:ahLst/>
              <a:cxnLst/>
              <a:rect l="l" t="t" r="r" b="b"/>
              <a:pathLst>
                <a:path w="1042670" h="699770">
                  <a:moveTo>
                    <a:pt x="1042416" y="574548"/>
                  </a:moveTo>
                  <a:lnTo>
                    <a:pt x="1042416" y="131064"/>
                  </a:lnTo>
                  <a:lnTo>
                    <a:pt x="1032248" y="79724"/>
                  </a:lnTo>
                  <a:lnTo>
                    <a:pt x="1004506" y="38100"/>
                  </a:lnTo>
                  <a:lnTo>
                    <a:pt x="963334" y="10191"/>
                  </a:lnTo>
                  <a:lnTo>
                    <a:pt x="912876" y="0"/>
                  </a:lnTo>
                  <a:lnTo>
                    <a:pt x="129540" y="0"/>
                  </a:lnTo>
                  <a:lnTo>
                    <a:pt x="79081" y="10191"/>
                  </a:lnTo>
                  <a:lnTo>
                    <a:pt x="37909" y="38100"/>
                  </a:lnTo>
                  <a:lnTo>
                    <a:pt x="10167" y="79724"/>
                  </a:lnTo>
                  <a:lnTo>
                    <a:pt x="0" y="131064"/>
                  </a:lnTo>
                  <a:lnTo>
                    <a:pt x="0" y="574548"/>
                  </a:lnTo>
                  <a:lnTo>
                    <a:pt x="10167" y="625006"/>
                  </a:lnTo>
                  <a:lnTo>
                    <a:pt x="37909" y="666178"/>
                  </a:lnTo>
                  <a:lnTo>
                    <a:pt x="79081" y="693920"/>
                  </a:lnTo>
                  <a:lnTo>
                    <a:pt x="106853" y="699516"/>
                  </a:lnTo>
                  <a:lnTo>
                    <a:pt x="935562" y="699516"/>
                  </a:lnTo>
                  <a:lnTo>
                    <a:pt x="963334" y="693920"/>
                  </a:lnTo>
                  <a:lnTo>
                    <a:pt x="1004506" y="666178"/>
                  </a:lnTo>
                  <a:lnTo>
                    <a:pt x="1032248" y="625006"/>
                  </a:lnTo>
                  <a:lnTo>
                    <a:pt x="1042416" y="574548"/>
                  </a:lnTo>
                  <a:close/>
                </a:path>
              </a:pathLst>
            </a:custGeom>
            <a:solidFill>
              <a:srgbClr val="7FF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68202" y="3078479"/>
              <a:ext cx="1042669" cy="699770"/>
            </a:xfrm>
            <a:custGeom>
              <a:avLst/>
              <a:gdLst/>
              <a:ahLst/>
              <a:cxnLst/>
              <a:rect l="l" t="t" r="r" b="b"/>
              <a:pathLst>
                <a:path w="1042670" h="699770">
                  <a:moveTo>
                    <a:pt x="935562" y="699516"/>
                  </a:moveTo>
                  <a:lnTo>
                    <a:pt x="963334" y="693920"/>
                  </a:lnTo>
                  <a:lnTo>
                    <a:pt x="1004506" y="666178"/>
                  </a:lnTo>
                  <a:lnTo>
                    <a:pt x="1032248" y="625006"/>
                  </a:lnTo>
                  <a:lnTo>
                    <a:pt x="1042415" y="574547"/>
                  </a:lnTo>
                  <a:lnTo>
                    <a:pt x="1042415" y="131063"/>
                  </a:lnTo>
                  <a:lnTo>
                    <a:pt x="1032248" y="79724"/>
                  </a:lnTo>
                  <a:lnTo>
                    <a:pt x="1004506" y="38099"/>
                  </a:lnTo>
                  <a:lnTo>
                    <a:pt x="963334" y="10191"/>
                  </a:lnTo>
                  <a:lnTo>
                    <a:pt x="912875" y="0"/>
                  </a:lnTo>
                  <a:lnTo>
                    <a:pt x="129539" y="0"/>
                  </a:lnTo>
                  <a:lnTo>
                    <a:pt x="79081" y="10191"/>
                  </a:lnTo>
                  <a:lnTo>
                    <a:pt x="37909" y="38099"/>
                  </a:lnTo>
                  <a:lnTo>
                    <a:pt x="10167" y="79724"/>
                  </a:lnTo>
                  <a:lnTo>
                    <a:pt x="0" y="131063"/>
                  </a:lnTo>
                  <a:lnTo>
                    <a:pt x="0" y="574547"/>
                  </a:lnTo>
                  <a:lnTo>
                    <a:pt x="10167" y="625006"/>
                  </a:lnTo>
                  <a:lnTo>
                    <a:pt x="37909" y="666178"/>
                  </a:lnTo>
                  <a:lnTo>
                    <a:pt x="79081" y="693920"/>
                  </a:lnTo>
                  <a:lnTo>
                    <a:pt x="106853" y="699516"/>
                  </a:lnTo>
                </a:path>
              </a:pathLst>
            </a:custGeom>
            <a:ln w="3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20033" y="3294887"/>
              <a:ext cx="950975" cy="1874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47110" y="3451860"/>
              <a:ext cx="487680" cy="3703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78286" y="3384803"/>
              <a:ext cx="90170" cy="91440"/>
            </a:xfrm>
            <a:custGeom>
              <a:avLst/>
              <a:gdLst/>
              <a:ahLst/>
              <a:cxnLst/>
              <a:rect l="l" t="t" r="r" b="b"/>
              <a:pathLst>
                <a:path w="90170" h="91439">
                  <a:moveTo>
                    <a:pt x="89915" y="45719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89915" y="45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28796" y="2572511"/>
              <a:ext cx="927100" cy="626745"/>
            </a:xfrm>
            <a:custGeom>
              <a:avLst/>
              <a:gdLst/>
              <a:ahLst/>
              <a:cxnLst/>
              <a:rect l="l" t="t" r="r" b="b"/>
              <a:pathLst>
                <a:path w="927100" h="626744">
                  <a:moveTo>
                    <a:pt x="926591" y="626363"/>
                  </a:moveTo>
                  <a:lnTo>
                    <a:pt x="926591" y="0"/>
                  </a:lnTo>
                  <a:lnTo>
                    <a:pt x="0" y="0"/>
                  </a:lnTo>
                  <a:lnTo>
                    <a:pt x="0" y="626363"/>
                  </a:lnTo>
                  <a:lnTo>
                    <a:pt x="926591" y="62636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28796" y="2572511"/>
              <a:ext cx="927100" cy="626745"/>
            </a:xfrm>
            <a:custGeom>
              <a:avLst/>
              <a:gdLst/>
              <a:ahLst/>
              <a:cxnLst/>
              <a:rect l="l" t="t" r="r" b="b"/>
              <a:pathLst>
                <a:path w="927100" h="626744">
                  <a:moveTo>
                    <a:pt x="0" y="0"/>
                  </a:moveTo>
                  <a:lnTo>
                    <a:pt x="0" y="626363"/>
                  </a:lnTo>
                  <a:lnTo>
                    <a:pt x="926591" y="626363"/>
                  </a:lnTo>
                  <a:lnTo>
                    <a:pt x="926591" y="0"/>
                  </a:lnTo>
                  <a:lnTo>
                    <a:pt x="0" y="0"/>
                  </a:lnTo>
                  <a:close/>
                </a:path>
              </a:pathLst>
            </a:custGeom>
            <a:ln w="3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04062" y="2735580"/>
              <a:ext cx="585216" cy="21031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35130" y="2909316"/>
              <a:ext cx="329184" cy="36575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55382" y="2846831"/>
              <a:ext cx="4034154" cy="152400"/>
            </a:xfrm>
            <a:custGeom>
              <a:avLst/>
              <a:gdLst/>
              <a:ahLst/>
              <a:cxnLst/>
              <a:rect l="l" t="t" r="r" b="b"/>
              <a:pathLst>
                <a:path w="4034154" h="152400">
                  <a:moveTo>
                    <a:pt x="0" y="39623"/>
                  </a:moveTo>
                  <a:lnTo>
                    <a:pt x="749807" y="39623"/>
                  </a:lnTo>
                  <a:lnTo>
                    <a:pt x="752760" y="24431"/>
                  </a:lnTo>
                  <a:lnTo>
                    <a:pt x="760856" y="11810"/>
                  </a:lnTo>
                  <a:lnTo>
                    <a:pt x="772953" y="3190"/>
                  </a:lnTo>
                  <a:lnTo>
                    <a:pt x="787907" y="0"/>
                  </a:lnTo>
                  <a:lnTo>
                    <a:pt x="803100" y="3190"/>
                  </a:lnTo>
                  <a:lnTo>
                    <a:pt x="815720" y="11810"/>
                  </a:lnTo>
                  <a:lnTo>
                    <a:pt x="824341" y="24431"/>
                  </a:lnTo>
                  <a:lnTo>
                    <a:pt x="827531" y="39623"/>
                  </a:lnTo>
                  <a:lnTo>
                    <a:pt x="4034027" y="39623"/>
                  </a:lnTo>
                  <a:lnTo>
                    <a:pt x="4034027" y="152399"/>
                  </a:lnTo>
                </a:path>
              </a:pathLst>
            </a:custGeom>
            <a:ln w="3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43690" y="2988563"/>
              <a:ext cx="91440" cy="90170"/>
            </a:xfrm>
            <a:custGeom>
              <a:avLst/>
              <a:gdLst/>
              <a:ahLst/>
              <a:cxnLst/>
              <a:rect l="l" t="t" r="r" b="b"/>
              <a:pathLst>
                <a:path w="91439" h="90169">
                  <a:moveTo>
                    <a:pt x="91439" y="0"/>
                  </a:moveTo>
                  <a:lnTo>
                    <a:pt x="0" y="0"/>
                  </a:lnTo>
                  <a:lnTo>
                    <a:pt x="45719" y="89915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57762" y="1877567"/>
              <a:ext cx="927100" cy="626745"/>
            </a:xfrm>
            <a:custGeom>
              <a:avLst/>
              <a:gdLst/>
              <a:ahLst/>
              <a:cxnLst/>
              <a:rect l="l" t="t" r="r" b="b"/>
              <a:pathLst>
                <a:path w="927100" h="626744">
                  <a:moveTo>
                    <a:pt x="926591" y="626363"/>
                  </a:moveTo>
                  <a:lnTo>
                    <a:pt x="926591" y="0"/>
                  </a:lnTo>
                  <a:lnTo>
                    <a:pt x="0" y="0"/>
                  </a:lnTo>
                  <a:lnTo>
                    <a:pt x="0" y="626363"/>
                  </a:lnTo>
                  <a:lnTo>
                    <a:pt x="926591" y="62636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57762" y="1877567"/>
              <a:ext cx="927100" cy="626745"/>
            </a:xfrm>
            <a:custGeom>
              <a:avLst/>
              <a:gdLst/>
              <a:ahLst/>
              <a:cxnLst/>
              <a:rect l="l" t="t" r="r" b="b"/>
              <a:pathLst>
                <a:path w="927100" h="626744">
                  <a:moveTo>
                    <a:pt x="0" y="0"/>
                  </a:moveTo>
                  <a:lnTo>
                    <a:pt x="0" y="626363"/>
                  </a:lnTo>
                  <a:lnTo>
                    <a:pt x="926591" y="626363"/>
                  </a:lnTo>
                  <a:lnTo>
                    <a:pt x="926591" y="0"/>
                  </a:lnTo>
                  <a:lnTo>
                    <a:pt x="0" y="0"/>
                  </a:lnTo>
                  <a:close/>
                </a:path>
              </a:pathLst>
            </a:custGeom>
            <a:ln w="3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24477" y="2055875"/>
              <a:ext cx="402336" cy="2880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06189" y="2212847"/>
              <a:ext cx="438912" cy="2880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92086" y="3198875"/>
              <a:ext cx="650875" cy="231775"/>
            </a:xfrm>
            <a:custGeom>
              <a:avLst/>
              <a:gdLst/>
              <a:ahLst/>
              <a:cxnLst/>
              <a:rect l="l" t="t" r="r" b="b"/>
              <a:pathLst>
                <a:path w="650875" h="231775">
                  <a:moveTo>
                    <a:pt x="0" y="0"/>
                  </a:moveTo>
                  <a:lnTo>
                    <a:pt x="0" y="231647"/>
                  </a:lnTo>
                  <a:lnTo>
                    <a:pt x="650747" y="231647"/>
                  </a:lnTo>
                </a:path>
              </a:pathLst>
            </a:custGeom>
            <a:ln w="3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32166" y="3384803"/>
              <a:ext cx="90170" cy="91440"/>
            </a:xfrm>
            <a:custGeom>
              <a:avLst/>
              <a:gdLst/>
              <a:ahLst/>
              <a:cxnLst/>
              <a:rect l="l" t="t" r="r" b="b"/>
              <a:pathLst>
                <a:path w="90169" h="91439">
                  <a:moveTo>
                    <a:pt x="89915" y="45719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89915" y="45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21058" y="2503931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0"/>
                  </a:moveTo>
                  <a:lnTo>
                    <a:pt x="0" y="495299"/>
                  </a:lnTo>
                </a:path>
              </a:pathLst>
            </a:custGeom>
            <a:ln w="3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76862" y="2988563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70" h="90169">
                  <a:moveTo>
                    <a:pt x="89915" y="0"/>
                  </a:moveTo>
                  <a:lnTo>
                    <a:pt x="0" y="0"/>
                  </a:lnTo>
                  <a:lnTo>
                    <a:pt x="44195" y="89915"/>
                  </a:lnTo>
                  <a:lnTo>
                    <a:pt x="89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17526" y="1877567"/>
              <a:ext cx="927100" cy="626745"/>
            </a:xfrm>
            <a:custGeom>
              <a:avLst/>
              <a:gdLst/>
              <a:ahLst/>
              <a:cxnLst/>
              <a:rect l="l" t="t" r="r" b="b"/>
              <a:pathLst>
                <a:path w="927100" h="626744">
                  <a:moveTo>
                    <a:pt x="926591" y="626363"/>
                  </a:moveTo>
                  <a:lnTo>
                    <a:pt x="926591" y="0"/>
                  </a:lnTo>
                  <a:lnTo>
                    <a:pt x="0" y="0"/>
                  </a:lnTo>
                  <a:lnTo>
                    <a:pt x="0" y="626363"/>
                  </a:lnTo>
                  <a:lnTo>
                    <a:pt x="926591" y="62636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217526" y="1877567"/>
              <a:ext cx="927100" cy="626745"/>
            </a:xfrm>
            <a:custGeom>
              <a:avLst/>
              <a:gdLst/>
              <a:ahLst/>
              <a:cxnLst/>
              <a:rect l="l" t="t" r="r" b="b"/>
              <a:pathLst>
                <a:path w="927100" h="626744">
                  <a:moveTo>
                    <a:pt x="0" y="0"/>
                  </a:moveTo>
                  <a:lnTo>
                    <a:pt x="0" y="626363"/>
                  </a:lnTo>
                  <a:lnTo>
                    <a:pt x="926591" y="626363"/>
                  </a:lnTo>
                  <a:lnTo>
                    <a:pt x="926591" y="0"/>
                  </a:lnTo>
                  <a:lnTo>
                    <a:pt x="0" y="0"/>
                  </a:lnTo>
                  <a:close/>
                </a:path>
              </a:pathLst>
            </a:custGeom>
            <a:ln w="3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16601" y="1978151"/>
              <a:ext cx="743712" cy="18287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24806" y="2133599"/>
              <a:ext cx="524255" cy="29260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50713" y="2292095"/>
              <a:ext cx="475487" cy="36575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889866" y="2503931"/>
              <a:ext cx="791210" cy="927100"/>
            </a:xfrm>
            <a:custGeom>
              <a:avLst/>
              <a:gdLst/>
              <a:ahLst/>
              <a:cxnLst/>
              <a:rect l="l" t="t" r="r" b="b"/>
              <a:pathLst>
                <a:path w="791209" h="927100">
                  <a:moveTo>
                    <a:pt x="790955" y="0"/>
                  </a:moveTo>
                  <a:lnTo>
                    <a:pt x="790955" y="926591"/>
                  </a:lnTo>
                  <a:lnTo>
                    <a:pt x="0" y="926591"/>
                  </a:lnTo>
                </a:path>
              </a:pathLst>
            </a:custGeom>
            <a:ln w="3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10618" y="338480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39" y="91439"/>
                  </a:moveTo>
                  <a:lnTo>
                    <a:pt x="91439" y="0"/>
                  </a:lnTo>
                  <a:lnTo>
                    <a:pt x="0" y="45719"/>
                  </a:lnTo>
                  <a:lnTo>
                    <a:pt x="91439" y="91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74060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3" y="3428993"/>
                  </a:moveTo>
                  <a:lnTo>
                    <a:pt x="9143993" y="0"/>
                  </a:lnTo>
                  <a:lnTo>
                    <a:pt x="0" y="0"/>
                  </a:lnTo>
                  <a:lnTo>
                    <a:pt x="0" y="3428993"/>
                  </a:lnTo>
                  <a:lnTo>
                    <a:pt x="9143993" y="34289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630352" y="3777996"/>
              <a:ext cx="827405" cy="5080"/>
            </a:xfrm>
            <a:custGeom>
              <a:avLst/>
              <a:gdLst/>
              <a:ahLst/>
              <a:cxnLst/>
              <a:rect l="l" t="t" r="r" b="b"/>
              <a:pathLst>
                <a:path w="827404" h="5079">
                  <a:moveTo>
                    <a:pt x="827400" y="0"/>
                  </a:moveTo>
                  <a:lnTo>
                    <a:pt x="0" y="0"/>
                  </a:lnTo>
                  <a:lnTo>
                    <a:pt x="22794" y="4571"/>
                  </a:lnTo>
                  <a:lnTo>
                    <a:pt x="804606" y="4571"/>
                  </a:lnTo>
                  <a:lnTo>
                    <a:pt x="827400" y="0"/>
                  </a:lnTo>
                  <a:close/>
                </a:path>
              </a:pathLst>
            </a:custGeom>
            <a:solidFill>
              <a:srgbClr val="7FF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30352" y="3777996"/>
              <a:ext cx="827405" cy="5080"/>
            </a:xfrm>
            <a:custGeom>
              <a:avLst/>
              <a:gdLst/>
              <a:ahLst/>
              <a:cxnLst/>
              <a:rect l="l" t="t" r="r" b="b"/>
              <a:pathLst>
                <a:path w="827404" h="5079">
                  <a:moveTo>
                    <a:pt x="22794" y="4571"/>
                  </a:moveTo>
                  <a:lnTo>
                    <a:pt x="804605" y="4571"/>
                  </a:lnTo>
                  <a:lnTo>
                    <a:pt x="827399" y="0"/>
                  </a:lnTo>
                </a:path>
                <a:path w="827404" h="5079">
                  <a:moveTo>
                    <a:pt x="0" y="0"/>
                  </a:moveTo>
                  <a:lnTo>
                    <a:pt x="22794" y="4571"/>
                  </a:lnTo>
                </a:path>
              </a:pathLst>
            </a:custGeom>
            <a:ln w="3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253123" y="3777996"/>
              <a:ext cx="828040" cy="5080"/>
            </a:xfrm>
            <a:custGeom>
              <a:avLst/>
              <a:gdLst/>
              <a:ahLst/>
              <a:cxnLst/>
              <a:rect l="l" t="t" r="r" b="b"/>
              <a:pathLst>
                <a:path w="828039" h="5079">
                  <a:moveTo>
                    <a:pt x="827689" y="0"/>
                  </a:moveTo>
                  <a:lnTo>
                    <a:pt x="0" y="0"/>
                  </a:lnTo>
                  <a:lnTo>
                    <a:pt x="23083" y="4571"/>
                  </a:lnTo>
                  <a:lnTo>
                    <a:pt x="804895" y="4571"/>
                  </a:lnTo>
                  <a:lnTo>
                    <a:pt x="827689" y="0"/>
                  </a:lnTo>
                  <a:close/>
                </a:path>
              </a:pathLst>
            </a:custGeom>
            <a:solidFill>
              <a:srgbClr val="7FF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253123" y="3777996"/>
              <a:ext cx="828040" cy="5080"/>
            </a:xfrm>
            <a:custGeom>
              <a:avLst/>
              <a:gdLst/>
              <a:ahLst/>
              <a:cxnLst/>
              <a:rect l="l" t="t" r="r" b="b"/>
              <a:pathLst>
                <a:path w="828039" h="5079">
                  <a:moveTo>
                    <a:pt x="23083" y="4571"/>
                  </a:moveTo>
                  <a:lnTo>
                    <a:pt x="804895" y="4571"/>
                  </a:lnTo>
                  <a:lnTo>
                    <a:pt x="827689" y="0"/>
                  </a:lnTo>
                </a:path>
                <a:path w="828039" h="5079">
                  <a:moveTo>
                    <a:pt x="0" y="0"/>
                  </a:moveTo>
                  <a:lnTo>
                    <a:pt x="23083" y="4571"/>
                  </a:lnTo>
                </a:path>
              </a:pathLst>
            </a:custGeom>
            <a:ln w="3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75056" y="3777996"/>
              <a:ext cx="829310" cy="5080"/>
            </a:xfrm>
            <a:custGeom>
              <a:avLst/>
              <a:gdLst/>
              <a:ahLst/>
              <a:cxnLst/>
              <a:rect l="l" t="t" r="r" b="b"/>
              <a:pathLst>
                <a:path w="829309" h="5079">
                  <a:moveTo>
                    <a:pt x="828709" y="0"/>
                  </a:moveTo>
                  <a:lnTo>
                    <a:pt x="0" y="0"/>
                  </a:lnTo>
                  <a:lnTo>
                    <a:pt x="22686" y="4571"/>
                  </a:lnTo>
                  <a:lnTo>
                    <a:pt x="806022" y="4571"/>
                  </a:lnTo>
                  <a:lnTo>
                    <a:pt x="828709" y="0"/>
                  </a:lnTo>
                  <a:close/>
                </a:path>
              </a:pathLst>
            </a:custGeom>
            <a:solidFill>
              <a:srgbClr val="7FF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75055" y="3777996"/>
              <a:ext cx="829310" cy="5080"/>
            </a:xfrm>
            <a:custGeom>
              <a:avLst/>
              <a:gdLst/>
              <a:ahLst/>
              <a:cxnLst/>
              <a:rect l="l" t="t" r="r" b="b"/>
              <a:pathLst>
                <a:path w="829309" h="5079">
                  <a:moveTo>
                    <a:pt x="22686" y="4571"/>
                  </a:moveTo>
                  <a:lnTo>
                    <a:pt x="806022" y="4571"/>
                  </a:lnTo>
                  <a:lnTo>
                    <a:pt x="828709" y="0"/>
                  </a:lnTo>
                </a:path>
                <a:path w="829309" h="5079">
                  <a:moveTo>
                    <a:pt x="0" y="0"/>
                  </a:moveTo>
                  <a:lnTo>
                    <a:pt x="22686" y="4571"/>
                  </a:lnTo>
                </a:path>
              </a:pathLst>
            </a:custGeom>
            <a:ln w="3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768203" y="4078224"/>
              <a:ext cx="1042669" cy="704215"/>
            </a:xfrm>
            <a:custGeom>
              <a:avLst/>
              <a:gdLst/>
              <a:ahLst/>
              <a:cxnLst/>
              <a:rect l="l" t="t" r="r" b="b"/>
              <a:pathLst>
                <a:path w="1042670" h="704214">
                  <a:moveTo>
                    <a:pt x="1042416" y="573024"/>
                  </a:moveTo>
                  <a:lnTo>
                    <a:pt x="1042416" y="129540"/>
                  </a:lnTo>
                  <a:lnTo>
                    <a:pt x="1032248" y="79081"/>
                  </a:lnTo>
                  <a:lnTo>
                    <a:pt x="1004506" y="37909"/>
                  </a:lnTo>
                  <a:lnTo>
                    <a:pt x="963334" y="10167"/>
                  </a:lnTo>
                  <a:lnTo>
                    <a:pt x="912876" y="0"/>
                  </a:lnTo>
                  <a:lnTo>
                    <a:pt x="129540" y="0"/>
                  </a:lnTo>
                  <a:lnTo>
                    <a:pt x="79081" y="10167"/>
                  </a:lnTo>
                  <a:lnTo>
                    <a:pt x="37909" y="37909"/>
                  </a:lnTo>
                  <a:lnTo>
                    <a:pt x="10167" y="79081"/>
                  </a:lnTo>
                  <a:lnTo>
                    <a:pt x="0" y="129540"/>
                  </a:lnTo>
                  <a:lnTo>
                    <a:pt x="0" y="573024"/>
                  </a:lnTo>
                  <a:lnTo>
                    <a:pt x="10167" y="624363"/>
                  </a:lnTo>
                  <a:lnTo>
                    <a:pt x="37909" y="665988"/>
                  </a:lnTo>
                  <a:lnTo>
                    <a:pt x="79081" y="693896"/>
                  </a:lnTo>
                  <a:lnTo>
                    <a:pt x="129540" y="704088"/>
                  </a:lnTo>
                  <a:lnTo>
                    <a:pt x="912876" y="704088"/>
                  </a:lnTo>
                  <a:lnTo>
                    <a:pt x="963334" y="693896"/>
                  </a:lnTo>
                  <a:lnTo>
                    <a:pt x="1004506" y="665988"/>
                  </a:lnTo>
                  <a:lnTo>
                    <a:pt x="1032248" y="624363"/>
                  </a:lnTo>
                  <a:lnTo>
                    <a:pt x="1042416" y="573024"/>
                  </a:lnTo>
                  <a:close/>
                </a:path>
              </a:pathLst>
            </a:custGeom>
            <a:solidFill>
              <a:srgbClr val="7FF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768202" y="4078223"/>
              <a:ext cx="1042669" cy="704215"/>
            </a:xfrm>
            <a:custGeom>
              <a:avLst/>
              <a:gdLst/>
              <a:ahLst/>
              <a:cxnLst/>
              <a:rect l="l" t="t" r="r" b="b"/>
              <a:pathLst>
                <a:path w="1042670" h="704214">
                  <a:moveTo>
                    <a:pt x="129539" y="704087"/>
                  </a:moveTo>
                  <a:lnTo>
                    <a:pt x="912875" y="704087"/>
                  </a:lnTo>
                  <a:lnTo>
                    <a:pt x="963334" y="693896"/>
                  </a:lnTo>
                  <a:lnTo>
                    <a:pt x="1004506" y="665987"/>
                  </a:lnTo>
                  <a:lnTo>
                    <a:pt x="1032248" y="624363"/>
                  </a:lnTo>
                  <a:lnTo>
                    <a:pt x="1042415" y="573023"/>
                  </a:lnTo>
                  <a:lnTo>
                    <a:pt x="1042415" y="129539"/>
                  </a:lnTo>
                  <a:lnTo>
                    <a:pt x="1032248" y="79081"/>
                  </a:lnTo>
                  <a:lnTo>
                    <a:pt x="1004506" y="37909"/>
                  </a:lnTo>
                  <a:lnTo>
                    <a:pt x="963334" y="10167"/>
                  </a:lnTo>
                  <a:lnTo>
                    <a:pt x="912875" y="0"/>
                  </a:lnTo>
                  <a:lnTo>
                    <a:pt x="129539" y="0"/>
                  </a:lnTo>
                  <a:lnTo>
                    <a:pt x="79081" y="10167"/>
                  </a:lnTo>
                  <a:lnTo>
                    <a:pt x="37909" y="37909"/>
                  </a:lnTo>
                  <a:lnTo>
                    <a:pt x="10167" y="79081"/>
                  </a:lnTo>
                  <a:lnTo>
                    <a:pt x="0" y="129539"/>
                  </a:lnTo>
                  <a:lnTo>
                    <a:pt x="0" y="573023"/>
                  </a:lnTo>
                  <a:lnTo>
                    <a:pt x="10167" y="624363"/>
                  </a:lnTo>
                  <a:lnTo>
                    <a:pt x="37909" y="665987"/>
                  </a:lnTo>
                  <a:lnTo>
                    <a:pt x="79081" y="693896"/>
                  </a:lnTo>
                  <a:lnTo>
                    <a:pt x="129539" y="704087"/>
                  </a:lnTo>
                  <a:close/>
                </a:path>
              </a:pathLst>
            </a:custGeom>
            <a:ln w="3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880994" y="4294632"/>
              <a:ext cx="816863" cy="18287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47110" y="4451604"/>
              <a:ext cx="487680" cy="3703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768203" y="5077968"/>
              <a:ext cx="1042669" cy="704215"/>
            </a:xfrm>
            <a:custGeom>
              <a:avLst/>
              <a:gdLst/>
              <a:ahLst/>
              <a:cxnLst/>
              <a:rect l="l" t="t" r="r" b="b"/>
              <a:pathLst>
                <a:path w="1042670" h="704214">
                  <a:moveTo>
                    <a:pt x="1042416" y="573024"/>
                  </a:moveTo>
                  <a:lnTo>
                    <a:pt x="1042416" y="129540"/>
                  </a:lnTo>
                  <a:lnTo>
                    <a:pt x="1032248" y="79081"/>
                  </a:lnTo>
                  <a:lnTo>
                    <a:pt x="1004506" y="37909"/>
                  </a:lnTo>
                  <a:lnTo>
                    <a:pt x="963334" y="10167"/>
                  </a:lnTo>
                  <a:lnTo>
                    <a:pt x="912876" y="0"/>
                  </a:lnTo>
                  <a:lnTo>
                    <a:pt x="129540" y="0"/>
                  </a:lnTo>
                  <a:lnTo>
                    <a:pt x="79081" y="10167"/>
                  </a:lnTo>
                  <a:lnTo>
                    <a:pt x="37909" y="37909"/>
                  </a:lnTo>
                  <a:lnTo>
                    <a:pt x="10167" y="79081"/>
                  </a:lnTo>
                  <a:lnTo>
                    <a:pt x="0" y="129540"/>
                  </a:lnTo>
                  <a:lnTo>
                    <a:pt x="0" y="573024"/>
                  </a:lnTo>
                  <a:lnTo>
                    <a:pt x="10167" y="623720"/>
                  </a:lnTo>
                  <a:lnTo>
                    <a:pt x="37909" y="665416"/>
                  </a:lnTo>
                  <a:lnTo>
                    <a:pt x="79081" y="693681"/>
                  </a:lnTo>
                  <a:lnTo>
                    <a:pt x="129540" y="704088"/>
                  </a:lnTo>
                  <a:lnTo>
                    <a:pt x="912876" y="704088"/>
                  </a:lnTo>
                  <a:lnTo>
                    <a:pt x="963334" y="693681"/>
                  </a:lnTo>
                  <a:lnTo>
                    <a:pt x="1004506" y="665416"/>
                  </a:lnTo>
                  <a:lnTo>
                    <a:pt x="1032248" y="623720"/>
                  </a:lnTo>
                  <a:lnTo>
                    <a:pt x="1042416" y="573024"/>
                  </a:lnTo>
                  <a:close/>
                </a:path>
              </a:pathLst>
            </a:custGeom>
            <a:solidFill>
              <a:srgbClr val="7FF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768202" y="5077967"/>
              <a:ext cx="1042669" cy="704215"/>
            </a:xfrm>
            <a:custGeom>
              <a:avLst/>
              <a:gdLst/>
              <a:ahLst/>
              <a:cxnLst/>
              <a:rect l="l" t="t" r="r" b="b"/>
              <a:pathLst>
                <a:path w="1042670" h="704214">
                  <a:moveTo>
                    <a:pt x="129539" y="704087"/>
                  </a:moveTo>
                  <a:lnTo>
                    <a:pt x="912875" y="704087"/>
                  </a:lnTo>
                  <a:lnTo>
                    <a:pt x="963334" y="693681"/>
                  </a:lnTo>
                  <a:lnTo>
                    <a:pt x="1004506" y="665416"/>
                  </a:lnTo>
                  <a:lnTo>
                    <a:pt x="1032248" y="623720"/>
                  </a:lnTo>
                  <a:lnTo>
                    <a:pt x="1042415" y="573023"/>
                  </a:lnTo>
                  <a:lnTo>
                    <a:pt x="1042415" y="129539"/>
                  </a:lnTo>
                  <a:lnTo>
                    <a:pt x="1032248" y="79081"/>
                  </a:lnTo>
                  <a:lnTo>
                    <a:pt x="1004506" y="37909"/>
                  </a:lnTo>
                  <a:lnTo>
                    <a:pt x="963334" y="10167"/>
                  </a:lnTo>
                  <a:lnTo>
                    <a:pt x="912875" y="0"/>
                  </a:lnTo>
                  <a:lnTo>
                    <a:pt x="129539" y="0"/>
                  </a:lnTo>
                  <a:lnTo>
                    <a:pt x="79081" y="10167"/>
                  </a:lnTo>
                  <a:lnTo>
                    <a:pt x="37909" y="37909"/>
                  </a:lnTo>
                  <a:lnTo>
                    <a:pt x="10167" y="79081"/>
                  </a:lnTo>
                  <a:lnTo>
                    <a:pt x="0" y="129539"/>
                  </a:lnTo>
                  <a:lnTo>
                    <a:pt x="0" y="573023"/>
                  </a:lnTo>
                  <a:lnTo>
                    <a:pt x="10167" y="623720"/>
                  </a:lnTo>
                  <a:lnTo>
                    <a:pt x="37909" y="665416"/>
                  </a:lnTo>
                  <a:lnTo>
                    <a:pt x="79081" y="693681"/>
                  </a:lnTo>
                  <a:lnTo>
                    <a:pt x="129539" y="704087"/>
                  </a:lnTo>
                  <a:close/>
                </a:path>
              </a:pathLst>
            </a:custGeom>
            <a:ln w="3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935857" y="5295899"/>
              <a:ext cx="719327" cy="28803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108070" y="5436107"/>
              <a:ext cx="377952" cy="3383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10290" y="6099047"/>
              <a:ext cx="1158240" cy="782320"/>
            </a:xfrm>
            <a:custGeom>
              <a:avLst/>
              <a:gdLst/>
              <a:ahLst/>
              <a:cxnLst/>
              <a:rect l="l" t="t" r="r" b="b"/>
              <a:pathLst>
                <a:path w="1158240" h="782320">
                  <a:moveTo>
                    <a:pt x="1158239" y="400811"/>
                  </a:moveTo>
                  <a:lnTo>
                    <a:pt x="1037843" y="0"/>
                  </a:lnTo>
                  <a:lnTo>
                    <a:pt x="120395" y="0"/>
                  </a:lnTo>
                  <a:lnTo>
                    <a:pt x="0" y="400811"/>
                  </a:lnTo>
                  <a:lnTo>
                    <a:pt x="120395" y="781811"/>
                  </a:lnTo>
                  <a:lnTo>
                    <a:pt x="1037843" y="781811"/>
                  </a:lnTo>
                  <a:lnTo>
                    <a:pt x="1158239" y="400811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710290" y="6099047"/>
              <a:ext cx="1158240" cy="782320"/>
            </a:xfrm>
            <a:custGeom>
              <a:avLst/>
              <a:gdLst/>
              <a:ahLst/>
              <a:cxnLst/>
              <a:rect l="l" t="t" r="r" b="b"/>
              <a:pathLst>
                <a:path w="1158240" h="782320">
                  <a:moveTo>
                    <a:pt x="120395" y="781811"/>
                  </a:moveTo>
                  <a:lnTo>
                    <a:pt x="1037843" y="781811"/>
                  </a:lnTo>
                  <a:lnTo>
                    <a:pt x="1158239" y="400811"/>
                  </a:lnTo>
                  <a:lnTo>
                    <a:pt x="1037843" y="0"/>
                  </a:lnTo>
                  <a:lnTo>
                    <a:pt x="120395" y="0"/>
                  </a:lnTo>
                  <a:lnTo>
                    <a:pt x="0" y="400811"/>
                  </a:lnTo>
                  <a:lnTo>
                    <a:pt x="120395" y="781811"/>
                  </a:lnTo>
                  <a:close/>
                </a:path>
              </a:pathLst>
            </a:custGeom>
            <a:ln w="3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800221" y="6353555"/>
              <a:ext cx="987552" cy="18745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928238" y="6512051"/>
              <a:ext cx="719327" cy="28803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9410" y="3782567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h="216535">
                  <a:moveTo>
                    <a:pt x="0" y="0"/>
                  </a:moveTo>
                  <a:lnTo>
                    <a:pt x="0" y="216407"/>
                  </a:lnTo>
                </a:path>
              </a:pathLst>
            </a:custGeom>
            <a:ln w="3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243690" y="3988307"/>
              <a:ext cx="91440" cy="90170"/>
            </a:xfrm>
            <a:custGeom>
              <a:avLst/>
              <a:gdLst/>
              <a:ahLst/>
              <a:cxnLst/>
              <a:rect l="l" t="t" r="r" b="b"/>
              <a:pathLst>
                <a:path w="91439" h="90170">
                  <a:moveTo>
                    <a:pt x="91439" y="0"/>
                  </a:moveTo>
                  <a:lnTo>
                    <a:pt x="0" y="0"/>
                  </a:lnTo>
                  <a:lnTo>
                    <a:pt x="45719" y="89915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289410" y="4782311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h="216535">
                  <a:moveTo>
                    <a:pt x="0" y="0"/>
                  </a:moveTo>
                  <a:lnTo>
                    <a:pt x="0" y="216407"/>
                  </a:lnTo>
                </a:path>
              </a:pathLst>
            </a:custGeom>
            <a:ln w="3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243690" y="4988051"/>
              <a:ext cx="91440" cy="90170"/>
            </a:xfrm>
            <a:custGeom>
              <a:avLst/>
              <a:gdLst/>
              <a:ahLst/>
              <a:cxnLst/>
              <a:rect l="l" t="t" r="r" b="b"/>
              <a:pathLst>
                <a:path w="91439" h="90170">
                  <a:moveTo>
                    <a:pt x="91439" y="0"/>
                  </a:moveTo>
                  <a:lnTo>
                    <a:pt x="0" y="0"/>
                  </a:lnTo>
                  <a:lnTo>
                    <a:pt x="45719" y="89915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289410" y="5782055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743"/>
                  </a:lnTo>
                </a:path>
              </a:pathLst>
            </a:custGeom>
            <a:ln w="3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243690" y="6009131"/>
              <a:ext cx="91440" cy="90170"/>
            </a:xfrm>
            <a:custGeom>
              <a:avLst/>
              <a:gdLst/>
              <a:ahLst/>
              <a:cxnLst/>
              <a:rect l="l" t="t" r="r" b="b"/>
              <a:pathLst>
                <a:path w="91439" h="90170">
                  <a:moveTo>
                    <a:pt x="91439" y="0"/>
                  </a:moveTo>
                  <a:lnTo>
                    <a:pt x="0" y="0"/>
                  </a:lnTo>
                  <a:lnTo>
                    <a:pt x="45719" y="89915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434702" y="4661915"/>
              <a:ext cx="928369" cy="626745"/>
            </a:xfrm>
            <a:custGeom>
              <a:avLst/>
              <a:gdLst/>
              <a:ahLst/>
              <a:cxnLst/>
              <a:rect l="l" t="t" r="r" b="b"/>
              <a:pathLst>
                <a:path w="928370" h="626745">
                  <a:moveTo>
                    <a:pt x="928115" y="626363"/>
                  </a:moveTo>
                  <a:lnTo>
                    <a:pt x="928115" y="0"/>
                  </a:lnTo>
                  <a:lnTo>
                    <a:pt x="0" y="0"/>
                  </a:lnTo>
                  <a:lnTo>
                    <a:pt x="0" y="626363"/>
                  </a:lnTo>
                  <a:lnTo>
                    <a:pt x="928115" y="62636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434702" y="4661915"/>
              <a:ext cx="928369" cy="626745"/>
            </a:xfrm>
            <a:custGeom>
              <a:avLst/>
              <a:gdLst/>
              <a:ahLst/>
              <a:cxnLst/>
              <a:rect l="l" t="t" r="r" b="b"/>
              <a:pathLst>
                <a:path w="928370" h="626745">
                  <a:moveTo>
                    <a:pt x="0" y="0"/>
                  </a:moveTo>
                  <a:lnTo>
                    <a:pt x="0" y="626363"/>
                  </a:lnTo>
                  <a:lnTo>
                    <a:pt x="928115" y="626363"/>
                  </a:lnTo>
                  <a:lnTo>
                    <a:pt x="928115" y="0"/>
                  </a:lnTo>
                  <a:lnTo>
                    <a:pt x="0" y="0"/>
                  </a:lnTo>
                  <a:close/>
                </a:path>
              </a:pathLst>
            </a:custGeom>
            <a:ln w="3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67306" y="4919472"/>
              <a:ext cx="670559" cy="28803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897998" y="4430267"/>
              <a:ext cx="870585" cy="152400"/>
            </a:xfrm>
            <a:custGeom>
              <a:avLst/>
              <a:gdLst/>
              <a:ahLst/>
              <a:cxnLst/>
              <a:rect l="l" t="t" r="r" b="b"/>
              <a:pathLst>
                <a:path w="870585" h="152400">
                  <a:moveTo>
                    <a:pt x="870203" y="0"/>
                  </a:moveTo>
                  <a:lnTo>
                    <a:pt x="0" y="0"/>
                  </a:lnTo>
                  <a:lnTo>
                    <a:pt x="0" y="152399"/>
                  </a:lnTo>
                </a:path>
              </a:pathLst>
            </a:custGeom>
            <a:ln w="3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853802" y="4571999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70" h="90170">
                  <a:moveTo>
                    <a:pt x="89915" y="0"/>
                  </a:moveTo>
                  <a:lnTo>
                    <a:pt x="0" y="0"/>
                  </a:lnTo>
                  <a:lnTo>
                    <a:pt x="44195" y="89915"/>
                  </a:lnTo>
                  <a:lnTo>
                    <a:pt x="89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897998" y="5288279"/>
              <a:ext cx="791210" cy="142240"/>
            </a:xfrm>
            <a:custGeom>
              <a:avLst/>
              <a:gdLst/>
              <a:ahLst/>
              <a:cxnLst/>
              <a:rect l="l" t="t" r="r" b="b"/>
              <a:pathLst>
                <a:path w="791210" h="142239">
                  <a:moveTo>
                    <a:pt x="0" y="0"/>
                  </a:moveTo>
                  <a:lnTo>
                    <a:pt x="0" y="141731"/>
                  </a:lnTo>
                  <a:lnTo>
                    <a:pt x="790955" y="141731"/>
                  </a:lnTo>
                </a:path>
              </a:pathLst>
            </a:custGeom>
            <a:ln w="3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678286" y="5384291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70" h="90170">
                  <a:moveTo>
                    <a:pt x="89915" y="45719"/>
                  </a:moveTo>
                  <a:lnTo>
                    <a:pt x="0" y="0"/>
                  </a:lnTo>
                  <a:lnTo>
                    <a:pt x="0" y="89915"/>
                  </a:lnTo>
                  <a:lnTo>
                    <a:pt x="89915" y="45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217526" y="5667755"/>
              <a:ext cx="927100" cy="624840"/>
            </a:xfrm>
            <a:custGeom>
              <a:avLst/>
              <a:gdLst/>
              <a:ahLst/>
              <a:cxnLst/>
              <a:rect l="l" t="t" r="r" b="b"/>
              <a:pathLst>
                <a:path w="927100" h="624839">
                  <a:moveTo>
                    <a:pt x="926591" y="624839"/>
                  </a:moveTo>
                  <a:lnTo>
                    <a:pt x="926591" y="0"/>
                  </a:lnTo>
                  <a:lnTo>
                    <a:pt x="0" y="0"/>
                  </a:lnTo>
                  <a:lnTo>
                    <a:pt x="0" y="624839"/>
                  </a:lnTo>
                  <a:lnTo>
                    <a:pt x="926591" y="62483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217526" y="5667755"/>
              <a:ext cx="927100" cy="624840"/>
            </a:xfrm>
            <a:custGeom>
              <a:avLst/>
              <a:gdLst/>
              <a:ahLst/>
              <a:cxnLst/>
              <a:rect l="l" t="t" r="r" b="b"/>
              <a:pathLst>
                <a:path w="927100" h="624839">
                  <a:moveTo>
                    <a:pt x="0" y="0"/>
                  </a:moveTo>
                  <a:lnTo>
                    <a:pt x="0" y="624839"/>
                  </a:lnTo>
                  <a:lnTo>
                    <a:pt x="926591" y="624839"/>
                  </a:lnTo>
                  <a:lnTo>
                    <a:pt x="926591" y="0"/>
                  </a:lnTo>
                  <a:lnTo>
                    <a:pt x="0" y="0"/>
                  </a:lnTo>
                  <a:close/>
                </a:path>
              </a:pathLst>
            </a:custGeom>
            <a:ln w="3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372989" y="5765292"/>
              <a:ext cx="621791" cy="1874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392801" y="5907024"/>
              <a:ext cx="585216" cy="21031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523865" y="6080760"/>
              <a:ext cx="329184" cy="36575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810618" y="5430011"/>
              <a:ext cx="870585" cy="158750"/>
            </a:xfrm>
            <a:custGeom>
              <a:avLst/>
              <a:gdLst/>
              <a:ahLst/>
              <a:cxnLst/>
              <a:rect l="l" t="t" r="r" b="b"/>
              <a:pathLst>
                <a:path w="870584" h="158750">
                  <a:moveTo>
                    <a:pt x="0" y="0"/>
                  </a:moveTo>
                  <a:lnTo>
                    <a:pt x="870203" y="0"/>
                  </a:lnTo>
                  <a:lnTo>
                    <a:pt x="870203" y="158495"/>
                  </a:lnTo>
                </a:path>
              </a:pathLst>
            </a:custGeom>
            <a:ln w="3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635102" y="5576316"/>
              <a:ext cx="90170" cy="91440"/>
            </a:xfrm>
            <a:custGeom>
              <a:avLst/>
              <a:gdLst/>
              <a:ahLst/>
              <a:cxnLst/>
              <a:rect l="l" t="t" r="r" b="b"/>
              <a:pathLst>
                <a:path w="90170" h="91439">
                  <a:moveTo>
                    <a:pt x="89915" y="0"/>
                  </a:moveTo>
                  <a:lnTo>
                    <a:pt x="0" y="0"/>
                  </a:lnTo>
                  <a:lnTo>
                    <a:pt x="45719" y="91439"/>
                  </a:lnTo>
                  <a:lnTo>
                    <a:pt x="89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857503"/>
            <a:ext cx="64757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Gözden </a:t>
            </a:r>
            <a:r>
              <a:rPr sz="3200" spc="-5" dirty="0"/>
              <a:t>Geçirme </a:t>
            </a:r>
            <a:r>
              <a:rPr sz="3200" dirty="0"/>
              <a:t>Kontrol</a:t>
            </a:r>
            <a:r>
              <a:rPr sz="3200" spc="-160" dirty="0"/>
              <a:t> </a:t>
            </a:r>
            <a:r>
              <a:rPr sz="3200" spc="-5" dirty="0"/>
              <a:t>Listeleri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74060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3" y="3428993"/>
                </a:moveTo>
                <a:lnTo>
                  <a:pt x="9143993" y="0"/>
                </a:lnTo>
                <a:lnTo>
                  <a:pt x="0" y="0"/>
                </a:lnTo>
                <a:lnTo>
                  <a:pt x="0" y="3428993"/>
                </a:lnTo>
                <a:lnTo>
                  <a:pt x="9143993" y="3428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3800" y="1669795"/>
            <a:ext cx="6892925" cy="259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Gözden geçirilecek her tür doküman için gözden  geçirme kriterlerini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tanımlar.</a:t>
            </a:r>
            <a:endParaRPr sz="2400">
              <a:latin typeface="Arial"/>
              <a:cs typeface="Arial"/>
            </a:endParaRPr>
          </a:p>
          <a:p>
            <a:pPr marL="704215" marR="190500" lvl="1" indent="-347980">
              <a:lnSpc>
                <a:spcPct val="100000"/>
              </a:lnSpc>
              <a:spcBef>
                <a:spcPts val="48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spc="-5" dirty="0">
                <a:latin typeface="Arial"/>
                <a:cs typeface="Arial"/>
              </a:rPr>
              <a:t>Analiz dokümanı, tasarım dokümanı, </a:t>
            </a:r>
            <a:r>
              <a:rPr sz="2000" dirty="0">
                <a:latin typeface="Arial"/>
                <a:cs typeface="Arial"/>
              </a:rPr>
              <a:t>kod, proje </a:t>
            </a:r>
            <a:r>
              <a:rPr sz="2000" spc="-5" dirty="0">
                <a:latin typeface="Arial"/>
                <a:cs typeface="Arial"/>
              </a:rPr>
              <a:t>planı,  kalite planı,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vb.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659999"/>
              </a:buClr>
              <a:buFont typeface="Arial"/>
              <a:buChar char="•"/>
            </a:pPr>
            <a:endParaRPr sz="3000">
              <a:latin typeface="Arial"/>
              <a:cs typeface="Arial"/>
            </a:endParaRPr>
          </a:p>
          <a:p>
            <a:pPr marL="355600" marR="379730" indent="-342900">
              <a:lnSpc>
                <a:spcPct val="100000"/>
              </a:lnSpc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Gözden geçirmeyi bir kontrol listesi üzerinden  yapmak, gözden geçirmenin etkinliğini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arttırır.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7455" y="501389"/>
            <a:ext cx="120396" cy="120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96619" y="501389"/>
            <a:ext cx="117348" cy="120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4259" y="501389"/>
            <a:ext cx="114300" cy="1203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27455" y="670553"/>
            <a:ext cx="120396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96619" y="670553"/>
            <a:ext cx="117348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4259" y="670553"/>
            <a:ext cx="114300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31899" y="670553"/>
            <a:ext cx="109728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7455" y="838193"/>
            <a:ext cx="120396" cy="1097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96619" y="838193"/>
            <a:ext cx="117348" cy="1097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64259" y="838193"/>
            <a:ext cx="114300" cy="1097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31899" y="838193"/>
            <a:ext cx="109728" cy="1097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01062" y="838193"/>
            <a:ext cx="118872" cy="10972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27455" y="1005833"/>
            <a:ext cx="120396" cy="1203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96619" y="1005833"/>
            <a:ext cx="117348" cy="1203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64259" y="1005833"/>
            <a:ext cx="114300" cy="1203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31899" y="1005833"/>
            <a:ext cx="109728" cy="1203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27455" y="1173473"/>
            <a:ext cx="120396" cy="1203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96619" y="1173473"/>
            <a:ext cx="117348" cy="12039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64259" y="1173473"/>
            <a:ext cx="114300" cy="1203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31899" y="1173473"/>
            <a:ext cx="109728" cy="12039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01062" y="1173473"/>
            <a:ext cx="118872" cy="1203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27455" y="1341113"/>
            <a:ext cx="120396" cy="1188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96619" y="1341113"/>
            <a:ext cx="117348" cy="1188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64259" y="1341113"/>
            <a:ext cx="114300" cy="11887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431899" y="1341113"/>
            <a:ext cx="109728" cy="11887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27455" y="1510277"/>
            <a:ext cx="120396" cy="11125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96619" y="1510277"/>
            <a:ext cx="117348" cy="11125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64259" y="1510277"/>
            <a:ext cx="114300" cy="11125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431899" y="1510277"/>
            <a:ext cx="109728" cy="11125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096619" y="1677924"/>
            <a:ext cx="117348" cy="1188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1899" y="1677924"/>
            <a:ext cx="109728" cy="11887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78860" y="1473701"/>
            <a:ext cx="7696200" cy="38100"/>
          </a:xfrm>
          <a:custGeom>
            <a:avLst/>
            <a:gdLst/>
            <a:ahLst/>
            <a:cxnLst/>
            <a:rect l="l" t="t" r="r" b="b"/>
            <a:pathLst>
              <a:path w="7696200" h="38100">
                <a:moveTo>
                  <a:pt x="7696199" y="38099"/>
                </a:moveTo>
                <a:lnTo>
                  <a:pt x="7696199" y="0"/>
                </a:lnTo>
                <a:lnTo>
                  <a:pt x="0" y="0"/>
                </a:lnTo>
                <a:lnTo>
                  <a:pt x="0" y="38099"/>
                </a:lnTo>
                <a:lnTo>
                  <a:pt x="7696199" y="38099"/>
                </a:lnTo>
                <a:close/>
              </a:path>
            </a:pathLst>
          </a:custGeom>
          <a:solidFill>
            <a:srgbClr val="D8D8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233800" y="494785"/>
            <a:ext cx="64262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Yazılım Gereksinimleri Tanımı Belgesi  Örnek Kontrol</a:t>
            </a:r>
            <a:r>
              <a:rPr spc="20" dirty="0"/>
              <a:t> </a:t>
            </a:r>
            <a:r>
              <a:rPr spc="-5" dirty="0"/>
              <a:t>Listesi</a:t>
            </a:r>
          </a:p>
        </p:txBody>
      </p:sp>
      <p:sp>
        <p:nvSpPr>
          <p:cNvPr id="35" name="object 35"/>
          <p:cNvSpPr/>
          <p:nvPr/>
        </p:nvSpPr>
        <p:spPr>
          <a:xfrm>
            <a:off x="1078866" y="1568195"/>
            <a:ext cx="8077200" cy="557631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494785"/>
            <a:ext cx="40747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Yazılım Tasarım</a:t>
            </a:r>
            <a:r>
              <a:rPr spc="-40" dirty="0"/>
              <a:t> </a:t>
            </a:r>
            <a:r>
              <a:rPr spc="-5" dirty="0"/>
              <a:t>Belgesi  Örnek Kontrol</a:t>
            </a:r>
            <a:r>
              <a:rPr spc="5" dirty="0"/>
              <a:t> </a:t>
            </a:r>
            <a:r>
              <a:rPr spc="-5" dirty="0"/>
              <a:t>Listesi</a:t>
            </a:r>
          </a:p>
        </p:txBody>
      </p:sp>
      <p:sp>
        <p:nvSpPr>
          <p:cNvPr id="3" name="object 3"/>
          <p:cNvSpPr/>
          <p:nvPr/>
        </p:nvSpPr>
        <p:spPr>
          <a:xfrm>
            <a:off x="1036194" y="1731264"/>
            <a:ext cx="8621268" cy="486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857503"/>
            <a:ext cx="10871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Arial"/>
                <a:cs typeface="Arial"/>
              </a:rPr>
              <a:t>İ</a:t>
            </a:r>
            <a:r>
              <a:rPr sz="3200" spc="-10" dirty="0"/>
              <a:t>çe</a:t>
            </a:r>
            <a:r>
              <a:rPr sz="3200" dirty="0"/>
              <a:t>r</a:t>
            </a:r>
            <a:r>
              <a:rPr sz="3200" spc="-5" dirty="0"/>
              <a:t>i</a:t>
            </a:r>
            <a:r>
              <a:rPr sz="3200" dirty="0"/>
              <a:t>k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12089" y="6790643"/>
            <a:ext cx="146685" cy="1689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800" y="1596789"/>
            <a:ext cx="5472430" cy="27330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Arial"/>
                <a:cs typeface="Arial"/>
              </a:rPr>
              <a:t>Yazılım </a:t>
            </a:r>
            <a:r>
              <a:rPr sz="2400" spc="-5" dirty="0">
                <a:latin typeface="Arial"/>
                <a:cs typeface="Arial"/>
              </a:rPr>
              <a:t>gözden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geçirme</a:t>
            </a:r>
            <a:endParaRPr sz="24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spc="-5" dirty="0">
                <a:latin typeface="Arial"/>
                <a:cs typeface="Arial"/>
              </a:rPr>
              <a:t>ISO </a:t>
            </a:r>
            <a:r>
              <a:rPr sz="2000" dirty="0">
                <a:latin typeface="Arial"/>
                <a:cs typeface="Arial"/>
              </a:rPr>
              <a:t>12207 </a:t>
            </a:r>
            <a:r>
              <a:rPr sz="2000" spc="-5" dirty="0">
                <a:latin typeface="Arial"/>
                <a:cs typeface="Arial"/>
              </a:rPr>
              <a:t>Yazılım </a:t>
            </a:r>
            <a:r>
              <a:rPr sz="2000" dirty="0">
                <a:latin typeface="Arial"/>
                <a:cs typeface="Arial"/>
              </a:rPr>
              <a:t>gözden geçirme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süreci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659999"/>
              </a:buClr>
              <a:buFont typeface="Arial"/>
              <a:buChar char="•"/>
            </a:pP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Arial"/>
                <a:cs typeface="Arial"/>
              </a:rPr>
              <a:t>Yazılım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test</a:t>
            </a:r>
            <a:endParaRPr sz="24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4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spc="-5" dirty="0">
                <a:latin typeface="Arial"/>
                <a:cs typeface="Arial"/>
              </a:rPr>
              <a:t>Yazılım </a:t>
            </a:r>
            <a:r>
              <a:rPr sz="2000" dirty="0">
                <a:latin typeface="Arial"/>
                <a:cs typeface="Arial"/>
              </a:rPr>
              <a:t>test amacı </a:t>
            </a:r>
            <a:r>
              <a:rPr sz="2000" spc="-5" dirty="0">
                <a:latin typeface="Arial"/>
                <a:cs typeface="Arial"/>
              </a:rPr>
              <a:t>ve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kapsamı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spc="-5" dirty="0">
                <a:latin typeface="Arial"/>
                <a:cs typeface="Arial"/>
              </a:rPr>
              <a:t>Yazılım </a:t>
            </a:r>
            <a:r>
              <a:rPr sz="2000" dirty="0">
                <a:latin typeface="Arial"/>
                <a:cs typeface="Arial"/>
              </a:rPr>
              <a:t>yaşam döngüsü boyunca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test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spc="-5" dirty="0">
                <a:latin typeface="Arial"/>
                <a:cs typeface="Arial"/>
              </a:rPr>
              <a:t>Yazılım </a:t>
            </a:r>
            <a:r>
              <a:rPr sz="2000" dirty="0">
                <a:latin typeface="Arial"/>
                <a:cs typeface="Arial"/>
              </a:rPr>
              <a:t>test süreci </a:t>
            </a:r>
            <a:r>
              <a:rPr sz="2000" spc="-5" dirty="0">
                <a:latin typeface="Arial"/>
                <a:cs typeface="Arial"/>
              </a:rPr>
              <a:t>ve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çıktıları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857503"/>
            <a:ext cx="69945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Gözden </a:t>
            </a:r>
            <a:r>
              <a:rPr sz="3200" spc="-5" dirty="0"/>
              <a:t>Geçirme </a:t>
            </a:r>
            <a:r>
              <a:rPr sz="3200" b="0" spc="-5" dirty="0">
                <a:latin typeface="Arial"/>
                <a:cs typeface="Arial"/>
              </a:rPr>
              <a:t>İ</a:t>
            </a:r>
            <a:r>
              <a:rPr sz="3200" spc="-5" dirty="0"/>
              <a:t>çin Genel</a:t>
            </a:r>
            <a:r>
              <a:rPr sz="3200" spc="-130" dirty="0"/>
              <a:t> </a:t>
            </a:r>
            <a:r>
              <a:rPr sz="3200" spc="-5" dirty="0"/>
              <a:t>Kriterler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800" y="1669795"/>
            <a:ext cx="6540500" cy="425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Kontrol </a:t>
            </a:r>
            <a:r>
              <a:rPr sz="2000" dirty="0">
                <a:latin typeface="Arial"/>
                <a:cs typeface="Arial"/>
              </a:rPr>
              <a:t>Listesi </a:t>
            </a:r>
            <a:r>
              <a:rPr sz="2000" spc="-5" dirty="0">
                <a:latin typeface="Arial"/>
                <a:cs typeface="Arial"/>
              </a:rPr>
              <a:t>olmayan </a:t>
            </a:r>
            <a:r>
              <a:rPr sz="2000" dirty="0">
                <a:latin typeface="Arial"/>
                <a:cs typeface="Arial"/>
              </a:rPr>
              <a:t>ürünlerin gözden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geçirmesinde  </a:t>
            </a:r>
            <a:r>
              <a:rPr sz="2000" spc="-5" dirty="0">
                <a:latin typeface="Arial"/>
                <a:cs typeface="Arial"/>
              </a:rPr>
              <a:t>kullanılabilecek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kriterler: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40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Belge için belirlenen biçime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uygunluk</a:t>
            </a:r>
            <a:endParaRPr sz="1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34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Belgenin kendi içindeki tutarlılık ve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uyum</a:t>
            </a:r>
            <a:endParaRPr sz="1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30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Anlam ve kapsam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bütünlüğü</a:t>
            </a:r>
            <a:endParaRPr sz="1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34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Anlaşılabilirlik</a:t>
            </a:r>
            <a:endParaRPr sz="1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30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Yapılabilirlik</a:t>
            </a:r>
            <a:endParaRPr sz="1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30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Teknik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yeterlik</a:t>
            </a:r>
            <a:endParaRPr sz="1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34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Detay seviyesinin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uygunluğu</a:t>
            </a:r>
            <a:endParaRPr sz="1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30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İçeriğin müşteriye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uygunluğu</a:t>
            </a:r>
            <a:endParaRPr sz="1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34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10" dirty="0">
                <a:latin typeface="Arial"/>
                <a:cs typeface="Arial"/>
              </a:rPr>
              <a:t>Diğer </a:t>
            </a:r>
            <a:r>
              <a:rPr sz="1800" spc="-5" dirty="0">
                <a:latin typeface="Arial"/>
                <a:cs typeface="Arial"/>
              </a:rPr>
              <a:t>belgelerle tutarlılık ve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uyum</a:t>
            </a:r>
            <a:endParaRPr sz="1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30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10" dirty="0">
                <a:latin typeface="Arial"/>
                <a:cs typeface="Arial"/>
              </a:rPr>
              <a:t>Diğer </a:t>
            </a:r>
            <a:r>
              <a:rPr sz="1800" spc="-5" dirty="0">
                <a:latin typeface="Arial"/>
                <a:cs typeface="Arial"/>
              </a:rPr>
              <a:t>belgelere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izlenebilirlik</a:t>
            </a:r>
            <a:endParaRPr sz="1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30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Yazım hataları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857503"/>
            <a:ext cx="48742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Ödev-5: </a:t>
            </a:r>
            <a:r>
              <a:rPr sz="3200" dirty="0"/>
              <a:t>Gözden</a:t>
            </a:r>
            <a:r>
              <a:rPr sz="3200" spc="-135" dirty="0"/>
              <a:t> </a:t>
            </a:r>
            <a:r>
              <a:rPr sz="3200" spc="-5" dirty="0"/>
              <a:t>Geçirme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33800" y="1669795"/>
            <a:ext cx="7764145" cy="379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Dersin </a:t>
            </a:r>
            <a:r>
              <a:rPr sz="2000" spc="-10" dirty="0">
                <a:latin typeface="Arial"/>
                <a:cs typeface="Arial"/>
              </a:rPr>
              <a:t>ftp </a:t>
            </a:r>
            <a:r>
              <a:rPr sz="2000" dirty="0">
                <a:latin typeface="Arial"/>
                <a:cs typeface="Arial"/>
              </a:rPr>
              <a:t>dizinindeki </a:t>
            </a:r>
            <a:r>
              <a:rPr sz="2000" spc="-5" dirty="0">
                <a:latin typeface="Arial"/>
                <a:cs typeface="Arial"/>
              </a:rPr>
              <a:t>“/odevler/odev-5” </a:t>
            </a:r>
            <a:r>
              <a:rPr sz="2000" dirty="0">
                <a:latin typeface="Arial"/>
                <a:cs typeface="Arial"/>
              </a:rPr>
              <a:t>dizini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altındaki;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Clr>
                <a:srgbClr val="320065"/>
              </a:buClr>
              <a:buSzPct val="70000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“Restoran Rezervasyon </a:t>
            </a:r>
            <a:r>
              <a:rPr sz="2000" spc="-5" dirty="0">
                <a:latin typeface="Arial"/>
                <a:cs typeface="Arial"/>
              </a:rPr>
              <a:t>Sistemi, Sistem </a:t>
            </a:r>
            <a:r>
              <a:rPr sz="2000" dirty="0">
                <a:latin typeface="Arial"/>
                <a:cs typeface="Arial"/>
              </a:rPr>
              <a:t>Gereksinimleri Belgesi”ni  gözden geçirin </a:t>
            </a:r>
            <a:r>
              <a:rPr sz="2000" spc="-5" dirty="0">
                <a:latin typeface="Arial"/>
                <a:cs typeface="Arial"/>
              </a:rPr>
              <a:t>ve tespit ettiğiniz hataları </a:t>
            </a:r>
            <a:r>
              <a:rPr sz="2000" dirty="0">
                <a:latin typeface="Arial"/>
                <a:cs typeface="Arial"/>
              </a:rPr>
              <a:t>“Kişisel Gözden Geçirme  </a:t>
            </a:r>
            <a:r>
              <a:rPr sz="2000" spc="-10" dirty="0">
                <a:latin typeface="Arial"/>
                <a:cs typeface="Arial"/>
              </a:rPr>
              <a:t>Kayıt </a:t>
            </a:r>
            <a:r>
              <a:rPr sz="2000" dirty="0">
                <a:latin typeface="Arial"/>
                <a:cs typeface="Arial"/>
              </a:rPr>
              <a:t>Formu”na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kaydedin.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00"/>
              </a:spcBef>
              <a:buClr>
                <a:srgbClr val="659999"/>
              </a:buClr>
              <a:buSzPct val="68750"/>
              <a:buChar char="•"/>
              <a:tabLst>
                <a:tab pos="704215" algn="l"/>
                <a:tab pos="704850" algn="l"/>
              </a:tabLst>
            </a:pPr>
            <a:r>
              <a:rPr sz="1600" spc="-5" dirty="0">
                <a:latin typeface="Arial"/>
                <a:cs typeface="Arial"/>
              </a:rPr>
              <a:t>MS Word’un “track changes” opsiyonu </a:t>
            </a:r>
            <a:r>
              <a:rPr sz="1600" dirty="0">
                <a:latin typeface="Arial"/>
                <a:cs typeface="Arial"/>
              </a:rPr>
              <a:t>ile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çalışın.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659999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Hem </a:t>
            </a:r>
            <a:r>
              <a:rPr sz="2000" spc="-5" dirty="0">
                <a:latin typeface="Arial"/>
                <a:cs typeface="Arial"/>
              </a:rPr>
              <a:t>günlediğiniz belgeyi </a:t>
            </a:r>
            <a:r>
              <a:rPr sz="2000" dirty="0">
                <a:latin typeface="Arial"/>
                <a:cs typeface="Arial"/>
              </a:rPr>
              <a:t>hem de </a:t>
            </a:r>
            <a:r>
              <a:rPr sz="2000" spc="-5" dirty="0">
                <a:latin typeface="Arial"/>
                <a:cs typeface="Arial"/>
              </a:rPr>
              <a:t>kayıt formunu teslim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edin.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320065"/>
              </a:buClr>
              <a:buFont typeface="Arial"/>
              <a:buChar char="•"/>
            </a:pPr>
            <a:endParaRPr sz="235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5"/>
              </a:spcBef>
              <a:buClr>
                <a:srgbClr val="659999"/>
              </a:buClr>
              <a:buSzPct val="68750"/>
              <a:buChar char="•"/>
              <a:tabLst>
                <a:tab pos="704215" algn="l"/>
                <a:tab pos="704850" algn="l"/>
              </a:tabLst>
            </a:pPr>
            <a:r>
              <a:rPr sz="1600" spc="-5" dirty="0">
                <a:latin typeface="Arial"/>
                <a:cs typeface="Arial"/>
              </a:rPr>
              <a:t>Teslim tarihi: 4 Ocak 2011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24:00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659999"/>
              </a:buClr>
              <a:buFont typeface="Arial"/>
              <a:buChar char="•"/>
            </a:pPr>
            <a:endParaRPr sz="23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buClr>
                <a:srgbClr val="659999"/>
              </a:buClr>
              <a:buSzPct val="68750"/>
              <a:buChar char="•"/>
              <a:tabLst>
                <a:tab pos="704215" algn="l"/>
                <a:tab pos="704850" algn="l"/>
              </a:tabLst>
            </a:pPr>
            <a:r>
              <a:rPr sz="1600" spc="-5" dirty="0">
                <a:latin typeface="Arial"/>
                <a:cs typeface="Arial"/>
              </a:rPr>
              <a:t>Teslim </a:t>
            </a:r>
            <a:r>
              <a:rPr sz="1600" dirty="0">
                <a:latin typeface="Arial"/>
                <a:cs typeface="Arial"/>
              </a:rPr>
              <a:t>şekli:</a:t>
            </a:r>
            <a:r>
              <a:rPr sz="1600" dirty="0">
                <a:solidFill>
                  <a:srgbClr val="7D9CE8"/>
                </a:solidFill>
                <a:latin typeface="Arial"/>
                <a:cs typeface="Arial"/>
              </a:rPr>
              <a:t> </a:t>
            </a:r>
            <a:r>
              <a:rPr sz="1600" u="heavy" spc="-5" dirty="0">
                <a:solidFill>
                  <a:srgbClr val="7D9CE8"/>
                </a:solidFill>
                <a:uFill>
                  <a:solidFill>
                    <a:srgbClr val="7E9BE8"/>
                  </a:solidFill>
                </a:uFill>
                <a:latin typeface="Arial"/>
                <a:cs typeface="Arial"/>
                <a:hlinkClick r:id="rId2"/>
              </a:rPr>
              <a:t>atarhan@cs.hacettepe.edu.tr</a:t>
            </a:r>
            <a:r>
              <a:rPr sz="1600" spc="-5" dirty="0">
                <a:solidFill>
                  <a:srgbClr val="7D9CE8"/>
                </a:solidFill>
                <a:latin typeface="Arial"/>
                <a:cs typeface="Arial"/>
                <a:hlinkClick r:id="rId2"/>
              </a:rPr>
              <a:t> </a:t>
            </a:r>
            <a:r>
              <a:rPr sz="1600" spc="-5" dirty="0">
                <a:latin typeface="Arial"/>
                <a:cs typeface="Arial"/>
              </a:rPr>
              <a:t>adresine e-posta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ile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4683" y="1415789"/>
            <a:ext cx="10795" cy="2362835"/>
          </a:xfrm>
          <a:custGeom>
            <a:avLst/>
            <a:gdLst/>
            <a:ahLst/>
            <a:cxnLst/>
            <a:rect l="l" t="t" r="r" b="b"/>
            <a:pathLst>
              <a:path w="10795" h="2362835">
                <a:moveTo>
                  <a:pt x="0" y="0"/>
                </a:moveTo>
                <a:lnTo>
                  <a:pt x="0" y="2362206"/>
                </a:lnTo>
                <a:lnTo>
                  <a:pt x="10668" y="2362206"/>
                </a:lnTo>
                <a:lnTo>
                  <a:pt x="10668" y="0"/>
                </a:lnTo>
                <a:lnTo>
                  <a:pt x="0" y="0"/>
                </a:lnTo>
                <a:close/>
              </a:path>
            </a:pathLst>
          </a:custGeom>
          <a:solidFill>
            <a:srgbClr val="32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67562" y="3342132"/>
            <a:ext cx="201168" cy="201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52550" y="3342132"/>
            <a:ext cx="201168" cy="201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36014" y="3342132"/>
            <a:ext cx="201168" cy="201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67562" y="3625596"/>
            <a:ext cx="201168" cy="152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52550" y="3625596"/>
            <a:ext cx="201168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36014" y="3625596"/>
            <a:ext cx="201168" cy="15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21002" y="3625596"/>
            <a:ext cx="201168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8860" y="3165347"/>
            <a:ext cx="8229600" cy="7620"/>
          </a:xfrm>
          <a:custGeom>
            <a:avLst/>
            <a:gdLst/>
            <a:ahLst/>
            <a:cxnLst/>
            <a:rect l="l" t="t" r="r" b="b"/>
            <a:pathLst>
              <a:path w="8229600" h="7619">
                <a:moveTo>
                  <a:pt x="8229599" y="7619"/>
                </a:moveTo>
                <a:lnTo>
                  <a:pt x="8229599" y="0"/>
                </a:lnTo>
                <a:lnTo>
                  <a:pt x="0" y="0"/>
                </a:lnTo>
                <a:lnTo>
                  <a:pt x="0" y="7619"/>
                </a:lnTo>
                <a:lnTo>
                  <a:pt x="8229599" y="7619"/>
                </a:lnTo>
                <a:close/>
              </a:path>
            </a:pathLst>
          </a:custGeom>
          <a:solidFill>
            <a:srgbClr val="32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113906" y="2320543"/>
            <a:ext cx="2666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Yazılım</a:t>
            </a:r>
            <a:r>
              <a:rPr sz="3600" spc="-70" dirty="0"/>
              <a:t> </a:t>
            </a:r>
            <a:r>
              <a:rPr sz="3600" spc="-5" dirty="0"/>
              <a:t>Test</a:t>
            </a:r>
            <a:endParaRPr sz="3600"/>
          </a:p>
        </p:txBody>
      </p:sp>
      <p:sp>
        <p:nvSpPr>
          <p:cNvPr id="12" name="object 12"/>
          <p:cNvSpPr/>
          <p:nvPr/>
        </p:nvSpPr>
        <p:spPr>
          <a:xfrm>
            <a:off x="8084683" y="3777996"/>
            <a:ext cx="10795" cy="2133600"/>
          </a:xfrm>
          <a:custGeom>
            <a:avLst/>
            <a:gdLst/>
            <a:ahLst/>
            <a:cxnLst/>
            <a:rect l="l" t="t" r="r" b="b"/>
            <a:pathLst>
              <a:path w="10795" h="2133600">
                <a:moveTo>
                  <a:pt x="10668" y="0"/>
                </a:moveTo>
                <a:lnTo>
                  <a:pt x="0" y="0"/>
                </a:lnTo>
                <a:lnTo>
                  <a:pt x="0" y="2133593"/>
                </a:lnTo>
                <a:lnTo>
                  <a:pt x="10668" y="2133593"/>
                </a:lnTo>
                <a:lnTo>
                  <a:pt x="10668" y="0"/>
                </a:lnTo>
                <a:close/>
              </a:path>
            </a:pathLst>
          </a:custGeom>
          <a:solidFill>
            <a:srgbClr val="32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83319" y="3777996"/>
            <a:ext cx="170180" cy="50800"/>
          </a:xfrm>
          <a:custGeom>
            <a:avLst/>
            <a:gdLst/>
            <a:ahLst/>
            <a:cxnLst/>
            <a:rect l="l" t="t" r="r" b="b"/>
            <a:pathLst>
              <a:path w="170179" h="50800">
                <a:moveTo>
                  <a:pt x="169995" y="0"/>
                </a:moveTo>
                <a:lnTo>
                  <a:pt x="0" y="0"/>
                </a:lnTo>
                <a:lnTo>
                  <a:pt x="13960" y="20573"/>
                </a:lnTo>
                <a:lnTo>
                  <a:pt x="45964" y="42290"/>
                </a:lnTo>
                <a:lnTo>
                  <a:pt x="84826" y="50291"/>
                </a:lnTo>
                <a:lnTo>
                  <a:pt x="124331" y="42290"/>
                </a:lnTo>
                <a:lnTo>
                  <a:pt x="156264" y="20573"/>
                </a:lnTo>
                <a:lnTo>
                  <a:pt x="169995" y="0"/>
                </a:lnTo>
                <a:close/>
              </a:path>
            </a:pathLst>
          </a:custGeom>
          <a:solidFill>
            <a:srgbClr val="32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67966" y="3777996"/>
            <a:ext cx="170180" cy="50800"/>
          </a:xfrm>
          <a:custGeom>
            <a:avLst/>
            <a:gdLst/>
            <a:ahLst/>
            <a:cxnLst/>
            <a:rect l="l" t="t" r="r" b="b"/>
            <a:pathLst>
              <a:path w="170179" h="50800">
                <a:moveTo>
                  <a:pt x="169995" y="0"/>
                </a:moveTo>
                <a:lnTo>
                  <a:pt x="0" y="0"/>
                </a:lnTo>
                <a:lnTo>
                  <a:pt x="13731" y="20573"/>
                </a:lnTo>
                <a:lnTo>
                  <a:pt x="45663" y="42290"/>
                </a:lnTo>
                <a:lnTo>
                  <a:pt x="85168" y="50291"/>
                </a:lnTo>
                <a:lnTo>
                  <a:pt x="124030" y="42290"/>
                </a:lnTo>
                <a:lnTo>
                  <a:pt x="156034" y="20573"/>
                </a:lnTo>
                <a:lnTo>
                  <a:pt x="169995" y="0"/>
                </a:lnTo>
                <a:close/>
              </a:path>
            </a:pathLst>
          </a:custGeom>
          <a:solidFill>
            <a:srgbClr val="32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1772" y="3777996"/>
            <a:ext cx="170180" cy="50800"/>
          </a:xfrm>
          <a:custGeom>
            <a:avLst/>
            <a:gdLst/>
            <a:ahLst/>
            <a:cxnLst/>
            <a:rect l="l" t="t" r="r" b="b"/>
            <a:pathLst>
              <a:path w="170179" h="50800">
                <a:moveTo>
                  <a:pt x="169995" y="0"/>
                </a:moveTo>
                <a:lnTo>
                  <a:pt x="0" y="0"/>
                </a:lnTo>
                <a:lnTo>
                  <a:pt x="13960" y="20573"/>
                </a:lnTo>
                <a:lnTo>
                  <a:pt x="45964" y="42290"/>
                </a:lnTo>
                <a:lnTo>
                  <a:pt x="84826" y="50291"/>
                </a:lnTo>
                <a:lnTo>
                  <a:pt x="124331" y="42290"/>
                </a:lnTo>
                <a:lnTo>
                  <a:pt x="156264" y="20573"/>
                </a:lnTo>
                <a:lnTo>
                  <a:pt x="169995" y="0"/>
                </a:lnTo>
                <a:close/>
              </a:path>
            </a:pathLst>
          </a:custGeom>
          <a:solidFill>
            <a:srgbClr val="32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36418" y="3777996"/>
            <a:ext cx="170180" cy="50800"/>
          </a:xfrm>
          <a:custGeom>
            <a:avLst/>
            <a:gdLst/>
            <a:ahLst/>
            <a:cxnLst/>
            <a:rect l="l" t="t" r="r" b="b"/>
            <a:pathLst>
              <a:path w="170179" h="50800">
                <a:moveTo>
                  <a:pt x="169995" y="0"/>
                </a:moveTo>
                <a:lnTo>
                  <a:pt x="0" y="0"/>
                </a:lnTo>
                <a:lnTo>
                  <a:pt x="13731" y="20573"/>
                </a:lnTo>
                <a:lnTo>
                  <a:pt x="45663" y="42290"/>
                </a:lnTo>
                <a:lnTo>
                  <a:pt x="85168" y="50291"/>
                </a:lnTo>
                <a:lnTo>
                  <a:pt x="124030" y="42290"/>
                </a:lnTo>
                <a:lnTo>
                  <a:pt x="156034" y="20573"/>
                </a:lnTo>
                <a:lnTo>
                  <a:pt x="169995" y="0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67562" y="3910584"/>
            <a:ext cx="201168" cy="2011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52550" y="3910584"/>
            <a:ext cx="201168" cy="201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36014" y="3910584"/>
            <a:ext cx="201168" cy="2011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21002" y="3910584"/>
            <a:ext cx="201168" cy="201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04467" y="3910584"/>
            <a:ext cx="201168" cy="201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67562" y="4192524"/>
            <a:ext cx="201168" cy="2042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52550" y="4192524"/>
            <a:ext cx="201168" cy="2042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36014" y="4192524"/>
            <a:ext cx="201168" cy="2042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21002" y="4192524"/>
            <a:ext cx="201168" cy="20421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67562" y="4477511"/>
            <a:ext cx="201168" cy="2026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52550" y="4477511"/>
            <a:ext cx="201168" cy="20269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36014" y="4477511"/>
            <a:ext cx="201168" cy="20269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21002" y="4477511"/>
            <a:ext cx="201168" cy="20269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404467" y="4477511"/>
            <a:ext cx="201168" cy="20269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67562" y="4760976"/>
            <a:ext cx="201168" cy="2026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52550" y="4760976"/>
            <a:ext cx="201168" cy="20269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36014" y="4760976"/>
            <a:ext cx="201168" cy="20269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21002" y="4760976"/>
            <a:ext cx="201168" cy="20269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67562" y="5045964"/>
            <a:ext cx="201168" cy="201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36014" y="5045964"/>
            <a:ext cx="201168" cy="2011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52550" y="5045964"/>
            <a:ext cx="201168" cy="20116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21002" y="5045964"/>
            <a:ext cx="201168" cy="20116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52550" y="5329428"/>
            <a:ext cx="201168" cy="20116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21002" y="5329428"/>
            <a:ext cx="201168" cy="20116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5324" y="857503"/>
            <a:ext cx="67024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Yazılım Kalite Güvence:</a:t>
            </a:r>
            <a:r>
              <a:rPr sz="3200" spc="-100" dirty="0"/>
              <a:t> </a:t>
            </a:r>
            <a:r>
              <a:rPr sz="3200" spc="-5" dirty="0"/>
              <a:t>Yöntemler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11524" y="1607695"/>
            <a:ext cx="7126605" cy="198501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Statik yöntemler: </a:t>
            </a:r>
            <a:r>
              <a:rPr sz="2000" dirty="0">
                <a:latin typeface="Arial"/>
                <a:cs typeface="Arial"/>
              </a:rPr>
              <a:t>Kodu </a:t>
            </a:r>
            <a:r>
              <a:rPr sz="2000" spc="-5" dirty="0">
                <a:latin typeface="Arial"/>
                <a:cs typeface="Arial"/>
              </a:rPr>
              <a:t>çalıştırmadan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yapılır.</a:t>
            </a:r>
            <a:endParaRPr sz="2000">
              <a:latin typeface="Arial"/>
              <a:cs typeface="Arial"/>
            </a:endParaRPr>
          </a:p>
          <a:p>
            <a:pPr marL="704215" marR="5080" lvl="1" indent="-347980">
              <a:lnSpc>
                <a:spcPct val="100000"/>
              </a:lnSpc>
              <a:spcBef>
                <a:spcPts val="440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Örnek: Gereksinim ve tasarım belgeleri ile kodun denetimi </a:t>
            </a:r>
            <a:r>
              <a:rPr sz="1800" spc="-10" dirty="0">
                <a:latin typeface="Arial"/>
                <a:cs typeface="Arial"/>
              </a:rPr>
              <a:t>veya  </a:t>
            </a:r>
            <a:r>
              <a:rPr sz="1800" spc="-5" dirty="0">
                <a:latin typeface="Arial"/>
                <a:cs typeface="Arial"/>
              </a:rPr>
              <a:t>gözden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geçirilmesi</a:t>
            </a:r>
            <a:endParaRPr sz="1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34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İnceleme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(“inspection”)</a:t>
            </a:r>
            <a:endParaRPr sz="1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30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Gözden geçirme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(“review”)</a:t>
            </a:r>
            <a:endParaRPr sz="1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30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Denetleme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(“audit”)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2709" y="6627365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2</a:t>
            </a:r>
            <a:r>
              <a:rPr sz="1000" spc="-5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1528" y="3893694"/>
            <a:ext cx="7104380" cy="204025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0099"/>
                </a:solidFill>
                <a:latin typeface="Arial"/>
                <a:cs typeface="Arial"/>
              </a:rPr>
              <a:t>Dinamik </a:t>
            </a:r>
            <a:r>
              <a:rPr sz="2000" spc="-5" dirty="0">
                <a:solidFill>
                  <a:srgbClr val="000099"/>
                </a:solidFill>
                <a:latin typeface="Arial"/>
                <a:cs typeface="Arial"/>
              </a:rPr>
              <a:t>yöntemler: </a:t>
            </a:r>
            <a:r>
              <a:rPr sz="2000" dirty="0">
                <a:latin typeface="Arial"/>
                <a:cs typeface="Arial"/>
              </a:rPr>
              <a:t>Kodu </a:t>
            </a:r>
            <a:r>
              <a:rPr sz="2000" spc="-5" dirty="0">
                <a:latin typeface="Arial"/>
                <a:cs typeface="Arial"/>
              </a:rPr>
              <a:t>çalıştırarak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yapılır.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40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Örnek: Ürünün </a:t>
            </a:r>
            <a:r>
              <a:rPr sz="1800" spc="-10" dirty="0">
                <a:latin typeface="Arial"/>
                <a:cs typeface="Arial"/>
              </a:rPr>
              <a:t>veya </a:t>
            </a:r>
            <a:r>
              <a:rPr sz="1800" spc="-5" dirty="0">
                <a:latin typeface="Arial"/>
                <a:cs typeface="Arial"/>
              </a:rPr>
              <a:t>bileşenlerinin gerçeğe </a:t>
            </a:r>
            <a:r>
              <a:rPr sz="1800" spc="-10" dirty="0">
                <a:latin typeface="Arial"/>
                <a:cs typeface="Arial"/>
              </a:rPr>
              <a:t>yakın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testi</a:t>
            </a:r>
            <a:endParaRPr sz="1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34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Birim test </a:t>
            </a:r>
            <a:r>
              <a:rPr sz="1800" spc="-5" dirty="0">
                <a:latin typeface="Arial"/>
                <a:cs typeface="Arial"/>
              </a:rPr>
              <a:t>(“unit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test”)</a:t>
            </a:r>
            <a:endParaRPr sz="1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30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Tümleştirme test </a:t>
            </a:r>
            <a:r>
              <a:rPr sz="1800" spc="-5" dirty="0">
                <a:latin typeface="Arial"/>
                <a:cs typeface="Arial"/>
              </a:rPr>
              <a:t>(“integration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test”)</a:t>
            </a:r>
            <a:endParaRPr sz="1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30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Sistem test </a:t>
            </a:r>
            <a:r>
              <a:rPr sz="1800" spc="-5" dirty="0">
                <a:latin typeface="Arial"/>
                <a:cs typeface="Arial"/>
              </a:rPr>
              <a:t>(“system test” </a:t>
            </a:r>
            <a:r>
              <a:rPr sz="1800" dirty="0">
                <a:latin typeface="Arial"/>
                <a:cs typeface="Arial"/>
              </a:rPr>
              <a:t>/ </a:t>
            </a:r>
            <a:r>
              <a:rPr sz="1800" spc="-5" dirty="0">
                <a:latin typeface="Arial"/>
                <a:cs typeface="Arial"/>
              </a:rPr>
              <a:t>”functional test” </a:t>
            </a:r>
            <a:r>
              <a:rPr sz="1800" dirty="0">
                <a:latin typeface="Arial"/>
                <a:cs typeface="Arial"/>
              </a:rPr>
              <a:t>/ </a:t>
            </a:r>
            <a:r>
              <a:rPr sz="1800" spc="-5" dirty="0">
                <a:latin typeface="Arial"/>
                <a:cs typeface="Arial"/>
              </a:rPr>
              <a:t>“qualification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test”)</a:t>
            </a:r>
            <a:endParaRPr sz="1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34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Kabul test </a:t>
            </a:r>
            <a:r>
              <a:rPr sz="1800" spc="-5" dirty="0">
                <a:latin typeface="Arial"/>
                <a:cs typeface="Arial"/>
              </a:rPr>
              <a:t>(“acceptance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test”)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74325" y="3951222"/>
            <a:ext cx="803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TES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56097" y="3579876"/>
            <a:ext cx="612648" cy="1152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35324" y="6790643"/>
            <a:ext cx="1260475" cy="1689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spc="-10" dirty="0">
                <a:latin typeface="Arial"/>
                <a:cs typeface="Arial"/>
              </a:rPr>
              <a:t>Dr.Ayça </a:t>
            </a:r>
            <a:r>
              <a:rPr sz="1000" spc="-5" dirty="0">
                <a:latin typeface="Arial"/>
                <a:cs typeface="Arial"/>
              </a:rPr>
              <a:t>Tarhan,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2009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857503"/>
            <a:ext cx="39941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Test </a:t>
            </a:r>
            <a:r>
              <a:rPr sz="3200" dirty="0"/>
              <a:t>– </a:t>
            </a:r>
            <a:r>
              <a:rPr sz="3200" spc="-5" dirty="0"/>
              <a:t>Tekrar</a:t>
            </a:r>
            <a:r>
              <a:rPr sz="3200" spc="-125" dirty="0"/>
              <a:t> </a:t>
            </a:r>
            <a:r>
              <a:rPr sz="3200" spc="-5" dirty="0"/>
              <a:t>Ziyaret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9367385" y="6790643"/>
            <a:ext cx="166370" cy="1689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spc="-10" dirty="0">
                <a:latin typeface="Arial"/>
                <a:cs typeface="Arial"/>
              </a:rPr>
              <a:t>2</a:t>
            </a:r>
            <a:r>
              <a:rPr sz="1000" spc="-5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800" y="1796896"/>
            <a:ext cx="7858125" cy="372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100"/>
              </a:spcBef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Bir programın davranışını;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beklenen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davranışa uymadığı </a:t>
            </a:r>
            <a:r>
              <a:rPr sz="2000" dirty="0">
                <a:latin typeface="Arial"/>
                <a:cs typeface="Arial"/>
              </a:rPr>
              <a:t>durumları  </a:t>
            </a:r>
            <a:r>
              <a:rPr sz="2000" spc="-5" dirty="0">
                <a:latin typeface="Arial"/>
                <a:cs typeface="Arial"/>
              </a:rPr>
              <a:t>bulma </a:t>
            </a:r>
            <a:r>
              <a:rPr sz="2000" dirty="0">
                <a:latin typeface="Arial"/>
                <a:cs typeface="Arial"/>
              </a:rPr>
              <a:t>amacı </a:t>
            </a:r>
            <a:r>
              <a:rPr sz="2000" spc="-5" dirty="0">
                <a:latin typeface="Arial"/>
                <a:cs typeface="Arial"/>
              </a:rPr>
              <a:t>ile, </a:t>
            </a:r>
            <a:r>
              <a:rPr sz="2000" dirty="0">
                <a:latin typeface="Arial"/>
                <a:cs typeface="Arial"/>
              </a:rPr>
              <a:t>sonsuz </a:t>
            </a:r>
            <a:r>
              <a:rPr sz="2000" spc="-5" dirty="0">
                <a:latin typeface="Arial"/>
                <a:cs typeface="Arial"/>
              </a:rPr>
              <a:t>bir </a:t>
            </a:r>
            <a:r>
              <a:rPr sz="2000" dirty="0">
                <a:latin typeface="Arial"/>
                <a:cs typeface="Arial"/>
              </a:rPr>
              <a:t>küme içinden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sınırlı</a:t>
            </a:r>
            <a:r>
              <a:rPr sz="2000" spc="-5" dirty="0">
                <a:latin typeface="Arial"/>
                <a:cs typeface="Arial"/>
              </a:rPr>
              <a:t> sayıda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seçilen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test  </a:t>
            </a:r>
            <a:r>
              <a:rPr sz="2000" spc="-5" dirty="0">
                <a:latin typeface="Arial"/>
                <a:cs typeface="Arial"/>
              </a:rPr>
              <a:t>vakalarını </a:t>
            </a:r>
            <a:r>
              <a:rPr sz="2000" dirty="0">
                <a:latin typeface="Arial"/>
                <a:cs typeface="Arial"/>
              </a:rPr>
              <a:t>kullanarak,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dinamik</a:t>
            </a:r>
            <a:r>
              <a:rPr sz="2000" spc="-5" dirty="0">
                <a:latin typeface="Arial"/>
                <a:cs typeface="Arial"/>
              </a:rPr>
              <a:t> yöntemlerle sınama işlemidir.  [SWEBOK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2004].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320065"/>
              </a:buClr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1270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Beklenen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Tanımlanmış gereksinimlere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uyan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659999"/>
              </a:buClr>
              <a:buFont typeface="Arial"/>
              <a:buChar char="•"/>
            </a:pPr>
            <a:endParaRPr sz="175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5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Sınırlı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Yeterli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sayıda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659999"/>
              </a:buClr>
              <a:buFont typeface="Arial"/>
              <a:buChar char="•"/>
            </a:pPr>
            <a:endParaRPr sz="175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Seçilmiş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10" dirty="0">
                <a:latin typeface="Arial"/>
                <a:cs typeface="Arial"/>
              </a:rPr>
              <a:t>Uygun </a:t>
            </a:r>
            <a:r>
              <a:rPr sz="1800" spc="-5" dirty="0">
                <a:latin typeface="Arial"/>
                <a:cs typeface="Arial"/>
              </a:rPr>
              <a:t>test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vakaları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659999"/>
              </a:buClr>
              <a:buFont typeface="Arial"/>
              <a:buChar char="•"/>
            </a:pPr>
            <a:endParaRPr sz="175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Dinamik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Kod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çalıştırılarak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857503"/>
            <a:ext cx="44684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Test: Amaç ve</a:t>
            </a:r>
            <a:r>
              <a:rPr sz="3200" spc="-114" dirty="0"/>
              <a:t> </a:t>
            </a:r>
            <a:r>
              <a:rPr sz="3200" spc="-5" dirty="0"/>
              <a:t>Kapsam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233800" y="6790643"/>
            <a:ext cx="319405" cy="1689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spc="-5" dirty="0">
                <a:latin typeface="Arial"/>
                <a:cs typeface="Arial"/>
              </a:rPr>
              <a:t>- </a:t>
            </a:r>
            <a:fld id="{81D60167-4931-47E6-BA6A-407CBD079E47}" type="slidenum">
              <a:rPr sz="1000" spc="-5" dirty="0">
                <a:latin typeface="Arial"/>
                <a:cs typeface="Arial"/>
              </a:rPr>
              <a:t>25</a:t>
            </a:fld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-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800" y="2108707"/>
            <a:ext cx="8094980" cy="324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0985" indent="-342900">
              <a:lnSpc>
                <a:spcPct val="100000"/>
              </a:lnSpc>
              <a:spcBef>
                <a:spcPts val="100"/>
              </a:spcBef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Testin amacı hata bulmaktır. Hata bulunamamışsa, test  süreci </a:t>
            </a:r>
            <a:r>
              <a:rPr sz="2400" spc="-10" dirty="0">
                <a:latin typeface="Arial"/>
                <a:cs typeface="Arial"/>
              </a:rPr>
              <a:t>başarısız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sonuçlanmıştır.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20065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Başarılı bir test süreci sadece beklenen senaryoları değil,  olağan </a:t>
            </a:r>
            <a:r>
              <a:rPr sz="2400" spc="-10" dirty="0">
                <a:latin typeface="Arial"/>
                <a:cs typeface="Arial"/>
              </a:rPr>
              <a:t>dışı </a:t>
            </a:r>
            <a:r>
              <a:rPr sz="2400" spc="-5" dirty="0">
                <a:latin typeface="Arial"/>
                <a:cs typeface="Arial"/>
              </a:rPr>
              <a:t>senaryoları da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kapsamalıdır.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20065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5600" marR="563245" indent="-342900">
              <a:lnSpc>
                <a:spcPct val="100000"/>
              </a:lnSpc>
              <a:spcBef>
                <a:spcPts val="5"/>
              </a:spcBef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Test süreci, gereksinimlerin belirlenmesi aşamasında  başlar.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7455" y="501389"/>
            <a:ext cx="120396" cy="120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96619" y="501389"/>
            <a:ext cx="117348" cy="120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4259" y="501389"/>
            <a:ext cx="114300" cy="1203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27455" y="670553"/>
            <a:ext cx="120396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96619" y="670553"/>
            <a:ext cx="117348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4259" y="670553"/>
            <a:ext cx="114300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31899" y="670553"/>
            <a:ext cx="109728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7455" y="838193"/>
            <a:ext cx="120396" cy="1097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96619" y="838193"/>
            <a:ext cx="117348" cy="1097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64259" y="838193"/>
            <a:ext cx="114300" cy="1097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31899" y="838193"/>
            <a:ext cx="109728" cy="1097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01062" y="838193"/>
            <a:ext cx="118872" cy="10972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27455" y="1005833"/>
            <a:ext cx="120396" cy="1203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96619" y="1005833"/>
            <a:ext cx="117348" cy="1203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64259" y="1005833"/>
            <a:ext cx="114300" cy="1203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31899" y="1005833"/>
            <a:ext cx="109728" cy="1203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27455" y="1173473"/>
            <a:ext cx="120396" cy="1203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96619" y="1173473"/>
            <a:ext cx="117348" cy="12039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64259" y="1173473"/>
            <a:ext cx="114300" cy="1203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31899" y="1173473"/>
            <a:ext cx="109728" cy="12039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01062" y="1173473"/>
            <a:ext cx="118872" cy="1203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27455" y="1341113"/>
            <a:ext cx="120396" cy="1188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96619" y="1341113"/>
            <a:ext cx="117348" cy="1188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64259" y="1341113"/>
            <a:ext cx="114300" cy="11887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431899" y="1341113"/>
            <a:ext cx="109728" cy="11887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27455" y="1510277"/>
            <a:ext cx="120396" cy="11125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96619" y="1510277"/>
            <a:ext cx="117348" cy="11125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64259" y="1510277"/>
            <a:ext cx="114300" cy="11125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431899" y="1510277"/>
            <a:ext cx="109728" cy="11125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096619" y="1677924"/>
            <a:ext cx="117348" cy="1188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31899" y="1677924"/>
            <a:ext cx="109728" cy="11887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1078860" y="1473701"/>
            <a:ext cx="8161020" cy="870585"/>
            <a:chOff x="1078860" y="1473701"/>
            <a:chExt cx="8161020" cy="870585"/>
          </a:xfrm>
        </p:grpSpPr>
        <p:sp>
          <p:nvSpPr>
            <p:cNvPr id="34" name="object 34"/>
            <p:cNvSpPr/>
            <p:nvPr/>
          </p:nvSpPr>
          <p:spPr>
            <a:xfrm>
              <a:off x="1078860" y="1473701"/>
              <a:ext cx="7696200" cy="38100"/>
            </a:xfrm>
            <a:custGeom>
              <a:avLst/>
              <a:gdLst/>
              <a:ahLst/>
              <a:cxnLst/>
              <a:rect l="l" t="t" r="r" b="b"/>
              <a:pathLst>
                <a:path w="7696200" h="38100">
                  <a:moveTo>
                    <a:pt x="7696199" y="38099"/>
                  </a:moveTo>
                  <a:lnTo>
                    <a:pt x="7696199" y="0"/>
                  </a:lnTo>
                  <a:lnTo>
                    <a:pt x="0" y="0"/>
                  </a:lnTo>
                  <a:lnTo>
                    <a:pt x="0" y="38099"/>
                  </a:lnTo>
                  <a:lnTo>
                    <a:pt x="7696199" y="38099"/>
                  </a:lnTo>
                  <a:close/>
                </a:path>
              </a:pathLst>
            </a:custGeom>
            <a:solidFill>
              <a:srgbClr val="D8D8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8274" y="1546860"/>
              <a:ext cx="1367155" cy="792480"/>
            </a:xfrm>
            <a:custGeom>
              <a:avLst/>
              <a:gdLst/>
              <a:ahLst/>
              <a:cxnLst/>
              <a:rect l="l" t="t" r="r" b="b"/>
              <a:pathLst>
                <a:path w="1367154" h="792480">
                  <a:moveTo>
                    <a:pt x="1367027" y="792479"/>
                  </a:moveTo>
                  <a:lnTo>
                    <a:pt x="1367027" y="0"/>
                  </a:lnTo>
                  <a:lnTo>
                    <a:pt x="0" y="0"/>
                  </a:lnTo>
                  <a:lnTo>
                    <a:pt x="0" y="792479"/>
                  </a:lnTo>
                  <a:lnTo>
                    <a:pt x="1367027" y="792479"/>
                  </a:lnTo>
                  <a:close/>
                </a:path>
              </a:pathLst>
            </a:custGeom>
            <a:solidFill>
              <a:srgbClr val="65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863703" y="1542288"/>
              <a:ext cx="1376680" cy="802005"/>
            </a:xfrm>
            <a:custGeom>
              <a:avLst/>
              <a:gdLst/>
              <a:ahLst/>
              <a:cxnLst/>
              <a:rect l="l" t="t" r="r" b="b"/>
              <a:pathLst>
                <a:path w="1376679" h="802005">
                  <a:moveTo>
                    <a:pt x="1376172" y="801624"/>
                  </a:moveTo>
                  <a:lnTo>
                    <a:pt x="1376172" y="0"/>
                  </a:lnTo>
                  <a:lnTo>
                    <a:pt x="0" y="0"/>
                  </a:lnTo>
                  <a:lnTo>
                    <a:pt x="0" y="801624"/>
                  </a:lnTo>
                  <a:lnTo>
                    <a:pt x="4572" y="801624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1365504" y="9144"/>
                  </a:lnTo>
                  <a:lnTo>
                    <a:pt x="1365504" y="4572"/>
                  </a:lnTo>
                  <a:lnTo>
                    <a:pt x="1371600" y="9144"/>
                  </a:lnTo>
                  <a:lnTo>
                    <a:pt x="1371600" y="801624"/>
                  </a:lnTo>
                  <a:lnTo>
                    <a:pt x="1376172" y="801624"/>
                  </a:lnTo>
                  <a:close/>
                </a:path>
                <a:path w="1376679" h="802005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1376679" h="802005">
                  <a:moveTo>
                    <a:pt x="9144" y="792480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792480"/>
                  </a:lnTo>
                  <a:lnTo>
                    <a:pt x="9144" y="792480"/>
                  </a:lnTo>
                  <a:close/>
                </a:path>
                <a:path w="1376679" h="802005">
                  <a:moveTo>
                    <a:pt x="1371600" y="792480"/>
                  </a:moveTo>
                  <a:lnTo>
                    <a:pt x="4572" y="792480"/>
                  </a:lnTo>
                  <a:lnTo>
                    <a:pt x="9144" y="797052"/>
                  </a:lnTo>
                  <a:lnTo>
                    <a:pt x="9144" y="801624"/>
                  </a:lnTo>
                  <a:lnTo>
                    <a:pt x="1365504" y="801624"/>
                  </a:lnTo>
                  <a:lnTo>
                    <a:pt x="1365504" y="797052"/>
                  </a:lnTo>
                  <a:lnTo>
                    <a:pt x="1371600" y="792480"/>
                  </a:lnTo>
                  <a:close/>
                </a:path>
                <a:path w="1376679" h="802005">
                  <a:moveTo>
                    <a:pt x="9144" y="801624"/>
                  </a:moveTo>
                  <a:lnTo>
                    <a:pt x="9144" y="797052"/>
                  </a:lnTo>
                  <a:lnTo>
                    <a:pt x="4572" y="792480"/>
                  </a:lnTo>
                  <a:lnTo>
                    <a:pt x="4572" y="801624"/>
                  </a:lnTo>
                  <a:lnTo>
                    <a:pt x="9144" y="801624"/>
                  </a:lnTo>
                  <a:close/>
                </a:path>
                <a:path w="1376679" h="802005">
                  <a:moveTo>
                    <a:pt x="1371600" y="9144"/>
                  </a:moveTo>
                  <a:lnTo>
                    <a:pt x="1365504" y="4572"/>
                  </a:lnTo>
                  <a:lnTo>
                    <a:pt x="1365504" y="9144"/>
                  </a:lnTo>
                  <a:lnTo>
                    <a:pt x="1371600" y="9144"/>
                  </a:lnTo>
                  <a:close/>
                </a:path>
                <a:path w="1376679" h="802005">
                  <a:moveTo>
                    <a:pt x="1371600" y="792480"/>
                  </a:moveTo>
                  <a:lnTo>
                    <a:pt x="1371600" y="9144"/>
                  </a:lnTo>
                  <a:lnTo>
                    <a:pt x="1365504" y="9144"/>
                  </a:lnTo>
                  <a:lnTo>
                    <a:pt x="1365504" y="792480"/>
                  </a:lnTo>
                  <a:lnTo>
                    <a:pt x="1371600" y="792480"/>
                  </a:lnTo>
                  <a:close/>
                </a:path>
                <a:path w="1376679" h="802005">
                  <a:moveTo>
                    <a:pt x="1371600" y="801624"/>
                  </a:moveTo>
                  <a:lnTo>
                    <a:pt x="1371600" y="792480"/>
                  </a:lnTo>
                  <a:lnTo>
                    <a:pt x="1365504" y="797052"/>
                  </a:lnTo>
                  <a:lnTo>
                    <a:pt x="1365504" y="801624"/>
                  </a:lnTo>
                  <a:lnTo>
                    <a:pt x="1371600" y="801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233800" y="857503"/>
            <a:ext cx="406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Test Edilecek</a:t>
            </a:r>
            <a:r>
              <a:rPr sz="3200" spc="-114" dirty="0"/>
              <a:t> </a:t>
            </a:r>
            <a:r>
              <a:rPr sz="3200" spc="-5" dirty="0"/>
              <a:t>Sistem</a:t>
            </a:r>
            <a:endParaRPr sz="3200"/>
          </a:p>
        </p:txBody>
      </p:sp>
      <p:grpSp>
        <p:nvGrpSpPr>
          <p:cNvPr id="38" name="object 38"/>
          <p:cNvGrpSpPr/>
          <p:nvPr/>
        </p:nvGrpSpPr>
        <p:grpSpPr>
          <a:xfrm>
            <a:off x="4622155" y="2839212"/>
            <a:ext cx="2170430" cy="939165"/>
            <a:chOff x="4622155" y="2839212"/>
            <a:chExt cx="2170430" cy="939165"/>
          </a:xfrm>
        </p:grpSpPr>
        <p:sp>
          <p:nvSpPr>
            <p:cNvPr id="39" name="object 39"/>
            <p:cNvSpPr/>
            <p:nvPr/>
          </p:nvSpPr>
          <p:spPr>
            <a:xfrm>
              <a:off x="4628251" y="2843784"/>
              <a:ext cx="2159635" cy="934719"/>
            </a:xfrm>
            <a:custGeom>
              <a:avLst/>
              <a:gdLst/>
              <a:ahLst/>
              <a:cxnLst/>
              <a:rect l="l" t="t" r="r" b="b"/>
              <a:pathLst>
                <a:path w="2159634" h="934720">
                  <a:moveTo>
                    <a:pt x="0" y="0"/>
                  </a:moveTo>
                  <a:lnTo>
                    <a:pt x="0" y="934212"/>
                  </a:lnTo>
                  <a:lnTo>
                    <a:pt x="2159508" y="934212"/>
                  </a:lnTo>
                  <a:lnTo>
                    <a:pt x="21595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622155" y="2839212"/>
              <a:ext cx="2170430" cy="939165"/>
            </a:xfrm>
            <a:custGeom>
              <a:avLst/>
              <a:gdLst/>
              <a:ahLst/>
              <a:cxnLst/>
              <a:rect l="l" t="t" r="r" b="b"/>
              <a:pathLst>
                <a:path w="2170429" h="939164">
                  <a:moveTo>
                    <a:pt x="2170176" y="938784"/>
                  </a:moveTo>
                  <a:lnTo>
                    <a:pt x="2170176" y="0"/>
                  </a:lnTo>
                  <a:lnTo>
                    <a:pt x="0" y="0"/>
                  </a:lnTo>
                  <a:lnTo>
                    <a:pt x="0" y="938784"/>
                  </a:lnTo>
                  <a:lnTo>
                    <a:pt x="6096" y="938784"/>
                  </a:lnTo>
                  <a:lnTo>
                    <a:pt x="6096" y="9144"/>
                  </a:lnTo>
                  <a:lnTo>
                    <a:pt x="10668" y="4572"/>
                  </a:lnTo>
                  <a:lnTo>
                    <a:pt x="10668" y="9144"/>
                  </a:lnTo>
                  <a:lnTo>
                    <a:pt x="2161032" y="9144"/>
                  </a:lnTo>
                  <a:lnTo>
                    <a:pt x="2161032" y="4572"/>
                  </a:lnTo>
                  <a:lnTo>
                    <a:pt x="2165604" y="9144"/>
                  </a:lnTo>
                  <a:lnTo>
                    <a:pt x="2165604" y="938784"/>
                  </a:lnTo>
                  <a:lnTo>
                    <a:pt x="2170176" y="938784"/>
                  </a:lnTo>
                  <a:close/>
                </a:path>
                <a:path w="2170429" h="939164">
                  <a:moveTo>
                    <a:pt x="10668" y="9144"/>
                  </a:moveTo>
                  <a:lnTo>
                    <a:pt x="10668" y="4572"/>
                  </a:lnTo>
                  <a:lnTo>
                    <a:pt x="6096" y="9144"/>
                  </a:lnTo>
                  <a:lnTo>
                    <a:pt x="10668" y="9144"/>
                  </a:lnTo>
                  <a:close/>
                </a:path>
                <a:path w="2170429" h="939164">
                  <a:moveTo>
                    <a:pt x="10668" y="938784"/>
                  </a:moveTo>
                  <a:lnTo>
                    <a:pt x="10668" y="9144"/>
                  </a:lnTo>
                  <a:lnTo>
                    <a:pt x="6096" y="9144"/>
                  </a:lnTo>
                  <a:lnTo>
                    <a:pt x="6096" y="938784"/>
                  </a:lnTo>
                  <a:lnTo>
                    <a:pt x="10668" y="938784"/>
                  </a:lnTo>
                  <a:close/>
                </a:path>
                <a:path w="2170429" h="939164">
                  <a:moveTo>
                    <a:pt x="2165604" y="9144"/>
                  </a:moveTo>
                  <a:lnTo>
                    <a:pt x="2161032" y="4572"/>
                  </a:lnTo>
                  <a:lnTo>
                    <a:pt x="2161032" y="9144"/>
                  </a:lnTo>
                  <a:lnTo>
                    <a:pt x="2165604" y="9144"/>
                  </a:lnTo>
                  <a:close/>
                </a:path>
                <a:path w="2170429" h="939164">
                  <a:moveTo>
                    <a:pt x="2165604" y="938784"/>
                  </a:moveTo>
                  <a:lnTo>
                    <a:pt x="2165604" y="9144"/>
                  </a:lnTo>
                  <a:lnTo>
                    <a:pt x="2161032" y="9144"/>
                  </a:lnTo>
                  <a:lnTo>
                    <a:pt x="2161032" y="938784"/>
                  </a:lnTo>
                  <a:lnTo>
                    <a:pt x="2165604" y="9387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952870" y="2901186"/>
            <a:ext cx="1455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7973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18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Edilecek  Sistem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398382" y="3480816"/>
            <a:ext cx="4619625" cy="297180"/>
            <a:chOff x="3398382" y="3480816"/>
            <a:chExt cx="4619625" cy="297180"/>
          </a:xfrm>
        </p:grpSpPr>
        <p:sp>
          <p:nvSpPr>
            <p:cNvPr id="43" name="object 43"/>
            <p:cNvSpPr/>
            <p:nvPr/>
          </p:nvSpPr>
          <p:spPr>
            <a:xfrm>
              <a:off x="3402952" y="3491496"/>
              <a:ext cx="1224280" cy="287020"/>
            </a:xfrm>
            <a:custGeom>
              <a:avLst/>
              <a:gdLst/>
              <a:ahLst/>
              <a:cxnLst/>
              <a:rect l="l" t="t" r="r" b="b"/>
              <a:pathLst>
                <a:path w="1224279" h="287020">
                  <a:moveTo>
                    <a:pt x="39624" y="143256"/>
                  </a:moveTo>
                  <a:lnTo>
                    <a:pt x="0" y="143256"/>
                  </a:lnTo>
                  <a:lnTo>
                    <a:pt x="0" y="286512"/>
                  </a:lnTo>
                  <a:lnTo>
                    <a:pt x="39624" y="286512"/>
                  </a:lnTo>
                  <a:lnTo>
                    <a:pt x="39624" y="143256"/>
                  </a:lnTo>
                  <a:close/>
                </a:path>
                <a:path w="1224279" h="287020">
                  <a:moveTo>
                    <a:pt x="153924" y="143256"/>
                  </a:moveTo>
                  <a:lnTo>
                    <a:pt x="77724" y="143256"/>
                  </a:lnTo>
                  <a:lnTo>
                    <a:pt x="77724" y="286512"/>
                  </a:lnTo>
                  <a:lnTo>
                    <a:pt x="153924" y="286512"/>
                  </a:lnTo>
                  <a:lnTo>
                    <a:pt x="153924" y="143256"/>
                  </a:lnTo>
                  <a:close/>
                </a:path>
                <a:path w="1224279" h="287020">
                  <a:moveTo>
                    <a:pt x="1223670" y="286512"/>
                  </a:moveTo>
                  <a:lnTo>
                    <a:pt x="918972" y="0"/>
                  </a:lnTo>
                  <a:lnTo>
                    <a:pt x="918972" y="143256"/>
                  </a:lnTo>
                  <a:lnTo>
                    <a:pt x="192024" y="143256"/>
                  </a:lnTo>
                  <a:lnTo>
                    <a:pt x="192024" y="286512"/>
                  </a:lnTo>
                  <a:lnTo>
                    <a:pt x="1223670" y="28651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90406" y="3480816"/>
              <a:ext cx="1042669" cy="297180"/>
            </a:xfrm>
            <a:custGeom>
              <a:avLst/>
              <a:gdLst/>
              <a:ahLst/>
              <a:cxnLst/>
              <a:rect l="l" t="t" r="r" b="b"/>
              <a:pathLst>
                <a:path w="1042670" h="297179">
                  <a:moveTo>
                    <a:pt x="731520" y="149352"/>
                  </a:moveTo>
                  <a:lnTo>
                    <a:pt x="0" y="149352"/>
                  </a:lnTo>
                  <a:lnTo>
                    <a:pt x="0" y="297180"/>
                  </a:lnTo>
                  <a:lnTo>
                    <a:pt x="4572" y="297180"/>
                  </a:lnTo>
                  <a:lnTo>
                    <a:pt x="4572" y="160020"/>
                  </a:lnTo>
                  <a:lnTo>
                    <a:pt x="9144" y="153924"/>
                  </a:lnTo>
                  <a:lnTo>
                    <a:pt x="9144" y="160020"/>
                  </a:lnTo>
                  <a:lnTo>
                    <a:pt x="726948" y="160020"/>
                  </a:lnTo>
                  <a:lnTo>
                    <a:pt x="726948" y="153924"/>
                  </a:lnTo>
                  <a:lnTo>
                    <a:pt x="731520" y="149352"/>
                  </a:lnTo>
                  <a:close/>
                </a:path>
                <a:path w="1042670" h="297179">
                  <a:moveTo>
                    <a:pt x="9144" y="160020"/>
                  </a:moveTo>
                  <a:lnTo>
                    <a:pt x="9144" y="153924"/>
                  </a:lnTo>
                  <a:lnTo>
                    <a:pt x="4572" y="160020"/>
                  </a:lnTo>
                  <a:lnTo>
                    <a:pt x="9144" y="160020"/>
                  </a:lnTo>
                  <a:close/>
                </a:path>
                <a:path w="1042670" h="297179">
                  <a:moveTo>
                    <a:pt x="9144" y="297180"/>
                  </a:moveTo>
                  <a:lnTo>
                    <a:pt x="9144" y="160020"/>
                  </a:lnTo>
                  <a:lnTo>
                    <a:pt x="4572" y="160020"/>
                  </a:lnTo>
                  <a:lnTo>
                    <a:pt x="4572" y="297180"/>
                  </a:lnTo>
                  <a:lnTo>
                    <a:pt x="9144" y="297180"/>
                  </a:lnTo>
                  <a:close/>
                </a:path>
                <a:path w="1042670" h="297179">
                  <a:moveTo>
                    <a:pt x="1042323" y="297180"/>
                  </a:moveTo>
                  <a:lnTo>
                    <a:pt x="726948" y="0"/>
                  </a:lnTo>
                  <a:lnTo>
                    <a:pt x="726948" y="149352"/>
                  </a:lnTo>
                  <a:lnTo>
                    <a:pt x="728472" y="149352"/>
                  </a:lnTo>
                  <a:lnTo>
                    <a:pt x="728472" y="13716"/>
                  </a:lnTo>
                  <a:lnTo>
                    <a:pt x="736092" y="10668"/>
                  </a:lnTo>
                  <a:lnTo>
                    <a:pt x="736092" y="20916"/>
                  </a:lnTo>
                  <a:lnTo>
                    <a:pt x="1028434" y="297180"/>
                  </a:lnTo>
                  <a:lnTo>
                    <a:pt x="1031658" y="297180"/>
                  </a:lnTo>
                  <a:lnTo>
                    <a:pt x="1033272" y="295656"/>
                  </a:lnTo>
                  <a:lnTo>
                    <a:pt x="1033272" y="297180"/>
                  </a:lnTo>
                  <a:lnTo>
                    <a:pt x="1042323" y="297180"/>
                  </a:lnTo>
                  <a:close/>
                </a:path>
                <a:path w="1042670" h="297179">
                  <a:moveTo>
                    <a:pt x="731520" y="160020"/>
                  </a:moveTo>
                  <a:lnTo>
                    <a:pt x="731520" y="149352"/>
                  </a:lnTo>
                  <a:lnTo>
                    <a:pt x="726948" y="153924"/>
                  </a:lnTo>
                  <a:lnTo>
                    <a:pt x="726948" y="160020"/>
                  </a:lnTo>
                  <a:lnTo>
                    <a:pt x="731520" y="160020"/>
                  </a:lnTo>
                  <a:close/>
                </a:path>
                <a:path w="1042670" h="297179">
                  <a:moveTo>
                    <a:pt x="736092" y="20916"/>
                  </a:moveTo>
                  <a:lnTo>
                    <a:pt x="736092" y="10668"/>
                  </a:lnTo>
                  <a:lnTo>
                    <a:pt x="728472" y="13716"/>
                  </a:lnTo>
                  <a:lnTo>
                    <a:pt x="736092" y="20916"/>
                  </a:lnTo>
                  <a:close/>
                </a:path>
                <a:path w="1042670" h="297179">
                  <a:moveTo>
                    <a:pt x="736092" y="160020"/>
                  </a:moveTo>
                  <a:lnTo>
                    <a:pt x="736092" y="20916"/>
                  </a:lnTo>
                  <a:lnTo>
                    <a:pt x="728472" y="13716"/>
                  </a:lnTo>
                  <a:lnTo>
                    <a:pt x="728472" y="149352"/>
                  </a:lnTo>
                  <a:lnTo>
                    <a:pt x="731520" y="149352"/>
                  </a:lnTo>
                  <a:lnTo>
                    <a:pt x="731520" y="160020"/>
                  </a:lnTo>
                  <a:lnTo>
                    <a:pt x="736092" y="160020"/>
                  </a:lnTo>
                  <a:close/>
                </a:path>
                <a:path w="1042670" h="297179">
                  <a:moveTo>
                    <a:pt x="1033272" y="297180"/>
                  </a:moveTo>
                  <a:lnTo>
                    <a:pt x="1033272" y="295656"/>
                  </a:lnTo>
                  <a:lnTo>
                    <a:pt x="1031658" y="297180"/>
                  </a:lnTo>
                  <a:lnTo>
                    <a:pt x="1033272" y="297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76106" y="3630168"/>
              <a:ext cx="85344" cy="14782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398382" y="3630168"/>
              <a:ext cx="48895" cy="147955"/>
            </a:xfrm>
            <a:custGeom>
              <a:avLst/>
              <a:gdLst/>
              <a:ahLst/>
              <a:cxnLst/>
              <a:rect l="l" t="t" r="r" b="b"/>
              <a:pathLst>
                <a:path w="48895" h="147954">
                  <a:moveTo>
                    <a:pt x="48768" y="147828"/>
                  </a:moveTo>
                  <a:lnTo>
                    <a:pt x="48768" y="0"/>
                  </a:lnTo>
                  <a:lnTo>
                    <a:pt x="0" y="0"/>
                  </a:lnTo>
                  <a:lnTo>
                    <a:pt x="0" y="147828"/>
                  </a:lnTo>
                  <a:lnTo>
                    <a:pt x="4572" y="147828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38100" y="10668"/>
                  </a:lnTo>
                  <a:lnTo>
                    <a:pt x="38100" y="4572"/>
                  </a:lnTo>
                  <a:lnTo>
                    <a:pt x="44196" y="10668"/>
                  </a:lnTo>
                  <a:lnTo>
                    <a:pt x="44196" y="147828"/>
                  </a:lnTo>
                  <a:lnTo>
                    <a:pt x="48768" y="147828"/>
                  </a:lnTo>
                  <a:close/>
                </a:path>
                <a:path w="48895" h="147954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48895" h="147954">
                  <a:moveTo>
                    <a:pt x="10668" y="147828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147828"/>
                  </a:lnTo>
                  <a:lnTo>
                    <a:pt x="10668" y="147828"/>
                  </a:lnTo>
                  <a:close/>
                </a:path>
                <a:path w="48895" h="147954">
                  <a:moveTo>
                    <a:pt x="44196" y="10668"/>
                  </a:moveTo>
                  <a:lnTo>
                    <a:pt x="38100" y="4572"/>
                  </a:lnTo>
                  <a:lnTo>
                    <a:pt x="38100" y="10668"/>
                  </a:lnTo>
                  <a:lnTo>
                    <a:pt x="44196" y="10668"/>
                  </a:lnTo>
                  <a:close/>
                </a:path>
                <a:path w="48895" h="147954">
                  <a:moveTo>
                    <a:pt x="44196" y="147828"/>
                  </a:moveTo>
                  <a:lnTo>
                    <a:pt x="44196" y="10668"/>
                  </a:lnTo>
                  <a:lnTo>
                    <a:pt x="38100" y="10668"/>
                  </a:lnTo>
                  <a:lnTo>
                    <a:pt x="38100" y="147828"/>
                  </a:lnTo>
                  <a:lnTo>
                    <a:pt x="44196" y="147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87756" y="3491496"/>
              <a:ext cx="1222375" cy="287020"/>
            </a:xfrm>
            <a:custGeom>
              <a:avLst/>
              <a:gdLst/>
              <a:ahLst/>
              <a:cxnLst/>
              <a:rect l="l" t="t" r="r" b="b"/>
              <a:pathLst>
                <a:path w="1222375" h="287020">
                  <a:moveTo>
                    <a:pt x="38100" y="143256"/>
                  </a:moveTo>
                  <a:lnTo>
                    <a:pt x="0" y="143256"/>
                  </a:lnTo>
                  <a:lnTo>
                    <a:pt x="0" y="286512"/>
                  </a:lnTo>
                  <a:lnTo>
                    <a:pt x="38100" y="286512"/>
                  </a:lnTo>
                  <a:lnTo>
                    <a:pt x="38100" y="143256"/>
                  </a:lnTo>
                  <a:close/>
                </a:path>
                <a:path w="1222375" h="287020">
                  <a:moveTo>
                    <a:pt x="153924" y="143256"/>
                  </a:moveTo>
                  <a:lnTo>
                    <a:pt x="76200" y="143256"/>
                  </a:lnTo>
                  <a:lnTo>
                    <a:pt x="76200" y="286512"/>
                  </a:lnTo>
                  <a:lnTo>
                    <a:pt x="153924" y="286512"/>
                  </a:lnTo>
                  <a:lnTo>
                    <a:pt x="153924" y="143256"/>
                  </a:lnTo>
                  <a:close/>
                </a:path>
                <a:path w="1222375" h="287020">
                  <a:moveTo>
                    <a:pt x="1222159" y="286512"/>
                  </a:moveTo>
                  <a:lnTo>
                    <a:pt x="918972" y="0"/>
                  </a:lnTo>
                  <a:lnTo>
                    <a:pt x="918972" y="143256"/>
                  </a:lnTo>
                  <a:lnTo>
                    <a:pt x="192024" y="143256"/>
                  </a:lnTo>
                  <a:lnTo>
                    <a:pt x="192024" y="286512"/>
                  </a:lnTo>
                  <a:lnTo>
                    <a:pt x="1222159" y="28651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75211" y="3480816"/>
              <a:ext cx="1042669" cy="297180"/>
            </a:xfrm>
            <a:custGeom>
              <a:avLst/>
              <a:gdLst/>
              <a:ahLst/>
              <a:cxnLst/>
              <a:rect l="l" t="t" r="r" b="b"/>
              <a:pathLst>
                <a:path w="1042670" h="297179">
                  <a:moveTo>
                    <a:pt x="731520" y="149352"/>
                  </a:moveTo>
                  <a:lnTo>
                    <a:pt x="0" y="149352"/>
                  </a:lnTo>
                  <a:lnTo>
                    <a:pt x="0" y="297180"/>
                  </a:lnTo>
                  <a:lnTo>
                    <a:pt x="4572" y="297180"/>
                  </a:lnTo>
                  <a:lnTo>
                    <a:pt x="4572" y="160020"/>
                  </a:lnTo>
                  <a:lnTo>
                    <a:pt x="9144" y="153924"/>
                  </a:lnTo>
                  <a:lnTo>
                    <a:pt x="9144" y="160020"/>
                  </a:lnTo>
                  <a:lnTo>
                    <a:pt x="726948" y="160020"/>
                  </a:lnTo>
                  <a:lnTo>
                    <a:pt x="726948" y="153924"/>
                  </a:lnTo>
                  <a:lnTo>
                    <a:pt x="731520" y="149352"/>
                  </a:lnTo>
                  <a:close/>
                </a:path>
                <a:path w="1042670" h="297179">
                  <a:moveTo>
                    <a:pt x="9144" y="160020"/>
                  </a:moveTo>
                  <a:lnTo>
                    <a:pt x="9144" y="153924"/>
                  </a:lnTo>
                  <a:lnTo>
                    <a:pt x="4572" y="160020"/>
                  </a:lnTo>
                  <a:lnTo>
                    <a:pt x="9144" y="160020"/>
                  </a:lnTo>
                  <a:close/>
                </a:path>
                <a:path w="1042670" h="297179">
                  <a:moveTo>
                    <a:pt x="9144" y="297180"/>
                  </a:moveTo>
                  <a:lnTo>
                    <a:pt x="9144" y="160020"/>
                  </a:lnTo>
                  <a:lnTo>
                    <a:pt x="4572" y="160020"/>
                  </a:lnTo>
                  <a:lnTo>
                    <a:pt x="4572" y="297180"/>
                  </a:lnTo>
                  <a:lnTo>
                    <a:pt x="9144" y="297180"/>
                  </a:lnTo>
                  <a:close/>
                </a:path>
                <a:path w="1042670" h="297179">
                  <a:moveTo>
                    <a:pt x="1042323" y="297180"/>
                  </a:moveTo>
                  <a:lnTo>
                    <a:pt x="726948" y="0"/>
                  </a:lnTo>
                  <a:lnTo>
                    <a:pt x="726948" y="149352"/>
                  </a:lnTo>
                  <a:lnTo>
                    <a:pt x="728472" y="149352"/>
                  </a:lnTo>
                  <a:lnTo>
                    <a:pt x="728472" y="13716"/>
                  </a:lnTo>
                  <a:lnTo>
                    <a:pt x="736092" y="10668"/>
                  </a:lnTo>
                  <a:lnTo>
                    <a:pt x="736092" y="20916"/>
                  </a:lnTo>
                  <a:lnTo>
                    <a:pt x="1028434" y="297180"/>
                  </a:lnTo>
                  <a:lnTo>
                    <a:pt x="1031658" y="297180"/>
                  </a:lnTo>
                  <a:lnTo>
                    <a:pt x="1033272" y="295656"/>
                  </a:lnTo>
                  <a:lnTo>
                    <a:pt x="1033272" y="297180"/>
                  </a:lnTo>
                  <a:lnTo>
                    <a:pt x="1042323" y="297180"/>
                  </a:lnTo>
                  <a:close/>
                </a:path>
                <a:path w="1042670" h="297179">
                  <a:moveTo>
                    <a:pt x="731520" y="160020"/>
                  </a:moveTo>
                  <a:lnTo>
                    <a:pt x="731520" y="149352"/>
                  </a:lnTo>
                  <a:lnTo>
                    <a:pt x="726948" y="153924"/>
                  </a:lnTo>
                  <a:lnTo>
                    <a:pt x="726948" y="160020"/>
                  </a:lnTo>
                  <a:lnTo>
                    <a:pt x="731520" y="160020"/>
                  </a:lnTo>
                  <a:close/>
                </a:path>
                <a:path w="1042670" h="297179">
                  <a:moveTo>
                    <a:pt x="736092" y="20916"/>
                  </a:moveTo>
                  <a:lnTo>
                    <a:pt x="736092" y="10668"/>
                  </a:lnTo>
                  <a:lnTo>
                    <a:pt x="728472" y="13716"/>
                  </a:lnTo>
                  <a:lnTo>
                    <a:pt x="736092" y="20916"/>
                  </a:lnTo>
                  <a:close/>
                </a:path>
                <a:path w="1042670" h="297179">
                  <a:moveTo>
                    <a:pt x="736092" y="160020"/>
                  </a:moveTo>
                  <a:lnTo>
                    <a:pt x="736092" y="20916"/>
                  </a:lnTo>
                  <a:lnTo>
                    <a:pt x="728472" y="13716"/>
                  </a:lnTo>
                  <a:lnTo>
                    <a:pt x="728472" y="149352"/>
                  </a:lnTo>
                  <a:lnTo>
                    <a:pt x="731520" y="149352"/>
                  </a:lnTo>
                  <a:lnTo>
                    <a:pt x="731520" y="160020"/>
                  </a:lnTo>
                  <a:lnTo>
                    <a:pt x="736092" y="160020"/>
                  </a:lnTo>
                  <a:close/>
                </a:path>
                <a:path w="1042670" h="297179">
                  <a:moveTo>
                    <a:pt x="1033272" y="297180"/>
                  </a:moveTo>
                  <a:lnTo>
                    <a:pt x="1033272" y="295656"/>
                  </a:lnTo>
                  <a:lnTo>
                    <a:pt x="1031658" y="297180"/>
                  </a:lnTo>
                  <a:lnTo>
                    <a:pt x="1033272" y="297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859387" y="3630168"/>
              <a:ext cx="86868" cy="147828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83187" y="3630168"/>
              <a:ext cx="48895" cy="147955"/>
            </a:xfrm>
            <a:custGeom>
              <a:avLst/>
              <a:gdLst/>
              <a:ahLst/>
              <a:cxnLst/>
              <a:rect l="l" t="t" r="r" b="b"/>
              <a:pathLst>
                <a:path w="48895" h="147954">
                  <a:moveTo>
                    <a:pt x="48768" y="147828"/>
                  </a:moveTo>
                  <a:lnTo>
                    <a:pt x="48768" y="0"/>
                  </a:lnTo>
                  <a:lnTo>
                    <a:pt x="0" y="0"/>
                  </a:lnTo>
                  <a:lnTo>
                    <a:pt x="0" y="147828"/>
                  </a:lnTo>
                  <a:lnTo>
                    <a:pt x="4572" y="147828"/>
                  </a:lnTo>
                  <a:lnTo>
                    <a:pt x="4572" y="10668"/>
                  </a:lnTo>
                  <a:lnTo>
                    <a:pt x="9144" y="4572"/>
                  </a:lnTo>
                  <a:lnTo>
                    <a:pt x="9144" y="10668"/>
                  </a:lnTo>
                  <a:lnTo>
                    <a:pt x="38100" y="10668"/>
                  </a:lnTo>
                  <a:lnTo>
                    <a:pt x="38100" y="4572"/>
                  </a:lnTo>
                  <a:lnTo>
                    <a:pt x="42672" y="10668"/>
                  </a:lnTo>
                  <a:lnTo>
                    <a:pt x="42672" y="147828"/>
                  </a:lnTo>
                  <a:lnTo>
                    <a:pt x="48768" y="147828"/>
                  </a:lnTo>
                  <a:close/>
                </a:path>
                <a:path w="48895" h="147954">
                  <a:moveTo>
                    <a:pt x="9144" y="10668"/>
                  </a:moveTo>
                  <a:lnTo>
                    <a:pt x="9144" y="4572"/>
                  </a:lnTo>
                  <a:lnTo>
                    <a:pt x="4572" y="10668"/>
                  </a:lnTo>
                  <a:lnTo>
                    <a:pt x="9144" y="10668"/>
                  </a:lnTo>
                  <a:close/>
                </a:path>
                <a:path w="48895" h="147954">
                  <a:moveTo>
                    <a:pt x="9144" y="147828"/>
                  </a:moveTo>
                  <a:lnTo>
                    <a:pt x="9144" y="10668"/>
                  </a:lnTo>
                  <a:lnTo>
                    <a:pt x="4572" y="10668"/>
                  </a:lnTo>
                  <a:lnTo>
                    <a:pt x="4572" y="147828"/>
                  </a:lnTo>
                  <a:lnTo>
                    <a:pt x="9144" y="147828"/>
                  </a:lnTo>
                  <a:close/>
                </a:path>
                <a:path w="48895" h="147954">
                  <a:moveTo>
                    <a:pt x="42672" y="10668"/>
                  </a:moveTo>
                  <a:lnTo>
                    <a:pt x="38100" y="4572"/>
                  </a:lnTo>
                  <a:lnTo>
                    <a:pt x="38100" y="10668"/>
                  </a:lnTo>
                  <a:lnTo>
                    <a:pt x="42672" y="10668"/>
                  </a:lnTo>
                  <a:close/>
                </a:path>
                <a:path w="48895" h="147954">
                  <a:moveTo>
                    <a:pt x="42672" y="147828"/>
                  </a:moveTo>
                  <a:lnTo>
                    <a:pt x="42672" y="10668"/>
                  </a:lnTo>
                  <a:lnTo>
                    <a:pt x="38100" y="10668"/>
                  </a:lnTo>
                  <a:lnTo>
                    <a:pt x="38100" y="147828"/>
                  </a:lnTo>
                  <a:lnTo>
                    <a:pt x="42672" y="147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8306685" y="3588510"/>
            <a:ext cx="800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Çıktılar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910190" y="3415284"/>
            <a:ext cx="515620" cy="363220"/>
            <a:chOff x="4910190" y="3415284"/>
            <a:chExt cx="515620" cy="363220"/>
          </a:xfrm>
        </p:grpSpPr>
        <p:sp>
          <p:nvSpPr>
            <p:cNvPr id="53" name="object 53"/>
            <p:cNvSpPr/>
            <p:nvPr/>
          </p:nvSpPr>
          <p:spPr>
            <a:xfrm>
              <a:off x="4914762" y="3419856"/>
              <a:ext cx="504825" cy="358140"/>
            </a:xfrm>
            <a:custGeom>
              <a:avLst/>
              <a:gdLst/>
              <a:ahLst/>
              <a:cxnLst/>
              <a:rect l="l" t="t" r="r" b="b"/>
              <a:pathLst>
                <a:path w="504825" h="358139">
                  <a:moveTo>
                    <a:pt x="504444" y="252984"/>
                  </a:moveTo>
                  <a:lnTo>
                    <a:pt x="500386" y="207381"/>
                  </a:lnTo>
                  <a:lnTo>
                    <a:pt x="488689" y="164512"/>
                  </a:lnTo>
                  <a:lnTo>
                    <a:pt x="470069" y="125080"/>
                  </a:lnTo>
                  <a:lnTo>
                    <a:pt x="445240" y="89788"/>
                  </a:lnTo>
                  <a:lnTo>
                    <a:pt x="414916" y="59337"/>
                  </a:lnTo>
                  <a:lnTo>
                    <a:pt x="379814" y="34431"/>
                  </a:lnTo>
                  <a:lnTo>
                    <a:pt x="340648" y="15770"/>
                  </a:lnTo>
                  <a:lnTo>
                    <a:pt x="298133" y="4059"/>
                  </a:lnTo>
                  <a:lnTo>
                    <a:pt x="252984" y="0"/>
                  </a:lnTo>
                  <a:lnTo>
                    <a:pt x="207381" y="4059"/>
                  </a:lnTo>
                  <a:lnTo>
                    <a:pt x="164512" y="15770"/>
                  </a:lnTo>
                  <a:lnTo>
                    <a:pt x="125080" y="34431"/>
                  </a:lnTo>
                  <a:lnTo>
                    <a:pt x="89788" y="59337"/>
                  </a:lnTo>
                  <a:lnTo>
                    <a:pt x="59337" y="89788"/>
                  </a:lnTo>
                  <a:lnTo>
                    <a:pt x="34431" y="125080"/>
                  </a:lnTo>
                  <a:lnTo>
                    <a:pt x="15770" y="164512"/>
                  </a:lnTo>
                  <a:lnTo>
                    <a:pt x="4059" y="207381"/>
                  </a:lnTo>
                  <a:lnTo>
                    <a:pt x="0" y="252984"/>
                  </a:lnTo>
                  <a:lnTo>
                    <a:pt x="4059" y="298133"/>
                  </a:lnTo>
                  <a:lnTo>
                    <a:pt x="15770" y="340648"/>
                  </a:lnTo>
                  <a:lnTo>
                    <a:pt x="24104" y="358140"/>
                  </a:lnTo>
                  <a:lnTo>
                    <a:pt x="480373" y="358140"/>
                  </a:lnTo>
                  <a:lnTo>
                    <a:pt x="488689" y="340648"/>
                  </a:lnTo>
                  <a:lnTo>
                    <a:pt x="500386" y="298133"/>
                  </a:lnTo>
                  <a:lnTo>
                    <a:pt x="504444" y="252984"/>
                  </a:lnTo>
                  <a:close/>
                </a:path>
              </a:pathLst>
            </a:custGeom>
            <a:solidFill>
              <a:srgbClr val="FF6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910190" y="3415284"/>
              <a:ext cx="515620" cy="363220"/>
            </a:xfrm>
            <a:custGeom>
              <a:avLst/>
              <a:gdLst/>
              <a:ahLst/>
              <a:cxnLst/>
              <a:rect l="l" t="t" r="r" b="b"/>
              <a:pathLst>
                <a:path w="515620" h="363220">
                  <a:moveTo>
                    <a:pt x="513588" y="283464"/>
                  </a:moveTo>
                  <a:lnTo>
                    <a:pt x="513588" y="230124"/>
                  </a:lnTo>
                  <a:lnTo>
                    <a:pt x="512064" y="217932"/>
                  </a:lnTo>
                  <a:lnTo>
                    <a:pt x="509016" y="205740"/>
                  </a:lnTo>
                  <a:lnTo>
                    <a:pt x="505968" y="192024"/>
                  </a:lnTo>
                  <a:lnTo>
                    <a:pt x="483108" y="134112"/>
                  </a:lnTo>
                  <a:lnTo>
                    <a:pt x="455676" y="92964"/>
                  </a:lnTo>
                  <a:lnTo>
                    <a:pt x="420624" y="57912"/>
                  </a:lnTo>
                  <a:lnTo>
                    <a:pt x="379476" y="30480"/>
                  </a:lnTo>
                  <a:lnTo>
                    <a:pt x="333756" y="12192"/>
                  </a:lnTo>
                  <a:lnTo>
                    <a:pt x="321564" y="7620"/>
                  </a:lnTo>
                  <a:lnTo>
                    <a:pt x="309372" y="4572"/>
                  </a:lnTo>
                  <a:lnTo>
                    <a:pt x="295656" y="3048"/>
                  </a:lnTo>
                  <a:lnTo>
                    <a:pt x="283464" y="1524"/>
                  </a:lnTo>
                  <a:lnTo>
                    <a:pt x="269748" y="0"/>
                  </a:lnTo>
                  <a:lnTo>
                    <a:pt x="243840" y="0"/>
                  </a:lnTo>
                  <a:lnTo>
                    <a:pt x="205740" y="4572"/>
                  </a:lnTo>
                  <a:lnTo>
                    <a:pt x="156972" y="19812"/>
                  </a:lnTo>
                  <a:lnTo>
                    <a:pt x="112776" y="44196"/>
                  </a:lnTo>
                  <a:lnTo>
                    <a:pt x="74676" y="74676"/>
                  </a:lnTo>
                  <a:lnTo>
                    <a:pt x="44196" y="112776"/>
                  </a:lnTo>
                  <a:lnTo>
                    <a:pt x="19812" y="156972"/>
                  </a:lnTo>
                  <a:lnTo>
                    <a:pt x="12192" y="181356"/>
                  </a:lnTo>
                  <a:lnTo>
                    <a:pt x="7620" y="193548"/>
                  </a:lnTo>
                  <a:lnTo>
                    <a:pt x="4572" y="205740"/>
                  </a:lnTo>
                  <a:lnTo>
                    <a:pt x="3048" y="217932"/>
                  </a:lnTo>
                  <a:lnTo>
                    <a:pt x="1524" y="231648"/>
                  </a:lnTo>
                  <a:lnTo>
                    <a:pt x="0" y="243840"/>
                  </a:lnTo>
                  <a:lnTo>
                    <a:pt x="0" y="269748"/>
                  </a:lnTo>
                  <a:lnTo>
                    <a:pt x="1524" y="283464"/>
                  </a:lnTo>
                  <a:lnTo>
                    <a:pt x="3048" y="295656"/>
                  </a:lnTo>
                  <a:lnTo>
                    <a:pt x="4572" y="309372"/>
                  </a:lnTo>
                  <a:lnTo>
                    <a:pt x="7620" y="321564"/>
                  </a:lnTo>
                  <a:lnTo>
                    <a:pt x="9144" y="325628"/>
                  </a:lnTo>
                  <a:lnTo>
                    <a:pt x="9144" y="243840"/>
                  </a:lnTo>
                  <a:lnTo>
                    <a:pt x="12192" y="219456"/>
                  </a:lnTo>
                  <a:lnTo>
                    <a:pt x="15240" y="207264"/>
                  </a:lnTo>
                  <a:lnTo>
                    <a:pt x="16764" y="195072"/>
                  </a:lnTo>
                  <a:lnTo>
                    <a:pt x="21336" y="182880"/>
                  </a:lnTo>
                  <a:lnTo>
                    <a:pt x="39624" y="138684"/>
                  </a:lnTo>
                  <a:lnTo>
                    <a:pt x="65532" y="99060"/>
                  </a:lnTo>
                  <a:lnTo>
                    <a:pt x="100584" y="65532"/>
                  </a:lnTo>
                  <a:lnTo>
                    <a:pt x="138684" y="39624"/>
                  </a:lnTo>
                  <a:lnTo>
                    <a:pt x="184404" y="19812"/>
                  </a:lnTo>
                  <a:lnTo>
                    <a:pt x="207264" y="15240"/>
                  </a:lnTo>
                  <a:lnTo>
                    <a:pt x="219456" y="12192"/>
                  </a:lnTo>
                  <a:lnTo>
                    <a:pt x="243840" y="9144"/>
                  </a:lnTo>
                  <a:lnTo>
                    <a:pt x="269748" y="9144"/>
                  </a:lnTo>
                  <a:lnTo>
                    <a:pt x="281940" y="10668"/>
                  </a:lnTo>
                  <a:lnTo>
                    <a:pt x="295656" y="12192"/>
                  </a:lnTo>
                  <a:lnTo>
                    <a:pt x="307848" y="15240"/>
                  </a:lnTo>
                  <a:lnTo>
                    <a:pt x="318516" y="16764"/>
                  </a:lnTo>
                  <a:lnTo>
                    <a:pt x="330708" y="21336"/>
                  </a:lnTo>
                  <a:lnTo>
                    <a:pt x="374904" y="39624"/>
                  </a:lnTo>
                  <a:lnTo>
                    <a:pt x="414528" y="65532"/>
                  </a:lnTo>
                  <a:lnTo>
                    <a:pt x="448056" y="99060"/>
                  </a:lnTo>
                  <a:lnTo>
                    <a:pt x="475488" y="138684"/>
                  </a:lnTo>
                  <a:lnTo>
                    <a:pt x="493776" y="184404"/>
                  </a:lnTo>
                  <a:lnTo>
                    <a:pt x="504444" y="243840"/>
                  </a:lnTo>
                  <a:lnTo>
                    <a:pt x="504444" y="327660"/>
                  </a:lnTo>
                  <a:lnTo>
                    <a:pt x="509016" y="309372"/>
                  </a:lnTo>
                  <a:lnTo>
                    <a:pt x="512064" y="295656"/>
                  </a:lnTo>
                  <a:lnTo>
                    <a:pt x="513588" y="283464"/>
                  </a:lnTo>
                  <a:close/>
                </a:path>
                <a:path w="515620" h="363220">
                  <a:moveTo>
                    <a:pt x="33528" y="362712"/>
                  </a:moveTo>
                  <a:lnTo>
                    <a:pt x="28956" y="353568"/>
                  </a:lnTo>
                  <a:lnTo>
                    <a:pt x="21336" y="330708"/>
                  </a:lnTo>
                  <a:lnTo>
                    <a:pt x="16764" y="318516"/>
                  </a:lnTo>
                  <a:lnTo>
                    <a:pt x="15240" y="306324"/>
                  </a:lnTo>
                  <a:lnTo>
                    <a:pt x="12192" y="294132"/>
                  </a:lnTo>
                  <a:lnTo>
                    <a:pt x="9144" y="269748"/>
                  </a:lnTo>
                  <a:lnTo>
                    <a:pt x="9144" y="325628"/>
                  </a:lnTo>
                  <a:lnTo>
                    <a:pt x="12192" y="333756"/>
                  </a:lnTo>
                  <a:lnTo>
                    <a:pt x="19812" y="358140"/>
                  </a:lnTo>
                  <a:lnTo>
                    <a:pt x="22098" y="362712"/>
                  </a:lnTo>
                  <a:lnTo>
                    <a:pt x="33528" y="362712"/>
                  </a:lnTo>
                  <a:close/>
                </a:path>
                <a:path w="515620" h="363220">
                  <a:moveTo>
                    <a:pt x="504444" y="327660"/>
                  </a:moveTo>
                  <a:lnTo>
                    <a:pt x="504444" y="269748"/>
                  </a:lnTo>
                  <a:lnTo>
                    <a:pt x="502920" y="281940"/>
                  </a:lnTo>
                  <a:lnTo>
                    <a:pt x="501396" y="295656"/>
                  </a:lnTo>
                  <a:lnTo>
                    <a:pt x="499872" y="307848"/>
                  </a:lnTo>
                  <a:lnTo>
                    <a:pt x="496824" y="318516"/>
                  </a:lnTo>
                  <a:lnTo>
                    <a:pt x="493776" y="330708"/>
                  </a:lnTo>
                  <a:lnTo>
                    <a:pt x="484632" y="353568"/>
                  </a:lnTo>
                  <a:lnTo>
                    <a:pt x="480713" y="362712"/>
                  </a:lnTo>
                  <a:lnTo>
                    <a:pt x="490931" y="362712"/>
                  </a:lnTo>
                  <a:lnTo>
                    <a:pt x="493776" y="356616"/>
                  </a:lnTo>
                  <a:lnTo>
                    <a:pt x="502920" y="333756"/>
                  </a:lnTo>
                  <a:lnTo>
                    <a:pt x="504444" y="327660"/>
                  </a:lnTo>
                  <a:close/>
                </a:path>
                <a:path w="515620" h="363220">
                  <a:moveTo>
                    <a:pt x="515112" y="257556"/>
                  </a:moveTo>
                  <a:lnTo>
                    <a:pt x="513588" y="243840"/>
                  </a:lnTo>
                  <a:lnTo>
                    <a:pt x="513588" y="269748"/>
                  </a:lnTo>
                  <a:lnTo>
                    <a:pt x="515112" y="257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090030" y="3515358"/>
            <a:ext cx="16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847451" y="3486911"/>
            <a:ext cx="513715" cy="291465"/>
            <a:chOff x="5847451" y="3486911"/>
            <a:chExt cx="513715" cy="291465"/>
          </a:xfrm>
        </p:grpSpPr>
        <p:sp>
          <p:nvSpPr>
            <p:cNvPr id="57" name="object 57"/>
            <p:cNvSpPr/>
            <p:nvPr/>
          </p:nvSpPr>
          <p:spPr>
            <a:xfrm>
              <a:off x="5852023" y="3491483"/>
              <a:ext cx="504825" cy="287020"/>
            </a:xfrm>
            <a:custGeom>
              <a:avLst/>
              <a:gdLst/>
              <a:ahLst/>
              <a:cxnLst/>
              <a:rect l="l" t="t" r="r" b="b"/>
              <a:pathLst>
                <a:path w="504825" h="287020">
                  <a:moveTo>
                    <a:pt x="504444" y="252984"/>
                  </a:moveTo>
                  <a:lnTo>
                    <a:pt x="500384" y="207381"/>
                  </a:lnTo>
                  <a:lnTo>
                    <a:pt x="488673" y="164512"/>
                  </a:lnTo>
                  <a:lnTo>
                    <a:pt x="470012" y="125080"/>
                  </a:lnTo>
                  <a:lnTo>
                    <a:pt x="445106" y="89788"/>
                  </a:lnTo>
                  <a:lnTo>
                    <a:pt x="414655" y="59337"/>
                  </a:lnTo>
                  <a:lnTo>
                    <a:pt x="379363" y="34431"/>
                  </a:lnTo>
                  <a:lnTo>
                    <a:pt x="339931" y="15770"/>
                  </a:lnTo>
                  <a:lnTo>
                    <a:pt x="297062" y="4059"/>
                  </a:lnTo>
                  <a:lnTo>
                    <a:pt x="251460" y="0"/>
                  </a:lnTo>
                  <a:lnTo>
                    <a:pt x="206310" y="4059"/>
                  </a:lnTo>
                  <a:lnTo>
                    <a:pt x="163795" y="15770"/>
                  </a:lnTo>
                  <a:lnTo>
                    <a:pt x="124629" y="34431"/>
                  </a:lnTo>
                  <a:lnTo>
                    <a:pt x="89527" y="59337"/>
                  </a:lnTo>
                  <a:lnTo>
                    <a:pt x="59203" y="89788"/>
                  </a:lnTo>
                  <a:lnTo>
                    <a:pt x="34374" y="125080"/>
                  </a:lnTo>
                  <a:lnTo>
                    <a:pt x="15754" y="164512"/>
                  </a:lnTo>
                  <a:lnTo>
                    <a:pt x="4057" y="207381"/>
                  </a:lnTo>
                  <a:lnTo>
                    <a:pt x="0" y="252984"/>
                  </a:lnTo>
                  <a:lnTo>
                    <a:pt x="3013" y="286512"/>
                  </a:lnTo>
                  <a:lnTo>
                    <a:pt x="501429" y="286512"/>
                  </a:lnTo>
                  <a:lnTo>
                    <a:pt x="504444" y="252984"/>
                  </a:lnTo>
                  <a:close/>
                </a:path>
              </a:pathLst>
            </a:custGeom>
            <a:solidFill>
              <a:srgbClr val="FF6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47451" y="3486911"/>
              <a:ext cx="513715" cy="291465"/>
            </a:xfrm>
            <a:custGeom>
              <a:avLst/>
              <a:gdLst/>
              <a:ahLst/>
              <a:cxnLst/>
              <a:rect l="l" t="t" r="r" b="b"/>
              <a:pathLst>
                <a:path w="513714" h="291464">
                  <a:moveTo>
                    <a:pt x="513588" y="269748"/>
                  </a:moveTo>
                  <a:lnTo>
                    <a:pt x="513588" y="243840"/>
                  </a:lnTo>
                  <a:lnTo>
                    <a:pt x="512064" y="230124"/>
                  </a:lnTo>
                  <a:lnTo>
                    <a:pt x="509016" y="205740"/>
                  </a:lnTo>
                  <a:lnTo>
                    <a:pt x="505968" y="192024"/>
                  </a:lnTo>
                  <a:lnTo>
                    <a:pt x="501396" y="179832"/>
                  </a:lnTo>
                  <a:lnTo>
                    <a:pt x="493776" y="156972"/>
                  </a:lnTo>
                  <a:lnTo>
                    <a:pt x="469392" y="112776"/>
                  </a:lnTo>
                  <a:lnTo>
                    <a:pt x="438912" y="74676"/>
                  </a:lnTo>
                  <a:lnTo>
                    <a:pt x="400812" y="44196"/>
                  </a:lnTo>
                  <a:lnTo>
                    <a:pt x="356616" y="19812"/>
                  </a:lnTo>
                  <a:lnTo>
                    <a:pt x="307848" y="4572"/>
                  </a:lnTo>
                  <a:lnTo>
                    <a:pt x="269748" y="0"/>
                  </a:lnTo>
                  <a:lnTo>
                    <a:pt x="243840" y="0"/>
                  </a:lnTo>
                  <a:lnTo>
                    <a:pt x="230124" y="1524"/>
                  </a:lnTo>
                  <a:lnTo>
                    <a:pt x="217932" y="3048"/>
                  </a:lnTo>
                  <a:lnTo>
                    <a:pt x="204216" y="4572"/>
                  </a:lnTo>
                  <a:lnTo>
                    <a:pt x="156972" y="19812"/>
                  </a:lnTo>
                  <a:lnTo>
                    <a:pt x="112776" y="44196"/>
                  </a:lnTo>
                  <a:lnTo>
                    <a:pt x="74676" y="74676"/>
                  </a:lnTo>
                  <a:lnTo>
                    <a:pt x="42672" y="112776"/>
                  </a:lnTo>
                  <a:lnTo>
                    <a:pt x="19812" y="156972"/>
                  </a:lnTo>
                  <a:lnTo>
                    <a:pt x="7620" y="193548"/>
                  </a:lnTo>
                  <a:lnTo>
                    <a:pt x="4572" y="205740"/>
                  </a:lnTo>
                  <a:lnTo>
                    <a:pt x="3048" y="217932"/>
                  </a:lnTo>
                  <a:lnTo>
                    <a:pt x="0" y="230124"/>
                  </a:lnTo>
                  <a:lnTo>
                    <a:pt x="0" y="283464"/>
                  </a:lnTo>
                  <a:lnTo>
                    <a:pt x="1905" y="291084"/>
                  </a:lnTo>
                  <a:lnTo>
                    <a:pt x="9144" y="291084"/>
                  </a:lnTo>
                  <a:lnTo>
                    <a:pt x="9144" y="243840"/>
                  </a:lnTo>
                  <a:lnTo>
                    <a:pt x="13716" y="207264"/>
                  </a:lnTo>
                  <a:lnTo>
                    <a:pt x="28956" y="160020"/>
                  </a:lnTo>
                  <a:lnTo>
                    <a:pt x="51816" y="118872"/>
                  </a:lnTo>
                  <a:lnTo>
                    <a:pt x="99060" y="65532"/>
                  </a:lnTo>
                  <a:lnTo>
                    <a:pt x="138684" y="39624"/>
                  </a:lnTo>
                  <a:lnTo>
                    <a:pt x="182880" y="19812"/>
                  </a:lnTo>
                  <a:lnTo>
                    <a:pt x="243840" y="9144"/>
                  </a:lnTo>
                  <a:lnTo>
                    <a:pt x="269748" y="9144"/>
                  </a:lnTo>
                  <a:lnTo>
                    <a:pt x="330708" y="19812"/>
                  </a:lnTo>
                  <a:lnTo>
                    <a:pt x="374904" y="39624"/>
                  </a:lnTo>
                  <a:lnTo>
                    <a:pt x="414528" y="65532"/>
                  </a:lnTo>
                  <a:lnTo>
                    <a:pt x="448056" y="99060"/>
                  </a:lnTo>
                  <a:lnTo>
                    <a:pt x="473964" y="138684"/>
                  </a:lnTo>
                  <a:lnTo>
                    <a:pt x="493776" y="182880"/>
                  </a:lnTo>
                  <a:lnTo>
                    <a:pt x="504444" y="243840"/>
                  </a:lnTo>
                  <a:lnTo>
                    <a:pt x="504444" y="291084"/>
                  </a:lnTo>
                  <a:lnTo>
                    <a:pt x="511111" y="291084"/>
                  </a:lnTo>
                  <a:lnTo>
                    <a:pt x="512064" y="283464"/>
                  </a:lnTo>
                  <a:lnTo>
                    <a:pt x="513588" y="269748"/>
                  </a:lnTo>
                  <a:close/>
                </a:path>
                <a:path w="513714" h="291464">
                  <a:moveTo>
                    <a:pt x="11811" y="291084"/>
                  </a:moveTo>
                  <a:lnTo>
                    <a:pt x="9144" y="269748"/>
                  </a:lnTo>
                  <a:lnTo>
                    <a:pt x="9144" y="291084"/>
                  </a:lnTo>
                  <a:lnTo>
                    <a:pt x="11811" y="291084"/>
                  </a:lnTo>
                  <a:close/>
                </a:path>
                <a:path w="513714" h="291464">
                  <a:moveTo>
                    <a:pt x="504444" y="291084"/>
                  </a:moveTo>
                  <a:lnTo>
                    <a:pt x="504444" y="269748"/>
                  </a:lnTo>
                  <a:lnTo>
                    <a:pt x="501776" y="291084"/>
                  </a:lnTo>
                  <a:lnTo>
                    <a:pt x="504444" y="291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027290" y="3586986"/>
            <a:ext cx="16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774060" y="3415284"/>
            <a:ext cx="9144000" cy="3792220"/>
            <a:chOff x="774060" y="3415284"/>
            <a:chExt cx="9144000" cy="3792220"/>
          </a:xfrm>
        </p:grpSpPr>
        <p:sp>
          <p:nvSpPr>
            <p:cNvPr id="61" name="object 61"/>
            <p:cNvSpPr/>
            <p:nvPr/>
          </p:nvSpPr>
          <p:spPr>
            <a:xfrm>
              <a:off x="5419206" y="3669792"/>
              <a:ext cx="433070" cy="76200"/>
            </a:xfrm>
            <a:custGeom>
              <a:avLst/>
              <a:gdLst/>
              <a:ahLst/>
              <a:cxnLst/>
              <a:rect l="l" t="t" r="r" b="b"/>
              <a:pathLst>
                <a:path w="433070" h="76200">
                  <a:moveTo>
                    <a:pt x="368808" y="44196"/>
                  </a:moveTo>
                  <a:lnTo>
                    <a:pt x="368808" y="30480"/>
                  </a:lnTo>
                  <a:lnTo>
                    <a:pt x="0" y="30480"/>
                  </a:lnTo>
                  <a:lnTo>
                    <a:pt x="0" y="44196"/>
                  </a:lnTo>
                  <a:lnTo>
                    <a:pt x="368808" y="44196"/>
                  </a:lnTo>
                  <a:close/>
                </a:path>
                <a:path w="433070" h="76200">
                  <a:moveTo>
                    <a:pt x="432816" y="38100"/>
                  </a:moveTo>
                  <a:lnTo>
                    <a:pt x="356616" y="0"/>
                  </a:lnTo>
                  <a:lnTo>
                    <a:pt x="356616" y="30480"/>
                  </a:lnTo>
                  <a:lnTo>
                    <a:pt x="368808" y="30480"/>
                  </a:lnTo>
                  <a:lnTo>
                    <a:pt x="368808" y="70104"/>
                  </a:lnTo>
                  <a:lnTo>
                    <a:pt x="432816" y="38100"/>
                  </a:lnTo>
                  <a:close/>
                </a:path>
                <a:path w="433070" h="76200">
                  <a:moveTo>
                    <a:pt x="368808" y="70104"/>
                  </a:moveTo>
                  <a:lnTo>
                    <a:pt x="368808" y="44196"/>
                  </a:lnTo>
                  <a:lnTo>
                    <a:pt x="356616" y="44196"/>
                  </a:lnTo>
                  <a:lnTo>
                    <a:pt x="356616" y="76200"/>
                  </a:lnTo>
                  <a:lnTo>
                    <a:pt x="368808" y="701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695306" y="3415284"/>
              <a:ext cx="219456" cy="14782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74060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3" y="3428993"/>
                  </a:moveTo>
                  <a:lnTo>
                    <a:pt x="9143993" y="0"/>
                  </a:lnTo>
                  <a:lnTo>
                    <a:pt x="0" y="0"/>
                  </a:lnTo>
                  <a:lnTo>
                    <a:pt x="0" y="3428993"/>
                  </a:lnTo>
                  <a:lnTo>
                    <a:pt x="9143993" y="34289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628250" y="3777996"/>
              <a:ext cx="2159635" cy="866140"/>
            </a:xfrm>
            <a:custGeom>
              <a:avLst/>
              <a:gdLst/>
              <a:ahLst/>
              <a:cxnLst/>
              <a:rect l="l" t="t" r="r" b="b"/>
              <a:pathLst>
                <a:path w="2159634" h="866139">
                  <a:moveTo>
                    <a:pt x="2159508" y="0"/>
                  </a:moveTo>
                  <a:lnTo>
                    <a:pt x="0" y="0"/>
                  </a:lnTo>
                  <a:lnTo>
                    <a:pt x="0" y="865631"/>
                  </a:lnTo>
                  <a:lnTo>
                    <a:pt x="2159508" y="865631"/>
                  </a:lnTo>
                  <a:lnTo>
                    <a:pt x="2159508" y="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622155" y="3777996"/>
              <a:ext cx="2170430" cy="870585"/>
            </a:xfrm>
            <a:custGeom>
              <a:avLst/>
              <a:gdLst/>
              <a:ahLst/>
              <a:cxnLst/>
              <a:rect l="l" t="t" r="r" b="b"/>
              <a:pathLst>
                <a:path w="2170429" h="870585">
                  <a:moveTo>
                    <a:pt x="10668" y="861059"/>
                  </a:moveTo>
                  <a:lnTo>
                    <a:pt x="10668" y="0"/>
                  </a:lnTo>
                  <a:lnTo>
                    <a:pt x="0" y="0"/>
                  </a:lnTo>
                  <a:lnTo>
                    <a:pt x="0" y="870203"/>
                  </a:lnTo>
                  <a:lnTo>
                    <a:pt x="6096" y="870203"/>
                  </a:lnTo>
                  <a:lnTo>
                    <a:pt x="6096" y="861059"/>
                  </a:lnTo>
                  <a:lnTo>
                    <a:pt x="10668" y="861059"/>
                  </a:lnTo>
                  <a:close/>
                </a:path>
                <a:path w="2170429" h="870585">
                  <a:moveTo>
                    <a:pt x="2165604" y="861059"/>
                  </a:moveTo>
                  <a:lnTo>
                    <a:pt x="6096" y="861059"/>
                  </a:lnTo>
                  <a:lnTo>
                    <a:pt x="10668" y="865631"/>
                  </a:lnTo>
                  <a:lnTo>
                    <a:pt x="10668" y="870203"/>
                  </a:lnTo>
                  <a:lnTo>
                    <a:pt x="2161032" y="870203"/>
                  </a:lnTo>
                  <a:lnTo>
                    <a:pt x="2161032" y="865631"/>
                  </a:lnTo>
                  <a:lnTo>
                    <a:pt x="2165604" y="861059"/>
                  </a:lnTo>
                  <a:close/>
                </a:path>
                <a:path w="2170429" h="870585">
                  <a:moveTo>
                    <a:pt x="10668" y="870203"/>
                  </a:moveTo>
                  <a:lnTo>
                    <a:pt x="10668" y="865631"/>
                  </a:lnTo>
                  <a:lnTo>
                    <a:pt x="6096" y="861059"/>
                  </a:lnTo>
                  <a:lnTo>
                    <a:pt x="6096" y="870203"/>
                  </a:lnTo>
                  <a:lnTo>
                    <a:pt x="10668" y="870203"/>
                  </a:lnTo>
                  <a:close/>
                </a:path>
                <a:path w="2170429" h="870585">
                  <a:moveTo>
                    <a:pt x="2170176" y="870203"/>
                  </a:moveTo>
                  <a:lnTo>
                    <a:pt x="2170176" y="0"/>
                  </a:lnTo>
                  <a:lnTo>
                    <a:pt x="2161032" y="0"/>
                  </a:lnTo>
                  <a:lnTo>
                    <a:pt x="2161032" y="861059"/>
                  </a:lnTo>
                  <a:lnTo>
                    <a:pt x="2165604" y="861059"/>
                  </a:lnTo>
                  <a:lnTo>
                    <a:pt x="2165604" y="870203"/>
                  </a:lnTo>
                  <a:lnTo>
                    <a:pt x="2170176" y="870203"/>
                  </a:lnTo>
                  <a:close/>
                </a:path>
                <a:path w="2170429" h="870585">
                  <a:moveTo>
                    <a:pt x="2165604" y="870203"/>
                  </a:moveTo>
                  <a:lnTo>
                    <a:pt x="2165604" y="861059"/>
                  </a:lnTo>
                  <a:lnTo>
                    <a:pt x="2161032" y="865631"/>
                  </a:lnTo>
                  <a:lnTo>
                    <a:pt x="2161032" y="870203"/>
                  </a:lnTo>
                  <a:lnTo>
                    <a:pt x="2165604" y="8702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87756" y="3778008"/>
              <a:ext cx="1224280" cy="289560"/>
            </a:xfrm>
            <a:custGeom>
              <a:avLst/>
              <a:gdLst/>
              <a:ahLst/>
              <a:cxnLst/>
              <a:rect l="l" t="t" r="r" b="b"/>
              <a:pathLst>
                <a:path w="1224279" h="289560">
                  <a:moveTo>
                    <a:pt x="38100" y="0"/>
                  </a:moveTo>
                  <a:lnTo>
                    <a:pt x="0" y="0"/>
                  </a:lnTo>
                  <a:lnTo>
                    <a:pt x="0" y="146304"/>
                  </a:lnTo>
                  <a:lnTo>
                    <a:pt x="38100" y="146304"/>
                  </a:lnTo>
                  <a:lnTo>
                    <a:pt x="38100" y="0"/>
                  </a:lnTo>
                  <a:close/>
                </a:path>
                <a:path w="1224279" h="289560">
                  <a:moveTo>
                    <a:pt x="153924" y="0"/>
                  </a:moveTo>
                  <a:lnTo>
                    <a:pt x="76200" y="0"/>
                  </a:lnTo>
                  <a:lnTo>
                    <a:pt x="76200" y="146304"/>
                  </a:lnTo>
                  <a:lnTo>
                    <a:pt x="153924" y="146304"/>
                  </a:lnTo>
                  <a:lnTo>
                    <a:pt x="153924" y="0"/>
                  </a:lnTo>
                  <a:close/>
                </a:path>
                <a:path w="1224279" h="289560">
                  <a:moveTo>
                    <a:pt x="1223772" y="1524"/>
                  </a:moveTo>
                  <a:lnTo>
                    <a:pt x="1222159" y="0"/>
                  </a:lnTo>
                  <a:lnTo>
                    <a:pt x="192024" y="0"/>
                  </a:lnTo>
                  <a:lnTo>
                    <a:pt x="192024" y="146304"/>
                  </a:lnTo>
                  <a:lnTo>
                    <a:pt x="918972" y="146304"/>
                  </a:lnTo>
                  <a:lnTo>
                    <a:pt x="918972" y="289560"/>
                  </a:lnTo>
                  <a:lnTo>
                    <a:pt x="1223772" y="152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975211" y="3777996"/>
              <a:ext cx="1043940" cy="300355"/>
            </a:xfrm>
            <a:custGeom>
              <a:avLst/>
              <a:gdLst/>
              <a:ahLst/>
              <a:cxnLst/>
              <a:rect l="l" t="t" r="r" b="b"/>
              <a:pathLst>
                <a:path w="1043940" h="300354">
                  <a:moveTo>
                    <a:pt x="9144" y="140207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150875"/>
                  </a:lnTo>
                  <a:lnTo>
                    <a:pt x="4572" y="150875"/>
                  </a:lnTo>
                  <a:lnTo>
                    <a:pt x="4572" y="140207"/>
                  </a:lnTo>
                  <a:lnTo>
                    <a:pt x="9144" y="140207"/>
                  </a:lnTo>
                  <a:close/>
                </a:path>
                <a:path w="1043940" h="300354">
                  <a:moveTo>
                    <a:pt x="736092" y="279310"/>
                  </a:moveTo>
                  <a:lnTo>
                    <a:pt x="736092" y="140207"/>
                  </a:lnTo>
                  <a:lnTo>
                    <a:pt x="4572" y="140207"/>
                  </a:lnTo>
                  <a:lnTo>
                    <a:pt x="9144" y="146303"/>
                  </a:lnTo>
                  <a:lnTo>
                    <a:pt x="9144" y="150875"/>
                  </a:lnTo>
                  <a:lnTo>
                    <a:pt x="726948" y="150875"/>
                  </a:lnTo>
                  <a:lnTo>
                    <a:pt x="726948" y="146303"/>
                  </a:lnTo>
                  <a:lnTo>
                    <a:pt x="731520" y="150875"/>
                  </a:lnTo>
                  <a:lnTo>
                    <a:pt x="731520" y="283631"/>
                  </a:lnTo>
                  <a:lnTo>
                    <a:pt x="736092" y="279310"/>
                  </a:lnTo>
                  <a:close/>
                </a:path>
                <a:path w="1043940" h="300354">
                  <a:moveTo>
                    <a:pt x="9144" y="150875"/>
                  </a:moveTo>
                  <a:lnTo>
                    <a:pt x="9144" y="146303"/>
                  </a:lnTo>
                  <a:lnTo>
                    <a:pt x="4572" y="140207"/>
                  </a:lnTo>
                  <a:lnTo>
                    <a:pt x="4572" y="150875"/>
                  </a:lnTo>
                  <a:lnTo>
                    <a:pt x="9144" y="150875"/>
                  </a:lnTo>
                  <a:close/>
                </a:path>
                <a:path w="1043940" h="300354">
                  <a:moveTo>
                    <a:pt x="731520" y="150875"/>
                  </a:moveTo>
                  <a:lnTo>
                    <a:pt x="726948" y="146303"/>
                  </a:lnTo>
                  <a:lnTo>
                    <a:pt x="726948" y="150875"/>
                  </a:lnTo>
                  <a:lnTo>
                    <a:pt x="731520" y="150875"/>
                  </a:lnTo>
                  <a:close/>
                </a:path>
                <a:path w="1043940" h="300354">
                  <a:moveTo>
                    <a:pt x="731520" y="283631"/>
                  </a:moveTo>
                  <a:lnTo>
                    <a:pt x="731520" y="150875"/>
                  </a:lnTo>
                  <a:lnTo>
                    <a:pt x="726948" y="150875"/>
                  </a:lnTo>
                  <a:lnTo>
                    <a:pt x="726948" y="300227"/>
                  </a:lnTo>
                  <a:lnTo>
                    <a:pt x="728472" y="298791"/>
                  </a:lnTo>
                  <a:lnTo>
                    <a:pt x="728472" y="286511"/>
                  </a:lnTo>
                  <a:lnTo>
                    <a:pt x="731520" y="283631"/>
                  </a:lnTo>
                  <a:close/>
                </a:path>
                <a:path w="1043940" h="300354">
                  <a:moveTo>
                    <a:pt x="1033272" y="11576"/>
                  </a:moveTo>
                  <a:lnTo>
                    <a:pt x="1033272" y="4571"/>
                  </a:lnTo>
                  <a:lnTo>
                    <a:pt x="1030046" y="1523"/>
                  </a:lnTo>
                  <a:lnTo>
                    <a:pt x="728472" y="286511"/>
                  </a:lnTo>
                  <a:lnTo>
                    <a:pt x="736092" y="289559"/>
                  </a:lnTo>
                  <a:lnTo>
                    <a:pt x="736092" y="291611"/>
                  </a:lnTo>
                  <a:lnTo>
                    <a:pt x="1033272" y="11576"/>
                  </a:lnTo>
                  <a:close/>
                </a:path>
                <a:path w="1043940" h="300354">
                  <a:moveTo>
                    <a:pt x="736092" y="291611"/>
                  </a:moveTo>
                  <a:lnTo>
                    <a:pt x="736092" y="289559"/>
                  </a:lnTo>
                  <a:lnTo>
                    <a:pt x="728472" y="286511"/>
                  </a:lnTo>
                  <a:lnTo>
                    <a:pt x="728472" y="298791"/>
                  </a:lnTo>
                  <a:lnTo>
                    <a:pt x="736092" y="291611"/>
                  </a:lnTo>
                  <a:close/>
                </a:path>
                <a:path w="1043940" h="300354">
                  <a:moveTo>
                    <a:pt x="1031658" y="0"/>
                  </a:moveTo>
                  <a:lnTo>
                    <a:pt x="1028434" y="0"/>
                  </a:lnTo>
                  <a:lnTo>
                    <a:pt x="1030046" y="1523"/>
                  </a:lnTo>
                  <a:lnTo>
                    <a:pt x="1031658" y="0"/>
                  </a:lnTo>
                  <a:close/>
                </a:path>
                <a:path w="1043940" h="300354">
                  <a:moveTo>
                    <a:pt x="1043940" y="1523"/>
                  </a:moveTo>
                  <a:lnTo>
                    <a:pt x="1042323" y="0"/>
                  </a:lnTo>
                  <a:lnTo>
                    <a:pt x="1031658" y="0"/>
                  </a:lnTo>
                  <a:lnTo>
                    <a:pt x="1030046" y="1523"/>
                  </a:lnTo>
                  <a:lnTo>
                    <a:pt x="1033272" y="4571"/>
                  </a:lnTo>
                  <a:lnTo>
                    <a:pt x="1033272" y="11576"/>
                  </a:lnTo>
                  <a:lnTo>
                    <a:pt x="1043940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859387" y="3777996"/>
              <a:ext cx="86868" cy="150875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83187" y="3777996"/>
              <a:ext cx="48895" cy="151130"/>
            </a:xfrm>
            <a:custGeom>
              <a:avLst/>
              <a:gdLst/>
              <a:ahLst/>
              <a:cxnLst/>
              <a:rect l="l" t="t" r="r" b="b"/>
              <a:pathLst>
                <a:path w="48895" h="151129">
                  <a:moveTo>
                    <a:pt x="9144" y="140207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150875"/>
                  </a:lnTo>
                  <a:lnTo>
                    <a:pt x="4572" y="150875"/>
                  </a:lnTo>
                  <a:lnTo>
                    <a:pt x="4572" y="140207"/>
                  </a:lnTo>
                  <a:lnTo>
                    <a:pt x="9144" y="140207"/>
                  </a:lnTo>
                  <a:close/>
                </a:path>
                <a:path w="48895" h="151129">
                  <a:moveTo>
                    <a:pt x="42672" y="140207"/>
                  </a:moveTo>
                  <a:lnTo>
                    <a:pt x="4572" y="140207"/>
                  </a:lnTo>
                  <a:lnTo>
                    <a:pt x="9144" y="146303"/>
                  </a:lnTo>
                  <a:lnTo>
                    <a:pt x="9144" y="150875"/>
                  </a:lnTo>
                  <a:lnTo>
                    <a:pt x="38100" y="150875"/>
                  </a:lnTo>
                  <a:lnTo>
                    <a:pt x="38100" y="146303"/>
                  </a:lnTo>
                  <a:lnTo>
                    <a:pt x="42672" y="140207"/>
                  </a:lnTo>
                  <a:close/>
                </a:path>
                <a:path w="48895" h="151129">
                  <a:moveTo>
                    <a:pt x="9144" y="150875"/>
                  </a:moveTo>
                  <a:lnTo>
                    <a:pt x="9144" y="146303"/>
                  </a:lnTo>
                  <a:lnTo>
                    <a:pt x="4572" y="140207"/>
                  </a:lnTo>
                  <a:lnTo>
                    <a:pt x="4572" y="150875"/>
                  </a:lnTo>
                  <a:lnTo>
                    <a:pt x="9144" y="150875"/>
                  </a:lnTo>
                  <a:close/>
                </a:path>
                <a:path w="48895" h="151129">
                  <a:moveTo>
                    <a:pt x="48768" y="150875"/>
                  </a:moveTo>
                  <a:lnTo>
                    <a:pt x="48768" y="0"/>
                  </a:lnTo>
                  <a:lnTo>
                    <a:pt x="38100" y="0"/>
                  </a:lnTo>
                  <a:lnTo>
                    <a:pt x="38100" y="140207"/>
                  </a:lnTo>
                  <a:lnTo>
                    <a:pt x="42672" y="140207"/>
                  </a:lnTo>
                  <a:lnTo>
                    <a:pt x="42672" y="150875"/>
                  </a:lnTo>
                  <a:lnTo>
                    <a:pt x="48768" y="150875"/>
                  </a:lnTo>
                  <a:close/>
                </a:path>
                <a:path w="48895" h="151129">
                  <a:moveTo>
                    <a:pt x="42672" y="150875"/>
                  </a:moveTo>
                  <a:lnTo>
                    <a:pt x="42672" y="140207"/>
                  </a:lnTo>
                  <a:lnTo>
                    <a:pt x="38100" y="146303"/>
                  </a:lnTo>
                  <a:lnTo>
                    <a:pt x="38100" y="150875"/>
                  </a:lnTo>
                  <a:lnTo>
                    <a:pt x="42672" y="1508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868274" y="1546859"/>
            <a:ext cx="1367155" cy="79248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Sistem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6338179" y="1964436"/>
            <a:ext cx="1489075" cy="739140"/>
            <a:chOff x="6338179" y="1964436"/>
            <a:chExt cx="1489075" cy="739140"/>
          </a:xfrm>
        </p:grpSpPr>
        <p:sp>
          <p:nvSpPr>
            <p:cNvPr id="72" name="object 72"/>
            <p:cNvSpPr/>
            <p:nvPr/>
          </p:nvSpPr>
          <p:spPr>
            <a:xfrm>
              <a:off x="6356466" y="1978151"/>
              <a:ext cx="1440180" cy="721360"/>
            </a:xfrm>
            <a:custGeom>
              <a:avLst/>
              <a:gdLst/>
              <a:ahLst/>
              <a:cxnLst/>
              <a:rect l="l" t="t" r="r" b="b"/>
              <a:pathLst>
                <a:path w="1440179" h="721360">
                  <a:moveTo>
                    <a:pt x="1440179" y="0"/>
                  </a:moveTo>
                  <a:lnTo>
                    <a:pt x="667511" y="224027"/>
                  </a:lnTo>
                  <a:lnTo>
                    <a:pt x="815339" y="254507"/>
                  </a:lnTo>
                  <a:lnTo>
                    <a:pt x="335279" y="397763"/>
                  </a:lnTo>
                  <a:lnTo>
                    <a:pt x="505967" y="441959"/>
                  </a:lnTo>
                  <a:lnTo>
                    <a:pt x="0" y="591311"/>
                  </a:lnTo>
                  <a:lnTo>
                    <a:pt x="565403" y="720851"/>
                  </a:lnTo>
                  <a:lnTo>
                    <a:pt x="856487" y="518159"/>
                  </a:lnTo>
                  <a:lnTo>
                    <a:pt x="736091" y="493775"/>
                  </a:lnTo>
                  <a:lnTo>
                    <a:pt x="1104899" y="320039"/>
                  </a:lnTo>
                  <a:lnTo>
                    <a:pt x="984503" y="291083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338179" y="1964436"/>
              <a:ext cx="1489075" cy="739140"/>
            </a:xfrm>
            <a:custGeom>
              <a:avLst/>
              <a:gdLst/>
              <a:ahLst/>
              <a:cxnLst/>
              <a:rect l="l" t="t" r="r" b="b"/>
              <a:pathLst>
                <a:path w="1489075" h="739139">
                  <a:moveTo>
                    <a:pt x="523072" y="459942"/>
                  </a:moveTo>
                  <a:lnTo>
                    <a:pt x="507680" y="455970"/>
                  </a:lnTo>
                  <a:lnTo>
                    <a:pt x="0" y="605028"/>
                  </a:lnTo>
                  <a:lnTo>
                    <a:pt x="19812" y="609580"/>
                  </a:lnTo>
                  <a:lnTo>
                    <a:pt x="19812" y="600456"/>
                  </a:lnTo>
                  <a:lnTo>
                    <a:pt x="37159" y="604441"/>
                  </a:lnTo>
                  <a:lnTo>
                    <a:pt x="523072" y="459942"/>
                  </a:lnTo>
                  <a:close/>
                </a:path>
                <a:path w="1489075" h="739139">
                  <a:moveTo>
                    <a:pt x="37159" y="604441"/>
                  </a:moveTo>
                  <a:lnTo>
                    <a:pt x="19812" y="600456"/>
                  </a:lnTo>
                  <a:lnTo>
                    <a:pt x="19812" y="609580"/>
                  </a:lnTo>
                  <a:lnTo>
                    <a:pt x="37159" y="604441"/>
                  </a:lnTo>
                  <a:close/>
                </a:path>
                <a:path w="1489075" h="739139">
                  <a:moveTo>
                    <a:pt x="19849" y="609588"/>
                  </a:moveTo>
                  <a:close/>
                </a:path>
                <a:path w="1489075" h="739139">
                  <a:moveTo>
                    <a:pt x="583041" y="729846"/>
                  </a:moveTo>
                  <a:lnTo>
                    <a:pt x="37159" y="604441"/>
                  </a:lnTo>
                  <a:lnTo>
                    <a:pt x="19849" y="609588"/>
                  </a:lnTo>
                  <a:lnTo>
                    <a:pt x="580644" y="738439"/>
                  </a:lnTo>
                  <a:lnTo>
                    <a:pt x="580644" y="731520"/>
                  </a:lnTo>
                  <a:lnTo>
                    <a:pt x="583041" y="729846"/>
                  </a:lnTo>
                  <a:close/>
                </a:path>
                <a:path w="1489075" h="739139">
                  <a:moveTo>
                    <a:pt x="831829" y="272738"/>
                  </a:moveTo>
                  <a:lnTo>
                    <a:pt x="814123" y="269001"/>
                  </a:lnTo>
                  <a:lnTo>
                    <a:pt x="335280" y="411480"/>
                  </a:lnTo>
                  <a:lnTo>
                    <a:pt x="353568" y="416199"/>
                  </a:lnTo>
                  <a:lnTo>
                    <a:pt x="353568" y="406908"/>
                  </a:lnTo>
                  <a:lnTo>
                    <a:pt x="371006" y="411267"/>
                  </a:lnTo>
                  <a:lnTo>
                    <a:pt x="831829" y="272738"/>
                  </a:lnTo>
                  <a:close/>
                </a:path>
                <a:path w="1489075" h="739139">
                  <a:moveTo>
                    <a:pt x="371006" y="411267"/>
                  </a:moveTo>
                  <a:lnTo>
                    <a:pt x="353568" y="406908"/>
                  </a:lnTo>
                  <a:lnTo>
                    <a:pt x="355092" y="416052"/>
                  </a:lnTo>
                  <a:lnTo>
                    <a:pt x="371006" y="411267"/>
                  </a:lnTo>
                  <a:close/>
                </a:path>
                <a:path w="1489075" h="739139">
                  <a:moveTo>
                    <a:pt x="542544" y="454152"/>
                  </a:moveTo>
                  <a:lnTo>
                    <a:pt x="371006" y="411267"/>
                  </a:lnTo>
                  <a:lnTo>
                    <a:pt x="355092" y="416052"/>
                  </a:lnTo>
                  <a:lnTo>
                    <a:pt x="353568" y="406908"/>
                  </a:lnTo>
                  <a:lnTo>
                    <a:pt x="353568" y="416199"/>
                  </a:lnTo>
                  <a:lnTo>
                    <a:pt x="507680" y="455970"/>
                  </a:lnTo>
                  <a:lnTo>
                    <a:pt x="524256" y="451104"/>
                  </a:lnTo>
                  <a:lnTo>
                    <a:pt x="524256" y="459590"/>
                  </a:lnTo>
                  <a:lnTo>
                    <a:pt x="542544" y="454152"/>
                  </a:lnTo>
                  <a:close/>
                </a:path>
                <a:path w="1489075" h="739139">
                  <a:moveTo>
                    <a:pt x="524256" y="459590"/>
                  </a:moveTo>
                  <a:lnTo>
                    <a:pt x="524256" y="451104"/>
                  </a:lnTo>
                  <a:lnTo>
                    <a:pt x="507680" y="455970"/>
                  </a:lnTo>
                  <a:lnTo>
                    <a:pt x="523072" y="459942"/>
                  </a:lnTo>
                  <a:lnTo>
                    <a:pt x="524256" y="459590"/>
                  </a:lnTo>
                  <a:close/>
                </a:path>
                <a:path w="1489075" h="739139">
                  <a:moveTo>
                    <a:pt x="524256" y="460248"/>
                  </a:moveTo>
                  <a:lnTo>
                    <a:pt x="524256" y="459590"/>
                  </a:lnTo>
                  <a:lnTo>
                    <a:pt x="523072" y="459942"/>
                  </a:lnTo>
                  <a:lnTo>
                    <a:pt x="524256" y="460248"/>
                  </a:lnTo>
                  <a:close/>
                </a:path>
                <a:path w="1489075" h="739139">
                  <a:moveTo>
                    <a:pt x="583692" y="729996"/>
                  </a:moveTo>
                  <a:lnTo>
                    <a:pt x="583041" y="729846"/>
                  </a:lnTo>
                  <a:lnTo>
                    <a:pt x="580644" y="731520"/>
                  </a:lnTo>
                  <a:lnTo>
                    <a:pt x="583692" y="729996"/>
                  </a:lnTo>
                  <a:close/>
                </a:path>
                <a:path w="1489075" h="739139">
                  <a:moveTo>
                    <a:pt x="583692" y="739140"/>
                  </a:moveTo>
                  <a:lnTo>
                    <a:pt x="583692" y="729996"/>
                  </a:lnTo>
                  <a:lnTo>
                    <a:pt x="580644" y="731520"/>
                  </a:lnTo>
                  <a:lnTo>
                    <a:pt x="580644" y="738439"/>
                  </a:lnTo>
                  <a:lnTo>
                    <a:pt x="583692" y="739140"/>
                  </a:lnTo>
                  <a:close/>
                </a:path>
                <a:path w="1489075" h="739139">
                  <a:moveTo>
                    <a:pt x="874776" y="537282"/>
                  </a:moveTo>
                  <a:lnTo>
                    <a:pt x="874776" y="536448"/>
                  </a:lnTo>
                  <a:lnTo>
                    <a:pt x="863292" y="534254"/>
                  </a:lnTo>
                  <a:lnTo>
                    <a:pt x="583041" y="729846"/>
                  </a:lnTo>
                  <a:lnTo>
                    <a:pt x="583692" y="729996"/>
                  </a:lnTo>
                  <a:lnTo>
                    <a:pt x="583692" y="739140"/>
                  </a:lnTo>
                  <a:lnTo>
                    <a:pt x="874776" y="537282"/>
                  </a:lnTo>
                  <a:close/>
                </a:path>
                <a:path w="1489075" h="739139">
                  <a:moveTo>
                    <a:pt x="1488948" y="0"/>
                  </a:moveTo>
                  <a:lnTo>
                    <a:pt x="665988" y="237744"/>
                  </a:lnTo>
                  <a:lnTo>
                    <a:pt x="687324" y="242246"/>
                  </a:lnTo>
                  <a:lnTo>
                    <a:pt x="687324" y="233172"/>
                  </a:lnTo>
                  <a:lnTo>
                    <a:pt x="705847" y="236945"/>
                  </a:lnTo>
                  <a:lnTo>
                    <a:pt x="1429817" y="27036"/>
                  </a:lnTo>
                  <a:lnTo>
                    <a:pt x="1455420" y="10668"/>
                  </a:lnTo>
                  <a:lnTo>
                    <a:pt x="1459992" y="18288"/>
                  </a:lnTo>
                  <a:lnTo>
                    <a:pt x="1459992" y="18542"/>
                  </a:lnTo>
                  <a:lnTo>
                    <a:pt x="1488948" y="0"/>
                  </a:lnTo>
                  <a:close/>
                </a:path>
                <a:path w="1489075" h="739139">
                  <a:moveTo>
                    <a:pt x="705847" y="236945"/>
                  </a:moveTo>
                  <a:lnTo>
                    <a:pt x="687324" y="233172"/>
                  </a:lnTo>
                  <a:lnTo>
                    <a:pt x="687324" y="242246"/>
                  </a:lnTo>
                  <a:lnTo>
                    <a:pt x="687463" y="242275"/>
                  </a:lnTo>
                  <a:lnTo>
                    <a:pt x="705847" y="236945"/>
                  </a:lnTo>
                  <a:close/>
                </a:path>
                <a:path w="1489075" h="739139">
                  <a:moveTo>
                    <a:pt x="687463" y="242275"/>
                  </a:moveTo>
                  <a:lnTo>
                    <a:pt x="687324" y="242246"/>
                  </a:lnTo>
                  <a:lnTo>
                    <a:pt x="687463" y="242275"/>
                  </a:lnTo>
                  <a:close/>
                </a:path>
                <a:path w="1489075" h="739139">
                  <a:moveTo>
                    <a:pt x="851916" y="266700"/>
                  </a:moveTo>
                  <a:lnTo>
                    <a:pt x="705847" y="236945"/>
                  </a:lnTo>
                  <a:lnTo>
                    <a:pt x="687463" y="242275"/>
                  </a:lnTo>
                  <a:lnTo>
                    <a:pt x="814123" y="269001"/>
                  </a:lnTo>
                  <a:lnTo>
                    <a:pt x="832104" y="263652"/>
                  </a:lnTo>
                  <a:lnTo>
                    <a:pt x="832104" y="272655"/>
                  </a:lnTo>
                  <a:lnTo>
                    <a:pt x="851916" y="266700"/>
                  </a:lnTo>
                  <a:close/>
                </a:path>
                <a:path w="1489075" h="739139">
                  <a:moveTo>
                    <a:pt x="1121664" y="339454"/>
                  </a:moveTo>
                  <a:lnTo>
                    <a:pt x="1121664" y="338328"/>
                  </a:lnTo>
                  <a:lnTo>
                    <a:pt x="1108724" y="335318"/>
                  </a:lnTo>
                  <a:lnTo>
                    <a:pt x="739140" y="510540"/>
                  </a:lnTo>
                  <a:lnTo>
                    <a:pt x="755904" y="513742"/>
                  </a:lnTo>
                  <a:lnTo>
                    <a:pt x="755904" y="502920"/>
                  </a:lnTo>
                  <a:lnTo>
                    <a:pt x="770595" y="505824"/>
                  </a:lnTo>
                  <a:lnTo>
                    <a:pt x="1121664" y="339454"/>
                  </a:lnTo>
                  <a:close/>
                </a:path>
                <a:path w="1489075" h="739139">
                  <a:moveTo>
                    <a:pt x="770595" y="505824"/>
                  </a:moveTo>
                  <a:lnTo>
                    <a:pt x="755904" y="502920"/>
                  </a:lnTo>
                  <a:lnTo>
                    <a:pt x="757428" y="512064"/>
                  </a:lnTo>
                  <a:lnTo>
                    <a:pt x="770595" y="505824"/>
                  </a:lnTo>
                  <a:close/>
                </a:path>
                <a:path w="1489075" h="739139">
                  <a:moveTo>
                    <a:pt x="886968" y="528828"/>
                  </a:moveTo>
                  <a:lnTo>
                    <a:pt x="770595" y="505824"/>
                  </a:lnTo>
                  <a:lnTo>
                    <a:pt x="757428" y="512064"/>
                  </a:lnTo>
                  <a:lnTo>
                    <a:pt x="755904" y="502920"/>
                  </a:lnTo>
                  <a:lnTo>
                    <a:pt x="755904" y="513742"/>
                  </a:lnTo>
                  <a:lnTo>
                    <a:pt x="863292" y="534254"/>
                  </a:lnTo>
                  <a:lnTo>
                    <a:pt x="873252" y="527304"/>
                  </a:lnTo>
                  <a:lnTo>
                    <a:pt x="874776" y="536448"/>
                  </a:lnTo>
                  <a:lnTo>
                    <a:pt x="874776" y="537282"/>
                  </a:lnTo>
                  <a:lnTo>
                    <a:pt x="886968" y="528828"/>
                  </a:lnTo>
                  <a:close/>
                </a:path>
                <a:path w="1489075" h="739139">
                  <a:moveTo>
                    <a:pt x="832104" y="272655"/>
                  </a:moveTo>
                  <a:lnTo>
                    <a:pt x="832104" y="263652"/>
                  </a:lnTo>
                  <a:lnTo>
                    <a:pt x="814123" y="269001"/>
                  </a:lnTo>
                  <a:lnTo>
                    <a:pt x="831829" y="272738"/>
                  </a:lnTo>
                  <a:lnTo>
                    <a:pt x="832104" y="272655"/>
                  </a:lnTo>
                  <a:close/>
                </a:path>
                <a:path w="1489075" h="739139">
                  <a:moveTo>
                    <a:pt x="832104" y="272796"/>
                  </a:moveTo>
                  <a:lnTo>
                    <a:pt x="832104" y="272655"/>
                  </a:lnTo>
                  <a:lnTo>
                    <a:pt x="831829" y="272738"/>
                  </a:lnTo>
                  <a:lnTo>
                    <a:pt x="832104" y="272796"/>
                  </a:lnTo>
                  <a:close/>
                </a:path>
                <a:path w="1489075" h="739139">
                  <a:moveTo>
                    <a:pt x="874776" y="536448"/>
                  </a:moveTo>
                  <a:lnTo>
                    <a:pt x="873252" y="527304"/>
                  </a:lnTo>
                  <a:lnTo>
                    <a:pt x="863292" y="534254"/>
                  </a:lnTo>
                  <a:lnTo>
                    <a:pt x="874776" y="536448"/>
                  </a:lnTo>
                  <a:close/>
                </a:path>
                <a:path w="1489075" h="739139">
                  <a:moveTo>
                    <a:pt x="1459992" y="18542"/>
                  </a:moveTo>
                  <a:lnTo>
                    <a:pt x="1459992" y="18288"/>
                  </a:lnTo>
                  <a:lnTo>
                    <a:pt x="1429817" y="27036"/>
                  </a:lnTo>
                  <a:lnTo>
                    <a:pt x="990600" y="307848"/>
                  </a:lnTo>
                  <a:lnTo>
                    <a:pt x="1004316" y="311037"/>
                  </a:lnTo>
                  <a:lnTo>
                    <a:pt x="1004316" y="300228"/>
                  </a:lnTo>
                  <a:lnTo>
                    <a:pt x="1015793" y="302998"/>
                  </a:lnTo>
                  <a:lnTo>
                    <a:pt x="1459992" y="18542"/>
                  </a:lnTo>
                  <a:close/>
                </a:path>
                <a:path w="1489075" h="739139">
                  <a:moveTo>
                    <a:pt x="1015793" y="302998"/>
                  </a:moveTo>
                  <a:lnTo>
                    <a:pt x="1004316" y="300228"/>
                  </a:lnTo>
                  <a:lnTo>
                    <a:pt x="1005840" y="309372"/>
                  </a:lnTo>
                  <a:lnTo>
                    <a:pt x="1015793" y="302998"/>
                  </a:lnTo>
                  <a:close/>
                </a:path>
                <a:path w="1489075" h="739139">
                  <a:moveTo>
                    <a:pt x="1136904" y="332232"/>
                  </a:moveTo>
                  <a:lnTo>
                    <a:pt x="1015793" y="302998"/>
                  </a:lnTo>
                  <a:lnTo>
                    <a:pt x="1005840" y="309372"/>
                  </a:lnTo>
                  <a:lnTo>
                    <a:pt x="1004316" y="300228"/>
                  </a:lnTo>
                  <a:lnTo>
                    <a:pt x="1004316" y="311037"/>
                  </a:lnTo>
                  <a:lnTo>
                    <a:pt x="1108724" y="335318"/>
                  </a:lnTo>
                  <a:lnTo>
                    <a:pt x="1121664" y="329184"/>
                  </a:lnTo>
                  <a:lnTo>
                    <a:pt x="1121664" y="339454"/>
                  </a:lnTo>
                  <a:lnTo>
                    <a:pt x="1136904" y="332232"/>
                  </a:lnTo>
                  <a:close/>
                </a:path>
                <a:path w="1489075" h="739139">
                  <a:moveTo>
                    <a:pt x="1121664" y="338328"/>
                  </a:moveTo>
                  <a:lnTo>
                    <a:pt x="1121664" y="329184"/>
                  </a:lnTo>
                  <a:lnTo>
                    <a:pt x="1108724" y="335318"/>
                  </a:lnTo>
                  <a:lnTo>
                    <a:pt x="1121664" y="338328"/>
                  </a:lnTo>
                  <a:close/>
                </a:path>
                <a:path w="1489075" h="739139">
                  <a:moveTo>
                    <a:pt x="1459992" y="18288"/>
                  </a:moveTo>
                  <a:lnTo>
                    <a:pt x="1455420" y="10668"/>
                  </a:lnTo>
                  <a:lnTo>
                    <a:pt x="1429817" y="27036"/>
                  </a:lnTo>
                  <a:lnTo>
                    <a:pt x="1459992" y="18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6074026" y="1788667"/>
            <a:ext cx="948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Arayüz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257932" y="3661662"/>
            <a:ext cx="840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Girdiler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398382" y="3777996"/>
            <a:ext cx="3323844" cy="79857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4942202" y="4089906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386954" y="4163058"/>
            <a:ext cx="16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589902" y="4089906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6633835" y="4637532"/>
            <a:ext cx="1525905" cy="1812289"/>
            <a:chOff x="6633835" y="4637532"/>
            <a:chExt cx="1525905" cy="1812289"/>
          </a:xfrm>
        </p:grpSpPr>
        <p:sp>
          <p:nvSpPr>
            <p:cNvPr id="81" name="object 81"/>
            <p:cNvSpPr/>
            <p:nvPr/>
          </p:nvSpPr>
          <p:spPr>
            <a:xfrm>
              <a:off x="6644503" y="4643627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399" y="914399"/>
                  </a:moveTo>
                  <a:lnTo>
                    <a:pt x="624839" y="545591"/>
                  </a:lnTo>
                  <a:lnTo>
                    <a:pt x="701039" y="509015"/>
                  </a:lnTo>
                  <a:lnTo>
                    <a:pt x="466343" y="288035"/>
                  </a:lnTo>
                  <a:lnTo>
                    <a:pt x="544067" y="257555"/>
                  </a:lnTo>
                  <a:lnTo>
                    <a:pt x="358139" y="0"/>
                  </a:lnTo>
                  <a:lnTo>
                    <a:pt x="0" y="164591"/>
                  </a:lnTo>
                  <a:lnTo>
                    <a:pt x="321563" y="355091"/>
                  </a:lnTo>
                  <a:lnTo>
                    <a:pt x="211835" y="411479"/>
                  </a:lnTo>
                  <a:lnTo>
                    <a:pt x="516635" y="592835"/>
                  </a:lnTo>
                  <a:lnTo>
                    <a:pt x="423671" y="630935"/>
                  </a:lnTo>
                  <a:lnTo>
                    <a:pt x="914399" y="914399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633835" y="4637532"/>
              <a:ext cx="943610" cy="937260"/>
            </a:xfrm>
            <a:custGeom>
              <a:avLst/>
              <a:gdLst/>
              <a:ahLst/>
              <a:cxnLst/>
              <a:rect l="l" t="t" r="r" b="b"/>
              <a:pathLst>
                <a:path w="943609" h="937260">
                  <a:moveTo>
                    <a:pt x="562356" y="265176"/>
                  </a:moveTo>
                  <a:lnTo>
                    <a:pt x="370332" y="0"/>
                  </a:lnTo>
                  <a:lnTo>
                    <a:pt x="0" y="170688"/>
                  </a:lnTo>
                  <a:lnTo>
                    <a:pt x="12192" y="177912"/>
                  </a:lnTo>
                  <a:lnTo>
                    <a:pt x="12192" y="167640"/>
                  </a:lnTo>
                  <a:lnTo>
                    <a:pt x="19466" y="171916"/>
                  </a:lnTo>
                  <a:lnTo>
                    <a:pt x="364236" y="13469"/>
                  </a:lnTo>
                  <a:lnTo>
                    <a:pt x="364236" y="9144"/>
                  </a:lnTo>
                  <a:lnTo>
                    <a:pt x="370332" y="10668"/>
                  </a:lnTo>
                  <a:lnTo>
                    <a:pt x="370332" y="17588"/>
                  </a:lnTo>
                  <a:lnTo>
                    <a:pt x="546578" y="261733"/>
                  </a:lnTo>
                  <a:lnTo>
                    <a:pt x="553212" y="259080"/>
                  </a:lnTo>
                  <a:lnTo>
                    <a:pt x="553212" y="268901"/>
                  </a:lnTo>
                  <a:lnTo>
                    <a:pt x="562356" y="265176"/>
                  </a:lnTo>
                  <a:close/>
                </a:path>
                <a:path w="943609" h="937260">
                  <a:moveTo>
                    <a:pt x="19466" y="171916"/>
                  </a:moveTo>
                  <a:lnTo>
                    <a:pt x="12192" y="167640"/>
                  </a:lnTo>
                  <a:lnTo>
                    <a:pt x="12192" y="175260"/>
                  </a:lnTo>
                  <a:lnTo>
                    <a:pt x="19466" y="171916"/>
                  </a:lnTo>
                  <a:close/>
                </a:path>
                <a:path w="943609" h="937260">
                  <a:moveTo>
                    <a:pt x="341376" y="361188"/>
                  </a:moveTo>
                  <a:lnTo>
                    <a:pt x="19466" y="171916"/>
                  </a:lnTo>
                  <a:lnTo>
                    <a:pt x="12192" y="175260"/>
                  </a:lnTo>
                  <a:lnTo>
                    <a:pt x="12192" y="177912"/>
                  </a:lnTo>
                  <a:lnTo>
                    <a:pt x="321011" y="360917"/>
                  </a:lnTo>
                  <a:lnTo>
                    <a:pt x="329184" y="356616"/>
                  </a:lnTo>
                  <a:lnTo>
                    <a:pt x="329184" y="367521"/>
                  </a:lnTo>
                  <a:lnTo>
                    <a:pt x="341376" y="361188"/>
                  </a:lnTo>
                  <a:close/>
                </a:path>
                <a:path w="943609" h="937260">
                  <a:moveTo>
                    <a:pt x="329184" y="367521"/>
                  </a:moveTo>
                  <a:lnTo>
                    <a:pt x="329184" y="365760"/>
                  </a:lnTo>
                  <a:lnTo>
                    <a:pt x="321011" y="360917"/>
                  </a:lnTo>
                  <a:lnTo>
                    <a:pt x="213360" y="417576"/>
                  </a:lnTo>
                  <a:lnTo>
                    <a:pt x="224028" y="423903"/>
                  </a:lnTo>
                  <a:lnTo>
                    <a:pt x="224028" y="422148"/>
                  </a:lnTo>
                  <a:lnTo>
                    <a:pt x="225552" y="413004"/>
                  </a:lnTo>
                  <a:lnTo>
                    <a:pt x="233045" y="417463"/>
                  </a:lnTo>
                  <a:lnTo>
                    <a:pt x="329184" y="367521"/>
                  </a:lnTo>
                  <a:close/>
                </a:path>
                <a:path w="943609" h="937260">
                  <a:moveTo>
                    <a:pt x="233045" y="417463"/>
                  </a:moveTo>
                  <a:lnTo>
                    <a:pt x="225552" y="413004"/>
                  </a:lnTo>
                  <a:lnTo>
                    <a:pt x="224028" y="422148"/>
                  </a:lnTo>
                  <a:lnTo>
                    <a:pt x="233045" y="417463"/>
                  </a:lnTo>
                  <a:close/>
                </a:path>
                <a:path w="943609" h="937260">
                  <a:moveTo>
                    <a:pt x="537972" y="598932"/>
                  </a:moveTo>
                  <a:lnTo>
                    <a:pt x="233045" y="417463"/>
                  </a:lnTo>
                  <a:lnTo>
                    <a:pt x="224028" y="422148"/>
                  </a:lnTo>
                  <a:lnTo>
                    <a:pt x="224028" y="423903"/>
                  </a:lnTo>
                  <a:lnTo>
                    <a:pt x="517349" y="597883"/>
                  </a:lnTo>
                  <a:lnTo>
                    <a:pt x="525780" y="594360"/>
                  </a:lnTo>
                  <a:lnTo>
                    <a:pt x="525780" y="604027"/>
                  </a:lnTo>
                  <a:lnTo>
                    <a:pt x="537972" y="598932"/>
                  </a:lnTo>
                  <a:close/>
                </a:path>
                <a:path w="943609" h="937260">
                  <a:moveTo>
                    <a:pt x="329184" y="365760"/>
                  </a:moveTo>
                  <a:lnTo>
                    <a:pt x="329184" y="356616"/>
                  </a:lnTo>
                  <a:lnTo>
                    <a:pt x="321011" y="360917"/>
                  </a:lnTo>
                  <a:lnTo>
                    <a:pt x="329184" y="365760"/>
                  </a:lnTo>
                  <a:close/>
                </a:path>
                <a:path w="943609" h="937260">
                  <a:moveTo>
                    <a:pt x="370332" y="10668"/>
                  </a:moveTo>
                  <a:lnTo>
                    <a:pt x="364236" y="9144"/>
                  </a:lnTo>
                  <a:lnTo>
                    <a:pt x="366580" y="12391"/>
                  </a:lnTo>
                  <a:lnTo>
                    <a:pt x="370332" y="10668"/>
                  </a:lnTo>
                  <a:close/>
                </a:path>
                <a:path w="943609" h="937260">
                  <a:moveTo>
                    <a:pt x="366580" y="12391"/>
                  </a:moveTo>
                  <a:lnTo>
                    <a:pt x="364236" y="9144"/>
                  </a:lnTo>
                  <a:lnTo>
                    <a:pt x="364236" y="13469"/>
                  </a:lnTo>
                  <a:lnTo>
                    <a:pt x="366580" y="12391"/>
                  </a:lnTo>
                  <a:close/>
                </a:path>
                <a:path w="943609" h="937260">
                  <a:moveTo>
                    <a:pt x="370332" y="17588"/>
                  </a:moveTo>
                  <a:lnTo>
                    <a:pt x="370332" y="10668"/>
                  </a:lnTo>
                  <a:lnTo>
                    <a:pt x="366580" y="12391"/>
                  </a:lnTo>
                  <a:lnTo>
                    <a:pt x="370332" y="17588"/>
                  </a:lnTo>
                  <a:close/>
                </a:path>
                <a:path w="943609" h="937260">
                  <a:moveTo>
                    <a:pt x="525780" y="604027"/>
                  </a:moveTo>
                  <a:lnTo>
                    <a:pt x="525780" y="594360"/>
                  </a:lnTo>
                  <a:lnTo>
                    <a:pt x="524256" y="601980"/>
                  </a:lnTo>
                  <a:lnTo>
                    <a:pt x="517349" y="597883"/>
                  </a:lnTo>
                  <a:lnTo>
                    <a:pt x="423672" y="637032"/>
                  </a:lnTo>
                  <a:lnTo>
                    <a:pt x="435864" y="644075"/>
                  </a:lnTo>
                  <a:lnTo>
                    <a:pt x="435864" y="633984"/>
                  </a:lnTo>
                  <a:lnTo>
                    <a:pt x="443542" y="638395"/>
                  </a:lnTo>
                  <a:lnTo>
                    <a:pt x="525780" y="604027"/>
                  </a:lnTo>
                  <a:close/>
                </a:path>
                <a:path w="943609" h="937260">
                  <a:moveTo>
                    <a:pt x="443542" y="638395"/>
                  </a:moveTo>
                  <a:lnTo>
                    <a:pt x="435864" y="633984"/>
                  </a:lnTo>
                  <a:lnTo>
                    <a:pt x="435864" y="641604"/>
                  </a:lnTo>
                  <a:lnTo>
                    <a:pt x="443542" y="638395"/>
                  </a:lnTo>
                  <a:close/>
                </a:path>
                <a:path w="943609" h="937260">
                  <a:moveTo>
                    <a:pt x="926592" y="927575"/>
                  </a:moveTo>
                  <a:lnTo>
                    <a:pt x="926592" y="915924"/>
                  </a:lnTo>
                  <a:lnTo>
                    <a:pt x="920496" y="923544"/>
                  </a:lnTo>
                  <a:lnTo>
                    <a:pt x="904641" y="903312"/>
                  </a:lnTo>
                  <a:lnTo>
                    <a:pt x="443542" y="638395"/>
                  </a:lnTo>
                  <a:lnTo>
                    <a:pt x="435864" y="641604"/>
                  </a:lnTo>
                  <a:lnTo>
                    <a:pt x="435864" y="644075"/>
                  </a:lnTo>
                  <a:lnTo>
                    <a:pt x="926592" y="927575"/>
                  </a:lnTo>
                  <a:close/>
                </a:path>
                <a:path w="943609" h="937260">
                  <a:moveTo>
                    <a:pt x="553212" y="268901"/>
                  </a:moveTo>
                  <a:lnTo>
                    <a:pt x="553212" y="259080"/>
                  </a:lnTo>
                  <a:lnTo>
                    <a:pt x="550164" y="266700"/>
                  </a:lnTo>
                  <a:lnTo>
                    <a:pt x="546578" y="261733"/>
                  </a:lnTo>
                  <a:lnTo>
                    <a:pt x="469392" y="292608"/>
                  </a:lnTo>
                  <a:lnTo>
                    <a:pt x="480060" y="302664"/>
                  </a:lnTo>
                  <a:lnTo>
                    <a:pt x="480060" y="298704"/>
                  </a:lnTo>
                  <a:lnTo>
                    <a:pt x="481584" y="291084"/>
                  </a:lnTo>
                  <a:lnTo>
                    <a:pt x="486745" y="295980"/>
                  </a:lnTo>
                  <a:lnTo>
                    <a:pt x="553212" y="268901"/>
                  </a:lnTo>
                  <a:close/>
                </a:path>
                <a:path w="943609" h="937260">
                  <a:moveTo>
                    <a:pt x="486745" y="295980"/>
                  </a:moveTo>
                  <a:lnTo>
                    <a:pt x="481584" y="291084"/>
                  </a:lnTo>
                  <a:lnTo>
                    <a:pt x="480060" y="298704"/>
                  </a:lnTo>
                  <a:lnTo>
                    <a:pt x="486745" y="295980"/>
                  </a:lnTo>
                  <a:close/>
                </a:path>
                <a:path w="943609" h="937260">
                  <a:moveTo>
                    <a:pt x="719328" y="516636"/>
                  </a:moveTo>
                  <a:lnTo>
                    <a:pt x="486745" y="295980"/>
                  </a:lnTo>
                  <a:lnTo>
                    <a:pt x="480060" y="298704"/>
                  </a:lnTo>
                  <a:lnTo>
                    <a:pt x="480060" y="302664"/>
                  </a:lnTo>
                  <a:lnTo>
                    <a:pt x="703824" y="513601"/>
                  </a:lnTo>
                  <a:lnTo>
                    <a:pt x="710184" y="510540"/>
                  </a:lnTo>
                  <a:lnTo>
                    <a:pt x="710184" y="521038"/>
                  </a:lnTo>
                  <a:lnTo>
                    <a:pt x="719328" y="516636"/>
                  </a:lnTo>
                  <a:close/>
                </a:path>
                <a:path w="943609" h="937260">
                  <a:moveTo>
                    <a:pt x="525780" y="594360"/>
                  </a:moveTo>
                  <a:lnTo>
                    <a:pt x="517349" y="597883"/>
                  </a:lnTo>
                  <a:lnTo>
                    <a:pt x="524256" y="601980"/>
                  </a:lnTo>
                  <a:lnTo>
                    <a:pt x="525780" y="594360"/>
                  </a:lnTo>
                  <a:close/>
                </a:path>
                <a:path w="943609" h="937260">
                  <a:moveTo>
                    <a:pt x="553212" y="259080"/>
                  </a:moveTo>
                  <a:lnTo>
                    <a:pt x="546578" y="261733"/>
                  </a:lnTo>
                  <a:lnTo>
                    <a:pt x="550164" y="266700"/>
                  </a:lnTo>
                  <a:lnTo>
                    <a:pt x="553212" y="259080"/>
                  </a:lnTo>
                  <a:close/>
                </a:path>
                <a:path w="943609" h="937260">
                  <a:moveTo>
                    <a:pt x="710184" y="521038"/>
                  </a:moveTo>
                  <a:lnTo>
                    <a:pt x="710184" y="510540"/>
                  </a:lnTo>
                  <a:lnTo>
                    <a:pt x="708660" y="518160"/>
                  </a:lnTo>
                  <a:lnTo>
                    <a:pt x="703824" y="513601"/>
                  </a:lnTo>
                  <a:lnTo>
                    <a:pt x="627888" y="550164"/>
                  </a:lnTo>
                  <a:lnTo>
                    <a:pt x="637032" y="561832"/>
                  </a:lnTo>
                  <a:lnTo>
                    <a:pt x="637032" y="556260"/>
                  </a:lnTo>
                  <a:lnTo>
                    <a:pt x="638556" y="548640"/>
                  </a:lnTo>
                  <a:lnTo>
                    <a:pt x="642476" y="553638"/>
                  </a:lnTo>
                  <a:lnTo>
                    <a:pt x="710184" y="521038"/>
                  </a:lnTo>
                  <a:close/>
                </a:path>
                <a:path w="943609" h="937260">
                  <a:moveTo>
                    <a:pt x="642476" y="553638"/>
                  </a:moveTo>
                  <a:lnTo>
                    <a:pt x="638556" y="548640"/>
                  </a:lnTo>
                  <a:lnTo>
                    <a:pt x="637032" y="556260"/>
                  </a:lnTo>
                  <a:lnTo>
                    <a:pt x="642476" y="553638"/>
                  </a:lnTo>
                  <a:close/>
                </a:path>
                <a:path w="943609" h="937260">
                  <a:moveTo>
                    <a:pt x="943356" y="937260"/>
                  </a:moveTo>
                  <a:lnTo>
                    <a:pt x="642476" y="553638"/>
                  </a:lnTo>
                  <a:lnTo>
                    <a:pt x="637032" y="556260"/>
                  </a:lnTo>
                  <a:lnTo>
                    <a:pt x="637032" y="561832"/>
                  </a:lnTo>
                  <a:lnTo>
                    <a:pt x="904641" y="903312"/>
                  </a:lnTo>
                  <a:lnTo>
                    <a:pt x="926592" y="915924"/>
                  </a:lnTo>
                  <a:lnTo>
                    <a:pt x="926592" y="927575"/>
                  </a:lnTo>
                  <a:lnTo>
                    <a:pt x="943356" y="937260"/>
                  </a:lnTo>
                  <a:close/>
                </a:path>
                <a:path w="943609" h="937260">
                  <a:moveTo>
                    <a:pt x="710184" y="510540"/>
                  </a:moveTo>
                  <a:lnTo>
                    <a:pt x="703824" y="513601"/>
                  </a:lnTo>
                  <a:lnTo>
                    <a:pt x="708660" y="518160"/>
                  </a:lnTo>
                  <a:lnTo>
                    <a:pt x="710184" y="510540"/>
                  </a:lnTo>
                  <a:close/>
                </a:path>
                <a:path w="943609" h="937260">
                  <a:moveTo>
                    <a:pt x="926592" y="915924"/>
                  </a:moveTo>
                  <a:lnTo>
                    <a:pt x="904641" y="903312"/>
                  </a:lnTo>
                  <a:lnTo>
                    <a:pt x="920496" y="923544"/>
                  </a:lnTo>
                  <a:lnTo>
                    <a:pt x="926592" y="915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787759" y="5652515"/>
              <a:ext cx="1367155" cy="791210"/>
            </a:xfrm>
            <a:custGeom>
              <a:avLst/>
              <a:gdLst/>
              <a:ahLst/>
              <a:cxnLst/>
              <a:rect l="l" t="t" r="r" b="b"/>
              <a:pathLst>
                <a:path w="1367154" h="791210">
                  <a:moveTo>
                    <a:pt x="1367027" y="790955"/>
                  </a:moveTo>
                  <a:lnTo>
                    <a:pt x="1367027" y="0"/>
                  </a:lnTo>
                  <a:lnTo>
                    <a:pt x="0" y="0"/>
                  </a:lnTo>
                  <a:lnTo>
                    <a:pt x="0" y="790955"/>
                  </a:lnTo>
                  <a:lnTo>
                    <a:pt x="1367027" y="790955"/>
                  </a:lnTo>
                  <a:close/>
                </a:path>
              </a:pathLst>
            </a:custGeom>
            <a:solidFill>
              <a:srgbClr val="65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783187" y="5647944"/>
              <a:ext cx="1376680" cy="802005"/>
            </a:xfrm>
            <a:custGeom>
              <a:avLst/>
              <a:gdLst/>
              <a:ahLst/>
              <a:cxnLst/>
              <a:rect l="l" t="t" r="r" b="b"/>
              <a:pathLst>
                <a:path w="1376679" h="802004">
                  <a:moveTo>
                    <a:pt x="1376172" y="801624"/>
                  </a:moveTo>
                  <a:lnTo>
                    <a:pt x="1376172" y="0"/>
                  </a:lnTo>
                  <a:lnTo>
                    <a:pt x="0" y="0"/>
                  </a:lnTo>
                  <a:lnTo>
                    <a:pt x="0" y="801624"/>
                  </a:lnTo>
                  <a:lnTo>
                    <a:pt x="4572" y="801624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1367028" y="9144"/>
                  </a:lnTo>
                  <a:lnTo>
                    <a:pt x="1367028" y="4572"/>
                  </a:lnTo>
                  <a:lnTo>
                    <a:pt x="1371600" y="9144"/>
                  </a:lnTo>
                  <a:lnTo>
                    <a:pt x="1371600" y="801624"/>
                  </a:lnTo>
                  <a:lnTo>
                    <a:pt x="1376172" y="801624"/>
                  </a:lnTo>
                  <a:close/>
                </a:path>
                <a:path w="1376679" h="802004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1376679" h="802004">
                  <a:moveTo>
                    <a:pt x="9144" y="790956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790956"/>
                  </a:lnTo>
                  <a:lnTo>
                    <a:pt x="9144" y="790956"/>
                  </a:lnTo>
                  <a:close/>
                </a:path>
                <a:path w="1376679" h="802004">
                  <a:moveTo>
                    <a:pt x="1371600" y="790956"/>
                  </a:moveTo>
                  <a:lnTo>
                    <a:pt x="4572" y="790956"/>
                  </a:lnTo>
                  <a:lnTo>
                    <a:pt x="9144" y="795528"/>
                  </a:lnTo>
                  <a:lnTo>
                    <a:pt x="9144" y="801624"/>
                  </a:lnTo>
                  <a:lnTo>
                    <a:pt x="1367028" y="801624"/>
                  </a:lnTo>
                  <a:lnTo>
                    <a:pt x="1367028" y="795528"/>
                  </a:lnTo>
                  <a:lnTo>
                    <a:pt x="1371600" y="790956"/>
                  </a:lnTo>
                  <a:close/>
                </a:path>
                <a:path w="1376679" h="802004">
                  <a:moveTo>
                    <a:pt x="9144" y="801624"/>
                  </a:moveTo>
                  <a:lnTo>
                    <a:pt x="9144" y="795528"/>
                  </a:lnTo>
                  <a:lnTo>
                    <a:pt x="4572" y="790956"/>
                  </a:lnTo>
                  <a:lnTo>
                    <a:pt x="4572" y="801624"/>
                  </a:lnTo>
                  <a:lnTo>
                    <a:pt x="9144" y="801624"/>
                  </a:lnTo>
                  <a:close/>
                </a:path>
                <a:path w="1376679" h="802004">
                  <a:moveTo>
                    <a:pt x="1371600" y="9144"/>
                  </a:moveTo>
                  <a:lnTo>
                    <a:pt x="1367028" y="4572"/>
                  </a:lnTo>
                  <a:lnTo>
                    <a:pt x="1367028" y="9144"/>
                  </a:lnTo>
                  <a:lnTo>
                    <a:pt x="1371600" y="9144"/>
                  </a:lnTo>
                  <a:close/>
                </a:path>
                <a:path w="1376679" h="802004">
                  <a:moveTo>
                    <a:pt x="1371600" y="790956"/>
                  </a:moveTo>
                  <a:lnTo>
                    <a:pt x="1371600" y="9144"/>
                  </a:lnTo>
                  <a:lnTo>
                    <a:pt x="1367028" y="9144"/>
                  </a:lnTo>
                  <a:lnTo>
                    <a:pt x="1367028" y="790956"/>
                  </a:lnTo>
                  <a:lnTo>
                    <a:pt x="1371600" y="790956"/>
                  </a:lnTo>
                  <a:close/>
                </a:path>
                <a:path w="1376679" h="802004">
                  <a:moveTo>
                    <a:pt x="1371600" y="801624"/>
                  </a:moveTo>
                  <a:lnTo>
                    <a:pt x="1371600" y="790956"/>
                  </a:lnTo>
                  <a:lnTo>
                    <a:pt x="1367028" y="795528"/>
                  </a:lnTo>
                  <a:lnTo>
                    <a:pt x="1367028" y="801624"/>
                  </a:lnTo>
                  <a:lnTo>
                    <a:pt x="1371600" y="801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6787758" y="5652515"/>
            <a:ext cx="1367155" cy="79121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Sistem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442578" y="4885433"/>
            <a:ext cx="9505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Arayüz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1310508" y="5356860"/>
            <a:ext cx="3100070" cy="1306195"/>
            <a:chOff x="1310508" y="5356860"/>
            <a:chExt cx="3100070" cy="1306195"/>
          </a:xfrm>
        </p:grpSpPr>
        <p:sp>
          <p:nvSpPr>
            <p:cNvPr id="88" name="object 88"/>
            <p:cNvSpPr/>
            <p:nvPr/>
          </p:nvSpPr>
          <p:spPr>
            <a:xfrm>
              <a:off x="1315080" y="5361432"/>
              <a:ext cx="3095625" cy="1297305"/>
            </a:xfrm>
            <a:custGeom>
              <a:avLst/>
              <a:gdLst/>
              <a:ahLst/>
              <a:cxnLst/>
              <a:rect l="l" t="t" r="r" b="b"/>
              <a:pathLst>
                <a:path w="3095625" h="1297304">
                  <a:moveTo>
                    <a:pt x="3095238" y="649224"/>
                  </a:moveTo>
                  <a:lnTo>
                    <a:pt x="3089838" y="594684"/>
                  </a:lnTo>
                  <a:lnTo>
                    <a:pt x="3073928" y="541384"/>
                  </a:lnTo>
                  <a:lnTo>
                    <a:pt x="3047937" y="489505"/>
                  </a:lnTo>
                  <a:lnTo>
                    <a:pt x="3012296" y="439228"/>
                  </a:lnTo>
                  <a:lnTo>
                    <a:pt x="2967435" y="390734"/>
                  </a:lnTo>
                  <a:lnTo>
                    <a:pt x="2913784" y="344204"/>
                  </a:lnTo>
                  <a:lnTo>
                    <a:pt x="2851774" y="299820"/>
                  </a:lnTo>
                  <a:lnTo>
                    <a:pt x="2817768" y="278490"/>
                  </a:lnTo>
                  <a:lnTo>
                    <a:pt x="2781835" y="257764"/>
                  </a:lnTo>
                  <a:lnTo>
                    <a:pt x="2744026" y="237665"/>
                  </a:lnTo>
                  <a:lnTo>
                    <a:pt x="2704397" y="218215"/>
                  </a:lnTo>
                  <a:lnTo>
                    <a:pt x="2663001" y="199438"/>
                  </a:lnTo>
                  <a:lnTo>
                    <a:pt x="2619892" y="181356"/>
                  </a:lnTo>
                  <a:lnTo>
                    <a:pt x="2575123" y="163992"/>
                  </a:lnTo>
                  <a:lnTo>
                    <a:pt x="2528748" y="147368"/>
                  </a:lnTo>
                  <a:lnTo>
                    <a:pt x="2480822" y="131508"/>
                  </a:lnTo>
                  <a:lnTo>
                    <a:pt x="2431398" y="116433"/>
                  </a:lnTo>
                  <a:lnTo>
                    <a:pt x="2380529" y="102166"/>
                  </a:lnTo>
                  <a:lnTo>
                    <a:pt x="2328270" y="88730"/>
                  </a:lnTo>
                  <a:lnTo>
                    <a:pt x="2274675" y="76148"/>
                  </a:lnTo>
                  <a:lnTo>
                    <a:pt x="2219796" y="64443"/>
                  </a:lnTo>
                  <a:lnTo>
                    <a:pt x="2163689" y="53636"/>
                  </a:lnTo>
                  <a:lnTo>
                    <a:pt x="2106406" y="43751"/>
                  </a:lnTo>
                  <a:lnTo>
                    <a:pt x="2048002" y="34810"/>
                  </a:lnTo>
                  <a:lnTo>
                    <a:pt x="1988530" y="26836"/>
                  </a:lnTo>
                  <a:lnTo>
                    <a:pt x="1928045" y="19852"/>
                  </a:lnTo>
                  <a:lnTo>
                    <a:pt x="1866599" y="13881"/>
                  </a:lnTo>
                  <a:lnTo>
                    <a:pt x="1804247" y="8944"/>
                  </a:lnTo>
                  <a:lnTo>
                    <a:pt x="1741043" y="5065"/>
                  </a:lnTo>
                  <a:lnTo>
                    <a:pt x="1677040" y="2266"/>
                  </a:lnTo>
                  <a:lnTo>
                    <a:pt x="1612292" y="570"/>
                  </a:lnTo>
                  <a:lnTo>
                    <a:pt x="1546853" y="0"/>
                  </a:lnTo>
                  <a:lnTo>
                    <a:pt x="1481418" y="570"/>
                  </a:lnTo>
                  <a:lnTo>
                    <a:pt x="1416678" y="2266"/>
                  </a:lnTo>
                  <a:lnTo>
                    <a:pt x="1352690" y="5065"/>
                  </a:lnTo>
                  <a:lnTo>
                    <a:pt x="1289504" y="8944"/>
                  </a:lnTo>
                  <a:lnTo>
                    <a:pt x="1227177" y="13881"/>
                  </a:lnTo>
                  <a:lnTo>
                    <a:pt x="1165759" y="19852"/>
                  </a:lnTo>
                  <a:lnTo>
                    <a:pt x="1105307" y="26836"/>
                  </a:lnTo>
                  <a:lnTo>
                    <a:pt x="1045871" y="34810"/>
                  </a:lnTo>
                  <a:lnTo>
                    <a:pt x="987507" y="43751"/>
                  </a:lnTo>
                  <a:lnTo>
                    <a:pt x="930268" y="53636"/>
                  </a:lnTo>
                  <a:lnTo>
                    <a:pt x="874207" y="64443"/>
                  </a:lnTo>
                  <a:lnTo>
                    <a:pt x="819378" y="76148"/>
                  </a:lnTo>
                  <a:lnTo>
                    <a:pt x="765833" y="88730"/>
                  </a:lnTo>
                  <a:lnTo>
                    <a:pt x="713628" y="102166"/>
                  </a:lnTo>
                  <a:lnTo>
                    <a:pt x="662814" y="116433"/>
                  </a:lnTo>
                  <a:lnTo>
                    <a:pt x="613446" y="131508"/>
                  </a:lnTo>
                  <a:lnTo>
                    <a:pt x="565577" y="147368"/>
                  </a:lnTo>
                  <a:lnTo>
                    <a:pt x="519261" y="163992"/>
                  </a:lnTo>
                  <a:lnTo>
                    <a:pt x="474551" y="181356"/>
                  </a:lnTo>
                  <a:lnTo>
                    <a:pt x="431500" y="199438"/>
                  </a:lnTo>
                  <a:lnTo>
                    <a:pt x="390163" y="218215"/>
                  </a:lnTo>
                  <a:lnTo>
                    <a:pt x="350592" y="237665"/>
                  </a:lnTo>
                  <a:lnTo>
                    <a:pt x="312841" y="257764"/>
                  </a:lnTo>
                  <a:lnTo>
                    <a:pt x="276964" y="278490"/>
                  </a:lnTo>
                  <a:lnTo>
                    <a:pt x="243014" y="299820"/>
                  </a:lnTo>
                  <a:lnTo>
                    <a:pt x="211044" y="321733"/>
                  </a:lnTo>
                  <a:lnTo>
                    <a:pt x="153260" y="367212"/>
                  </a:lnTo>
                  <a:lnTo>
                    <a:pt x="104039" y="414747"/>
                  </a:lnTo>
                  <a:lnTo>
                    <a:pt x="63811" y="464155"/>
                  </a:lnTo>
                  <a:lnTo>
                    <a:pt x="33002" y="515256"/>
                  </a:lnTo>
                  <a:lnTo>
                    <a:pt x="12041" y="567868"/>
                  </a:lnTo>
                  <a:lnTo>
                    <a:pt x="1355" y="621810"/>
                  </a:lnTo>
                  <a:lnTo>
                    <a:pt x="0" y="649224"/>
                  </a:lnTo>
                  <a:lnTo>
                    <a:pt x="1355" y="676634"/>
                  </a:lnTo>
                  <a:lnTo>
                    <a:pt x="12041" y="730553"/>
                  </a:lnTo>
                  <a:lnTo>
                    <a:pt x="33002" y="783122"/>
                  </a:lnTo>
                  <a:lnTo>
                    <a:pt x="63811" y="834162"/>
                  </a:lnTo>
                  <a:lnTo>
                    <a:pt x="104039" y="883494"/>
                  </a:lnTo>
                  <a:lnTo>
                    <a:pt x="153260" y="930939"/>
                  </a:lnTo>
                  <a:lnTo>
                    <a:pt x="211044" y="976319"/>
                  </a:lnTo>
                  <a:lnTo>
                    <a:pt x="243014" y="998178"/>
                  </a:lnTo>
                  <a:lnTo>
                    <a:pt x="276964" y="1019454"/>
                  </a:lnTo>
                  <a:lnTo>
                    <a:pt x="312841" y="1040124"/>
                  </a:lnTo>
                  <a:lnTo>
                    <a:pt x="350592" y="1060166"/>
                  </a:lnTo>
                  <a:lnTo>
                    <a:pt x="390163" y="1079558"/>
                  </a:lnTo>
                  <a:lnTo>
                    <a:pt x="431500" y="1098276"/>
                  </a:lnTo>
                  <a:lnTo>
                    <a:pt x="474551" y="1116299"/>
                  </a:lnTo>
                  <a:lnTo>
                    <a:pt x="519261" y="1133605"/>
                  </a:lnTo>
                  <a:lnTo>
                    <a:pt x="565577" y="1150171"/>
                  </a:lnTo>
                  <a:lnTo>
                    <a:pt x="613446" y="1165974"/>
                  </a:lnTo>
                  <a:lnTo>
                    <a:pt x="662814" y="1180993"/>
                  </a:lnTo>
                  <a:lnTo>
                    <a:pt x="713628" y="1195205"/>
                  </a:lnTo>
                  <a:lnTo>
                    <a:pt x="765833" y="1208588"/>
                  </a:lnTo>
                  <a:lnTo>
                    <a:pt x="819378" y="1221119"/>
                  </a:lnTo>
                  <a:lnTo>
                    <a:pt x="874207" y="1232776"/>
                  </a:lnTo>
                  <a:lnTo>
                    <a:pt x="930268" y="1243536"/>
                  </a:lnTo>
                  <a:lnTo>
                    <a:pt x="987507" y="1253378"/>
                  </a:lnTo>
                  <a:lnTo>
                    <a:pt x="1045871" y="1262279"/>
                  </a:lnTo>
                  <a:lnTo>
                    <a:pt x="1105307" y="1270216"/>
                  </a:lnTo>
                  <a:lnTo>
                    <a:pt x="1165759" y="1277168"/>
                  </a:lnTo>
                  <a:lnTo>
                    <a:pt x="1227177" y="1283111"/>
                  </a:lnTo>
                  <a:lnTo>
                    <a:pt x="1289504" y="1288024"/>
                  </a:lnTo>
                  <a:lnTo>
                    <a:pt x="1352690" y="1291884"/>
                  </a:lnTo>
                  <a:lnTo>
                    <a:pt x="1416678" y="1294669"/>
                  </a:lnTo>
                  <a:lnTo>
                    <a:pt x="1481418" y="1296356"/>
                  </a:lnTo>
                  <a:lnTo>
                    <a:pt x="1546853" y="1296924"/>
                  </a:lnTo>
                  <a:lnTo>
                    <a:pt x="1612292" y="1296356"/>
                  </a:lnTo>
                  <a:lnTo>
                    <a:pt x="1677040" y="1294669"/>
                  </a:lnTo>
                  <a:lnTo>
                    <a:pt x="1741043" y="1291884"/>
                  </a:lnTo>
                  <a:lnTo>
                    <a:pt x="1804247" y="1288024"/>
                  </a:lnTo>
                  <a:lnTo>
                    <a:pt x="1866599" y="1283111"/>
                  </a:lnTo>
                  <a:lnTo>
                    <a:pt x="1928045" y="1277168"/>
                  </a:lnTo>
                  <a:lnTo>
                    <a:pt x="1988530" y="1270216"/>
                  </a:lnTo>
                  <a:lnTo>
                    <a:pt x="2048002" y="1262279"/>
                  </a:lnTo>
                  <a:lnTo>
                    <a:pt x="2106406" y="1253378"/>
                  </a:lnTo>
                  <a:lnTo>
                    <a:pt x="2163689" y="1243536"/>
                  </a:lnTo>
                  <a:lnTo>
                    <a:pt x="2219796" y="1232776"/>
                  </a:lnTo>
                  <a:lnTo>
                    <a:pt x="2274675" y="1221119"/>
                  </a:lnTo>
                  <a:lnTo>
                    <a:pt x="2328270" y="1208588"/>
                  </a:lnTo>
                  <a:lnTo>
                    <a:pt x="2380529" y="1195205"/>
                  </a:lnTo>
                  <a:lnTo>
                    <a:pt x="2431398" y="1180993"/>
                  </a:lnTo>
                  <a:lnTo>
                    <a:pt x="2480822" y="1165974"/>
                  </a:lnTo>
                  <a:lnTo>
                    <a:pt x="2528748" y="1150171"/>
                  </a:lnTo>
                  <a:lnTo>
                    <a:pt x="2575123" y="1133605"/>
                  </a:lnTo>
                  <a:lnTo>
                    <a:pt x="2619892" y="1116299"/>
                  </a:lnTo>
                  <a:lnTo>
                    <a:pt x="2663001" y="1098276"/>
                  </a:lnTo>
                  <a:lnTo>
                    <a:pt x="2704397" y="1079558"/>
                  </a:lnTo>
                  <a:lnTo>
                    <a:pt x="2744026" y="1060166"/>
                  </a:lnTo>
                  <a:lnTo>
                    <a:pt x="2781835" y="1040124"/>
                  </a:lnTo>
                  <a:lnTo>
                    <a:pt x="2817768" y="1019454"/>
                  </a:lnTo>
                  <a:lnTo>
                    <a:pt x="2851774" y="998178"/>
                  </a:lnTo>
                  <a:lnTo>
                    <a:pt x="2883797" y="976319"/>
                  </a:lnTo>
                  <a:lnTo>
                    <a:pt x="2941681" y="930939"/>
                  </a:lnTo>
                  <a:lnTo>
                    <a:pt x="2990991" y="883494"/>
                  </a:lnTo>
                  <a:lnTo>
                    <a:pt x="3031296" y="834162"/>
                  </a:lnTo>
                  <a:lnTo>
                    <a:pt x="3062166" y="783122"/>
                  </a:lnTo>
                  <a:lnTo>
                    <a:pt x="3083170" y="730553"/>
                  </a:lnTo>
                  <a:lnTo>
                    <a:pt x="3093879" y="676634"/>
                  </a:lnTo>
                  <a:lnTo>
                    <a:pt x="3095238" y="649224"/>
                  </a:lnTo>
                  <a:close/>
                </a:path>
              </a:pathLst>
            </a:custGeom>
            <a:solidFill>
              <a:srgbClr val="FFFF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310508" y="5356860"/>
              <a:ext cx="3098800" cy="1306195"/>
            </a:xfrm>
            <a:custGeom>
              <a:avLst/>
              <a:gdLst/>
              <a:ahLst/>
              <a:cxnLst/>
              <a:rect l="l" t="t" r="r" b="b"/>
              <a:pathLst>
                <a:path w="3098800" h="1306195">
                  <a:moveTo>
                    <a:pt x="12700" y="603504"/>
                  </a:moveTo>
                  <a:lnTo>
                    <a:pt x="12700" y="553212"/>
                  </a:lnTo>
                  <a:lnTo>
                    <a:pt x="0" y="569976"/>
                  </a:lnTo>
                  <a:lnTo>
                    <a:pt x="0" y="620268"/>
                  </a:lnTo>
                  <a:lnTo>
                    <a:pt x="12700" y="603504"/>
                  </a:lnTo>
                  <a:close/>
                </a:path>
                <a:path w="3098800" h="1306195">
                  <a:moveTo>
                    <a:pt x="12700" y="754380"/>
                  </a:moveTo>
                  <a:lnTo>
                    <a:pt x="12700" y="702564"/>
                  </a:lnTo>
                  <a:lnTo>
                    <a:pt x="0" y="685800"/>
                  </a:lnTo>
                  <a:lnTo>
                    <a:pt x="0" y="720852"/>
                  </a:lnTo>
                  <a:lnTo>
                    <a:pt x="12700" y="754380"/>
                  </a:lnTo>
                  <a:close/>
                </a:path>
                <a:path w="3098800" h="1306195">
                  <a:moveTo>
                    <a:pt x="3060700" y="524256"/>
                  </a:moveTo>
                  <a:lnTo>
                    <a:pt x="3060700" y="504444"/>
                  </a:lnTo>
                  <a:lnTo>
                    <a:pt x="3048000" y="489204"/>
                  </a:lnTo>
                  <a:lnTo>
                    <a:pt x="3035300" y="472440"/>
                  </a:lnTo>
                  <a:lnTo>
                    <a:pt x="2984500" y="411480"/>
                  </a:lnTo>
                  <a:lnTo>
                    <a:pt x="2971800" y="397764"/>
                  </a:lnTo>
                  <a:lnTo>
                    <a:pt x="2959100" y="382524"/>
                  </a:lnTo>
                  <a:lnTo>
                    <a:pt x="2946400" y="368808"/>
                  </a:lnTo>
                  <a:lnTo>
                    <a:pt x="2921000" y="353568"/>
                  </a:lnTo>
                  <a:lnTo>
                    <a:pt x="2870200" y="312420"/>
                  </a:lnTo>
                  <a:lnTo>
                    <a:pt x="2857500" y="300228"/>
                  </a:lnTo>
                  <a:lnTo>
                    <a:pt x="2832100" y="286512"/>
                  </a:lnTo>
                  <a:lnTo>
                    <a:pt x="2806700" y="274320"/>
                  </a:lnTo>
                  <a:lnTo>
                    <a:pt x="2794000" y="260604"/>
                  </a:lnTo>
                  <a:lnTo>
                    <a:pt x="2717800" y="224028"/>
                  </a:lnTo>
                  <a:lnTo>
                    <a:pt x="2692400" y="213360"/>
                  </a:lnTo>
                  <a:lnTo>
                    <a:pt x="2667000" y="201168"/>
                  </a:lnTo>
                  <a:lnTo>
                    <a:pt x="2565400" y="158496"/>
                  </a:lnTo>
                  <a:lnTo>
                    <a:pt x="2527300" y="147828"/>
                  </a:lnTo>
                  <a:lnTo>
                    <a:pt x="2476500" y="129540"/>
                  </a:lnTo>
                  <a:lnTo>
                    <a:pt x="2413000" y="111252"/>
                  </a:lnTo>
                  <a:lnTo>
                    <a:pt x="2286000" y="77724"/>
                  </a:lnTo>
                  <a:lnTo>
                    <a:pt x="2222500" y="64008"/>
                  </a:lnTo>
                  <a:lnTo>
                    <a:pt x="2146300" y="50292"/>
                  </a:lnTo>
                  <a:lnTo>
                    <a:pt x="2082800" y="39624"/>
                  </a:lnTo>
                  <a:lnTo>
                    <a:pt x="2006600" y="28956"/>
                  </a:lnTo>
                  <a:lnTo>
                    <a:pt x="1930400" y="19812"/>
                  </a:lnTo>
                  <a:lnTo>
                    <a:pt x="1778000" y="7620"/>
                  </a:lnTo>
                  <a:lnTo>
                    <a:pt x="1701800" y="3048"/>
                  </a:lnTo>
                  <a:lnTo>
                    <a:pt x="1625600" y="0"/>
                  </a:lnTo>
                  <a:lnTo>
                    <a:pt x="1460500" y="0"/>
                  </a:lnTo>
                  <a:lnTo>
                    <a:pt x="1384300" y="3048"/>
                  </a:lnTo>
                  <a:lnTo>
                    <a:pt x="1308100" y="7620"/>
                  </a:lnTo>
                  <a:lnTo>
                    <a:pt x="1155700" y="19812"/>
                  </a:lnTo>
                  <a:lnTo>
                    <a:pt x="1079500" y="28956"/>
                  </a:lnTo>
                  <a:lnTo>
                    <a:pt x="939800" y="50292"/>
                  </a:lnTo>
                  <a:lnTo>
                    <a:pt x="876300" y="64008"/>
                  </a:lnTo>
                  <a:lnTo>
                    <a:pt x="800100" y="77724"/>
                  </a:lnTo>
                  <a:lnTo>
                    <a:pt x="673100" y="111252"/>
                  </a:lnTo>
                  <a:lnTo>
                    <a:pt x="584200" y="138684"/>
                  </a:lnTo>
                  <a:lnTo>
                    <a:pt x="558800" y="147828"/>
                  </a:lnTo>
                  <a:lnTo>
                    <a:pt x="508000" y="169164"/>
                  </a:lnTo>
                  <a:lnTo>
                    <a:pt x="469900" y="179832"/>
                  </a:lnTo>
                  <a:lnTo>
                    <a:pt x="419100" y="201168"/>
                  </a:lnTo>
                  <a:lnTo>
                    <a:pt x="393700" y="213360"/>
                  </a:lnTo>
                  <a:lnTo>
                    <a:pt x="368300" y="224028"/>
                  </a:lnTo>
                  <a:lnTo>
                    <a:pt x="342900" y="236220"/>
                  </a:lnTo>
                  <a:lnTo>
                    <a:pt x="304800" y="260604"/>
                  </a:lnTo>
                  <a:lnTo>
                    <a:pt x="279400" y="274320"/>
                  </a:lnTo>
                  <a:lnTo>
                    <a:pt x="254000" y="286512"/>
                  </a:lnTo>
                  <a:lnTo>
                    <a:pt x="241300" y="300228"/>
                  </a:lnTo>
                  <a:lnTo>
                    <a:pt x="215900" y="312420"/>
                  </a:lnTo>
                  <a:lnTo>
                    <a:pt x="203200" y="326136"/>
                  </a:lnTo>
                  <a:lnTo>
                    <a:pt x="177800" y="339852"/>
                  </a:lnTo>
                  <a:lnTo>
                    <a:pt x="165100" y="353568"/>
                  </a:lnTo>
                  <a:lnTo>
                    <a:pt x="152400" y="368808"/>
                  </a:lnTo>
                  <a:lnTo>
                    <a:pt x="127000" y="382524"/>
                  </a:lnTo>
                  <a:lnTo>
                    <a:pt x="101600" y="411480"/>
                  </a:lnTo>
                  <a:lnTo>
                    <a:pt x="50800" y="472440"/>
                  </a:lnTo>
                  <a:lnTo>
                    <a:pt x="38100" y="489204"/>
                  </a:lnTo>
                  <a:lnTo>
                    <a:pt x="38100" y="504444"/>
                  </a:lnTo>
                  <a:lnTo>
                    <a:pt x="25400" y="521208"/>
                  </a:lnTo>
                  <a:lnTo>
                    <a:pt x="12700" y="536448"/>
                  </a:lnTo>
                  <a:lnTo>
                    <a:pt x="12700" y="571500"/>
                  </a:lnTo>
                  <a:lnTo>
                    <a:pt x="25400" y="556260"/>
                  </a:lnTo>
                  <a:lnTo>
                    <a:pt x="25400" y="539496"/>
                  </a:lnTo>
                  <a:lnTo>
                    <a:pt x="38100" y="509016"/>
                  </a:lnTo>
                  <a:lnTo>
                    <a:pt x="101600" y="432816"/>
                  </a:lnTo>
                  <a:lnTo>
                    <a:pt x="101600" y="419100"/>
                  </a:lnTo>
                  <a:lnTo>
                    <a:pt x="127000" y="403860"/>
                  </a:lnTo>
                  <a:lnTo>
                    <a:pt x="139700" y="390144"/>
                  </a:lnTo>
                  <a:lnTo>
                    <a:pt x="152400" y="374904"/>
                  </a:lnTo>
                  <a:lnTo>
                    <a:pt x="190500" y="347472"/>
                  </a:lnTo>
                  <a:lnTo>
                    <a:pt x="203200" y="333756"/>
                  </a:lnTo>
                  <a:lnTo>
                    <a:pt x="228600" y="320040"/>
                  </a:lnTo>
                  <a:lnTo>
                    <a:pt x="241300" y="307848"/>
                  </a:lnTo>
                  <a:lnTo>
                    <a:pt x="266700" y="294132"/>
                  </a:lnTo>
                  <a:lnTo>
                    <a:pt x="304800" y="269748"/>
                  </a:lnTo>
                  <a:lnTo>
                    <a:pt x="406400" y="220980"/>
                  </a:lnTo>
                  <a:lnTo>
                    <a:pt x="457200" y="199644"/>
                  </a:lnTo>
                  <a:lnTo>
                    <a:pt x="482600" y="187452"/>
                  </a:lnTo>
                  <a:lnTo>
                    <a:pt x="508000" y="178308"/>
                  </a:lnTo>
                  <a:lnTo>
                    <a:pt x="558800" y="156972"/>
                  </a:lnTo>
                  <a:lnTo>
                    <a:pt x="596900" y="147828"/>
                  </a:lnTo>
                  <a:lnTo>
                    <a:pt x="622300" y="138684"/>
                  </a:lnTo>
                  <a:lnTo>
                    <a:pt x="685800" y="120396"/>
                  </a:lnTo>
                  <a:lnTo>
                    <a:pt x="812800" y="86868"/>
                  </a:lnTo>
                  <a:lnTo>
                    <a:pt x="876300" y="73152"/>
                  </a:lnTo>
                  <a:lnTo>
                    <a:pt x="939800" y="60960"/>
                  </a:lnTo>
                  <a:lnTo>
                    <a:pt x="1016000" y="48768"/>
                  </a:lnTo>
                  <a:lnTo>
                    <a:pt x="1092200" y="38100"/>
                  </a:lnTo>
                  <a:lnTo>
                    <a:pt x="1155700" y="30480"/>
                  </a:lnTo>
                  <a:lnTo>
                    <a:pt x="1231900" y="22860"/>
                  </a:lnTo>
                  <a:lnTo>
                    <a:pt x="1308100" y="16764"/>
                  </a:lnTo>
                  <a:lnTo>
                    <a:pt x="1384300" y="12192"/>
                  </a:lnTo>
                  <a:lnTo>
                    <a:pt x="1460500" y="10668"/>
                  </a:lnTo>
                  <a:lnTo>
                    <a:pt x="1549400" y="9144"/>
                  </a:lnTo>
                  <a:lnTo>
                    <a:pt x="1701800" y="12192"/>
                  </a:lnTo>
                  <a:lnTo>
                    <a:pt x="1778000" y="16764"/>
                  </a:lnTo>
                  <a:lnTo>
                    <a:pt x="1854200" y="22860"/>
                  </a:lnTo>
                  <a:lnTo>
                    <a:pt x="2006600" y="38100"/>
                  </a:lnTo>
                  <a:lnTo>
                    <a:pt x="2082800" y="48768"/>
                  </a:lnTo>
                  <a:lnTo>
                    <a:pt x="2209800" y="73152"/>
                  </a:lnTo>
                  <a:lnTo>
                    <a:pt x="2286000" y="86868"/>
                  </a:lnTo>
                  <a:lnTo>
                    <a:pt x="2413000" y="120396"/>
                  </a:lnTo>
                  <a:lnTo>
                    <a:pt x="2463800" y="138684"/>
                  </a:lnTo>
                  <a:lnTo>
                    <a:pt x="2527300" y="156972"/>
                  </a:lnTo>
                  <a:lnTo>
                    <a:pt x="2578100" y="178308"/>
                  </a:lnTo>
                  <a:lnTo>
                    <a:pt x="2616200" y="187452"/>
                  </a:lnTo>
                  <a:lnTo>
                    <a:pt x="2641600" y="199644"/>
                  </a:lnTo>
                  <a:lnTo>
                    <a:pt x="2692400" y="220980"/>
                  </a:lnTo>
                  <a:lnTo>
                    <a:pt x="2743200" y="245364"/>
                  </a:lnTo>
                  <a:lnTo>
                    <a:pt x="2781300" y="269748"/>
                  </a:lnTo>
                  <a:lnTo>
                    <a:pt x="2832100" y="294132"/>
                  </a:lnTo>
                  <a:lnTo>
                    <a:pt x="2870200" y="321564"/>
                  </a:lnTo>
                  <a:lnTo>
                    <a:pt x="2882900" y="333756"/>
                  </a:lnTo>
                  <a:lnTo>
                    <a:pt x="2908300" y="347472"/>
                  </a:lnTo>
                  <a:lnTo>
                    <a:pt x="2933700" y="374904"/>
                  </a:lnTo>
                  <a:lnTo>
                    <a:pt x="2959100" y="390144"/>
                  </a:lnTo>
                  <a:lnTo>
                    <a:pt x="2971800" y="403860"/>
                  </a:lnTo>
                  <a:lnTo>
                    <a:pt x="2984500" y="419100"/>
                  </a:lnTo>
                  <a:lnTo>
                    <a:pt x="2997200" y="432816"/>
                  </a:lnTo>
                  <a:lnTo>
                    <a:pt x="3035300" y="478536"/>
                  </a:lnTo>
                  <a:lnTo>
                    <a:pt x="3048000" y="509016"/>
                  </a:lnTo>
                  <a:lnTo>
                    <a:pt x="3060700" y="524256"/>
                  </a:lnTo>
                  <a:close/>
                </a:path>
                <a:path w="3098800" h="1306195">
                  <a:moveTo>
                    <a:pt x="1549400" y="1296924"/>
                  </a:moveTo>
                  <a:lnTo>
                    <a:pt x="1460500" y="1295400"/>
                  </a:lnTo>
                  <a:lnTo>
                    <a:pt x="1384300" y="1293876"/>
                  </a:lnTo>
                  <a:lnTo>
                    <a:pt x="1308100" y="1289304"/>
                  </a:lnTo>
                  <a:lnTo>
                    <a:pt x="1155700" y="1277112"/>
                  </a:lnTo>
                  <a:lnTo>
                    <a:pt x="1092200" y="1267968"/>
                  </a:lnTo>
                  <a:lnTo>
                    <a:pt x="939800" y="1246632"/>
                  </a:lnTo>
                  <a:lnTo>
                    <a:pt x="812800" y="1219200"/>
                  </a:lnTo>
                  <a:lnTo>
                    <a:pt x="622300" y="1168908"/>
                  </a:lnTo>
                  <a:lnTo>
                    <a:pt x="596900" y="1158240"/>
                  </a:lnTo>
                  <a:lnTo>
                    <a:pt x="558800" y="1149096"/>
                  </a:lnTo>
                  <a:lnTo>
                    <a:pt x="533400" y="1138428"/>
                  </a:lnTo>
                  <a:lnTo>
                    <a:pt x="508000" y="1129284"/>
                  </a:lnTo>
                  <a:lnTo>
                    <a:pt x="457200" y="1107948"/>
                  </a:lnTo>
                  <a:lnTo>
                    <a:pt x="431800" y="1095756"/>
                  </a:lnTo>
                  <a:lnTo>
                    <a:pt x="406400" y="1085088"/>
                  </a:lnTo>
                  <a:lnTo>
                    <a:pt x="381000" y="1072896"/>
                  </a:lnTo>
                  <a:lnTo>
                    <a:pt x="355600" y="1062228"/>
                  </a:lnTo>
                  <a:lnTo>
                    <a:pt x="330200" y="1050036"/>
                  </a:lnTo>
                  <a:lnTo>
                    <a:pt x="304800" y="1036320"/>
                  </a:lnTo>
                  <a:lnTo>
                    <a:pt x="266700" y="1011936"/>
                  </a:lnTo>
                  <a:lnTo>
                    <a:pt x="241300" y="998220"/>
                  </a:lnTo>
                  <a:lnTo>
                    <a:pt x="228600" y="986028"/>
                  </a:lnTo>
                  <a:lnTo>
                    <a:pt x="152400" y="931164"/>
                  </a:lnTo>
                  <a:lnTo>
                    <a:pt x="139700" y="915924"/>
                  </a:lnTo>
                  <a:lnTo>
                    <a:pt x="127000" y="902208"/>
                  </a:lnTo>
                  <a:lnTo>
                    <a:pt x="101600" y="886968"/>
                  </a:lnTo>
                  <a:lnTo>
                    <a:pt x="101600" y="873252"/>
                  </a:lnTo>
                  <a:lnTo>
                    <a:pt x="76200" y="858012"/>
                  </a:lnTo>
                  <a:lnTo>
                    <a:pt x="50800" y="812292"/>
                  </a:lnTo>
                  <a:lnTo>
                    <a:pt x="38100" y="797052"/>
                  </a:lnTo>
                  <a:lnTo>
                    <a:pt x="25400" y="766572"/>
                  </a:lnTo>
                  <a:lnTo>
                    <a:pt x="25400" y="749808"/>
                  </a:lnTo>
                  <a:lnTo>
                    <a:pt x="12700" y="734568"/>
                  </a:lnTo>
                  <a:lnTo>
                    <a:pt x="12700" y="769620"/>
                  </a:lnTo>
                  <a:lnTo>
                    <a:pt x="25400" y="786384"/>
                  </a:lnTo>
                  <a:lnTo>
                    <a:pt x="38100" y="801624"/>
                  </a:lnTo>
                  <a:lnTo>
                    <a:pt x="38100" y="818388"/>
                  </a:lnTo>
                  <a:lnTo>
                    <a:pt x="114300" y="909828"/>
                  </a:lnTo>
                  <a:lnTo>
                    <a:pt x="127000" y="923544"/>
                  </a:lnTo>
                  <a:lnTo>
                    <a:pt x="152400" y="938784"/>
                  </a:lnTo>
                  <a:lnTo>
                    <a:pt x="177800" y="966216"/>
                  </a:lnTo>
                  <a:lnTo>
                    <a:pt x="203200" y="979932"/>
                  </a:lnTo>
                  <a:lnTo>
                    <a:pt x="241300" y="1007364"/>
                  </a:lnTo>
                  <a:lnTo>
                    <a:pt x="254000" y="1019556"/>
                  </a:lnTo>
                  <a:lnTo>
                    <a:pt x="279400" y="1033272"/>
                  </a:lnTo>
                  <a:lnTo>
                    <a:pt x="342900" y="1069848"/>
                  </a:lnTo>
                  <a:lnTo>
                    <a:pt x="393700" y="1094232"/>
                  </a:lnTo>
                  <a:lnTo>
                    <a:pt x="444500" y="1115568"/>
                  </a:lnTo>
                  <a:lnTo>
                    <a:pt x="469900" y="1127760"/>
                  </a:lnTo>
                  <a:lnTo>
                    <a:pt x="508000" y="1136904"/>
                  </a:lnTo>
                  <a:lnTo>
                    <a:pt x="558800" y="1158240"/>
                  </a:lnTo>
                  <a:lnTo>
                    <a:pt x="584200" y="1167384"/>
                  </a:lnTo>
                  <a:lnTo>
                    <a:pt x="622300" y="1178052"/>
                  </a:lnTo>
                  <a:lnTo>
                    <a:pt x="673100" y="1194816"/>
                  </a:lnTo>
                  <a:lnTo>
                    <a:pt x="736600" y="1213104"/>
                  </a:lnTo>
                  <a:lnTo>
                    <a:pt x="812800" y="1228344"/>
                  </a:lnTo>
                  <a:lnTo>
                    <a:pt x="939800" y="1255776"/>
                  </a:lnTo>
                  <a:lnTo>
                    <a:pt x="1079500" y="1277112"/>
                  </a:lnTo>
                  <a:lnTo>
                    <a:pt x="1155700" y="1286256"/>
                  </a:lnTo>
                  <a:lnTo>
                    <a:pt x="1231900" y="1293876"/>
                  </a:lnTo>
                  <a:lnTo>
                    <a:pt x="1384300" y="1303020"/>
                  </a:lnTo>
                  <a:lnTo>
                    <a:pt x="1460500" y="1306068"/>
                  </a:lnTo>
                  <a:lnTo>
                    <a:pt x="1536700" y="1306068"/>
                  </a:lnTo>
                  <a:lnTo>
                    <a:pt x="1536700" y="1298448"/>
                  </a:lnTo>
                  <a:lnTo>
                    <a:pt x="1549400" y="1296924"/>
                  </a:lnTo>
                  <a:close/>
                </a:path>
                <a:path w="3098800" h="1306195">
                  <a:moveTo>
                    <a:pt x="3073400" y="769620"/>
                  </a:moveTo>
                  <a:lnTo>
                    <a:pt x="3073400" y="749808"/>
                  </a:lnTo>
                  <a:lnTo>
                    <a:pt x="3060700" y="766572"/>
                  </a:lnTo>
                  <a:lnTo>
                    <a:pt x="3035300" y="827532"/>
                  </a:lnTo>
                  <a:lnTo>
                    <a:pt x="2984500" y="888492"/>
                  </a:lnTo>
                  <a:lnTo>
                    <a:pt x="2959100" y="915924"/>
                  </a:lnTo>
                  <a:lnTo>
                    <a:pt x="2933700" y="931164"/>
                  </a:lnTo>
                  <a:lnTo>
                    <a:pt x="2921000" y="944880"/>
                  </a:lnTo>
                  <a:lnTo>
                    <a:pt x="2870200" y="986028"/>
                  </a:lnTo>
                  <a:lnTo>
                    <a:pt x="2844800" y="998220"/>
                  </a:lnTo>
                  <a:lnTo>
                    <a:pt x="2832100" y="1011936"/>
                  </a:lnTo>
                  <a:lnTo>
                    <a:pt x="2781300" y="1036320"/>
                  </a:lnTo>
                  <a:lnTo>
                    <a:pt x="2755900" y="1050036"/>
                  </a:lnTo>
                  <a:lnTo>
                    <a:pt x="2743200" y="1062228"/>
                  </a:lnTo>
                  <a:lnTo>
                    <a:pt x="2717800" y="1072896"/>
                  </a:lnTo>
                  <a:lnTo>
                    <a:pt x="2692400" y="1085088"/>
                  </a:lnTo>
                  <a:lnTo>
                    <a:pt x="2667000" y="1095756"/>
                  </a:lnTo>
                  <a:lnTo>
                    <a:pt x="2641600" y="1107948"/>
                  </a:lnTo>
                  <a:lnTo>
                    <a:pt x="2616200" y="1118616"/>
                  </a:lnTo>
                  <a:lnTo>
                    <a:pt x="2578100" y="1129284"/>
                  </a:lnTo>
                  <a:lnTo>
                    <a:pt x="2552700" y="1138428"/>
                  </a:lnTo>
                  <a:lnTo>
                    <a:pt x="2527300" y="1149096"/>
                  </a:lnTo>
                  <a:lnTo>
                    <a:pt x="2501900" y="1158240"/>
                  </a:lnTo>
                  <a:lnTo>
                    <a:pt x="2463800" y="1168908"/>
                  </a:lnTo>
                  <a:lnTo>
                    <a:pt x="2413000" y="1185672"/>
                  </a:lnTo>
                  <a:lnTo>
                    <a:pt x="2286000" y="1219200"/>
                  </a:lnTo>
                  <a:lnTo>
                    <a:pt x="2209800" y="1232916"/>
                  </a:lnTo>
                  <a:lnTo>
                    <a:pt x="2146300" y="1246632"/>
                  </a:lnTo>
                  <a:lnTo>
                    <a:pt x="2082800" y="1257300"/>
                  </a:lnTo>
                  <a:lnTo>
                    <a:pt x="2006600" y="1267968"/>
                  </a:lnTo>
                  <a:lnTo>
                    <a:pt x="1930400" y="1277112"/>
                  </a:lnTo>
                  <a:lnTo>
                    <a:pt x="1778000" y="1289304"/>
                  </a:lnTo>
                  <a:lnTo>
                    <a:pt x="1701800" y="1293876"/>
                  </a:lnTo>
                  <a:lnTo>
                    <a:pt x="1549400" y="1296924"/>
                  </a:lnTo>
                  <a:lnTo>
                    <a:pt x="1536700" y="1298448"/>
                  </a:lnTo>
                  <a:lnTo>
                    <a:pt x="1536700" y="1304544"/>
                  </a:lnTo>
                  <a:lnTo>
                    <a:pt x="1549400" y="1306068"/>
                  </a:lnTo>
                  <a:lnTo>
                    <a:pt x="1625600" y="1306068"/>
                  </a:lnTo>
                  <a:lnTo>
                    <a:pt x="1701800" y="1303020"/>
                  </a:lnTo>
                  <a:lnTo>
                    <a:pt x="1854200" y="1293876"/>
                  </a:lnTo>
                  <a:lnTo>
                    <a:pt x="1930400" y="1286256"/>
                  </a:lnTo>
                  <a:lnTo>
                    <a:pt x="2006600" y="1277112"/>
                  </a:lnTo>
                  <a:lnTo>
                    <a:pt x="2082800" y="1266444"/>
                  </a:lnTo>
                  <a:lnTo>
                    <a:pt x="2146300" y="1255776"/>
                  </a:lnTo>
                  <a:lnTo>
                    <a:pt x="2222500" y="1242060"/>
                  </a:lnTo>
                  <a:lnTo>
                    <a:pt x="2286000" y="1228344"/>
                  </a:lnTo>
                  <a:lnTo>
                    <a:pt x="2349500" y="1213104"/>
                  </a:lnTo>
                  <a:lnTo>
                    <a:pt x="2413000" y="1194816"/>
                  </a:lnTo>
                  <a:lnTo>
                    <a:pt x="2476500" y="1178052"/>
                  </a:lnTo>
                  <a:lnTo>
                    <a:pt x="2501900" y="1167384"/>
                  </a:lnTo>
                  <a:lnTo>
                    <a:pt x="2527300" y="1158240"/>
                  </a:lnTo>
                  <a:lnTo>
                    <a:pt x="2565400" y="1147572"/>
                  </a:lnTo>
                  <a:lnTo>
                    <a:pt x="2590800" y="1136904"/>
                  </a:lnTo>
                  <a:lnTo>
                    <a:pt x="2616200" y="1127760"/>
                  </a:lnTo>
                  <a:lnTo>
                    <a:pt x="2641600" y="1115568"/>
                  </a:lnTo>
                  <a:lnTo>
                    <a:pt x="2692400" y="1094232"/>
                  </a:lnTo>
                  <a:lnTo>
                    <a:pt x="2794000" y="1045464"/>
                  </a:lnTo>
                  <a:lnTo>
                    <a:pt x="2806700" y="1033272"/>
                  </a:lnTo>
                  <a:lnTo>
                    <a:pt x="2832100" y="1019556"/>
                  </a:lnTo>
                  <a:lnTo>
                    <a:pt x="2857500" y="1007364"/>
                  </a:lnTo>
                  <a:lnTo>
                    <a:pt x="2870200" y="993648"/>
                  </a:lnTo>
                  <a:lnTo>
                    <a:pt x="2921000" y="952500"/>
                  </a:lnTo>
                  <a:lnTo>
                    <a:pt x="2946400" y="937260"/>
                  </a:lnTo>
                  <a:lnTo>
                    <a:pt x="2959100" y="923544"/>
                  </a:lnTo>
                  <a:lnTo>
                    <a:pt x="2971800" y="908304"/>
                  </a:lnTo>
                  <a:lnTo>
                    <a:pt x="2984500" y="894588"/>
                  </a:lnTo>
                  <a:lnTo>
                    <a:pt x="3048000" y="818388"/>
                  </a:lnTo>
                  <a:lnTo>
                    <a:pt x="3060700" y="801624"/>
                  </a:lnTo>
                  <a:lnTo>
                    <a:pt x="3060700" y="786384"/>
                  </a:lnTo>
                  <a:lnTo>
                    <a:pt x="3073400" y="769620"/>
                  </a:lnTo>
                  <a:close/>
                </a:path>
                <a:path w="3098800" h="1306195">
                  <a:moveTo>
                    <a:pt x="1549400" y="1306068"/>
                  </a:moveTo>
                  <a:lnTo>
                    <a:pt x="1536700" y="1304544"/>
                  </a:lnTo>
                  <a:lnTo>
                    <a:pt x="1536700" y="1306068"/>
                  </a:lnTo>
                  <a:lnTo>
                    <a:pt x="1549400" y="1306068"/>
                  </a:lnTo>
                  <a:close/>
                </a:path>
                <a:path w="3098800" h="1306195">
                  <a:moveTo>
                    <a:pt x="3086100" y="588264"/>
                  </a:moveTo>
                  <a:lnTo>
                    <a:pt x="3086100" y="568452"/>
                  </a:lnTo>
                  <a:lnTo>
                    <a:pt x="3073400" y="553212"/>
                  </a:lnTo>
                  <a:lnTo>
                    <a:pt x="3073400" y="536448"/>
                  </a:lnTo>
                  <a:lnTo>
                    <a:pt x="3060700" y="519684"/>
                  </a:lnTo>
                  <a:lnTo>
                    <a:pt x="3060700" y="541020"/>
                  </a:lnTo>
                  <a:lnTo>
                    <a:pt x="3073400" y="571500"/>
                  </a:lnTo>
                  <a:lnTo>
                    <a:pt x="3086100" y="588264"/>
                  </a:lnTo>
                  <a:close/>
                </a:path>
                <a:path w="3098800" h="1306195">
                  <a:moveTo>
                    <a:pt x="3086100" y="737616"/>
                  </a:moveTo>
                  <a:lnTo>
                    <a:pt x="3086100" y="717804"/>
                  </a:lnTo>
                  <a:lnTo>
                    <a:pt x="3073400" y="734568"/>
                  </a:lnTo>
                  <a:lnTo>
                    <a:pt x="3073400" y="752856"/>
                  </a:lnTo>
                  <a:lnTo>
                    <a:pt x="3086100" y="737616"/>
                  </a:lnTo>
                  <a:close/>
                </a:path>
                <a:path w="3098800" h="1306195">
                  <a:moveTo>
                    <a:pt x="3098800" y="687324"/>
                  </a:moveTo>
                  <a:lnTo>
                    <a:pt x="3098800" y="618744"/>
                  </a:lnTo>
                  <a:lnTo>
                    <a:pt x="3086100" y="585216"/>
                  </a:lnTo>
                  <a:lnTo>
                    <a:pt x="3086100" y="720852"/>
                  </a:lnTo>
                  <a:lnTo>
                    <a:pt x="3098800" y="687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1822068" y="5578853"/>
            <a:ext cx="20173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Girdi/Çıktı Birimleri  (Disk, </a:t>
            </a:r>
            <a:r>
              <a:rPr sz="1800" spc="-10" dirty="0">
                <a:latin typeface="Arial"/>
                <a:cs typeface="Arial"/>
              </a:rPr>
              <a:t>Klavye, </a:t>
            </a:r>
            <a:r>
              <a:rPr sz="1800" spc="-5" dirty="0">
                <a:latin typeface="Arial"/>
                <a:cs typeface="Arial"/>
              </a:rPr>
              <a:t>Fare,  </a:t>
            </a:r>
            <a:r>
              <a:rPr sz="1800" spc="-20" dirty="0">
                <a:latin typeface="Arial"/>
                <a:cs typeface="Arial"/>
              </a:rPr>
              <a:t>Monitör, </a:t>
            </a:r>
            <a:r>
              <a:rPr sz="1800" spc="-25" dirty="0">
                <a:latin typeface="Arial"/>
                <a:cs typeface="Arial"/>
              </a:rPr>
              <a:t>Yazıcı,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vb.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3956167" y="4780788"/>
            <a:ext cx="969644" cy="741045"/>
            <a:chOff x="3956167" y="4780788"/>
            <a:chExt cx="969644" cy="741045"/>
          </a:xfrm>
        </p:grpSpPr>
        <p:sp>
          <p:nvSpPr>
            <p:cNvPr id="92" name="object 92"/>
            <p:cNvSpPr/>
            <p:nvPr/>
          </p:nvSpPr>
          <p:spPr>
            <a:xfrm>
              <a:off x="3979026" y="4786883"/>
              <a:ext cx="934719" cy="719455"/>
            </a:xfrm>
            <a:custGeom>
              <a:avLst/>
              <a:gdLst/>
              <a:ahLst/>
              <a:cxnLst/>
              <a:rect l="l" t="t" r="r" b="b"/>
              <a:pathLst>
                <a:path w="934720" h="719454">
                  <a:moveTo>
                    <a:pt x="934211" y="129539"/>
                  </a:moveTo>
                  <a:lnTo>
                    <a:pt x="566927" y="0"/>
                  </a:lnTo>
                  <a:lnTo>
                    <a:pt x="377951" y="202691"/>
                  </a:lnTo>
                  <a:lnTo>
                    <a:pt x="455675" y="225551"/>
                  </a:lnTo>
                  <a:lnTo>
                    <a:pt x="216407" y="399287"/>
                  </a:lnTo>
                  <a:lnTo>
                    <a:pt x="295655" y="428243"/>
                  </a:lnTo>
                  <a:lnTo>
                    <a:pt x="0" y="719327"/>
                  </a:lnTo>
                  <a:lnTo>
                    <a:pt x="501395" y="496823"/>
                  </a:lnTo>
                  <a:lnTo>
                    <a:pt x="405383" y="464819"/>
                  </a:lnTo>
                  <a:lnTo>
                    <a:pt x="716279" y="323087"/>
                  </a:lnTo>
                  <a:lnTo>
                    <a:pt x="605027" y="278891"/>
                  </a:lnTo>
                  <a:lnTo>
                    <a:pt x="934211" y="129539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956167" y="4780788"/>
              <a:ext cx="969644" cy="741045"/>
            </a:xfrm>
            <a:custGeom>
              <a:avLst/>
              <a:gdLst/>
              <a:ahLst/>
              <a:cxnLst/>
              <a:rect l="l" t="t" r="r" b="b"/>
              <a:pathLst>
                <a:path w="969645" h="741045">
                  <a:moveTo>
                    <a:pt x="522732" y="507513"/>
                  </a:moveTo>
                  <a:lnTo>
                    <a:pt x="509940" y="503348"/>
                  </a:lnTo>
                  <a:lnTo>
                    <a:pt x="44993" y="709677"/>
                  </a:lnTo>
                  <a:lnTo>
                    <a:pt x="25908" y="728472"/>
                  </a:lnTo>
                  <a:lnTo>
                    <a:pt x="19941" y="721013"/>
                  </a:lnTo>
                  <a:lnTo>
                    <a:pt x="0" y="740664"/>
                  </a:lnTo>
                  <a:lnTo>
                    <a:pt x="522732" y="507513"/>
                  </a:lnTo>
                  <a:close/>
                </a:path>
                <a:path w="969645" h="741045">
                  <a:moveTo>
                    <a:pt x="20344" y="720615"/>
                  </a:moveTo>
                  <a:lnTo>
                    <a:pt x="19812" y="720852"/>
                  </a:lnTo>
                  <a:lnTo>
                    <a:pt x="19941" y="721013"/>
                  </a:lnTo>
                  <a:lnTo>
                    <a:pt x="20344" y="720615"/>
                  </a:lnTo>
                  <a:close/>
                </a:path>
                <a:path w="969645" h="741045">
                  <a:moveTo>
                    <a:pt x="44993" y="709677"/>
                  </a:moveTo>
                  <a:lnTo>
                    <a:pt x="20344" y="720615"/>
                  </a:lnTo>
                  <a:lnTo>
                    <a:pt x="19941" y="721013"/>
                  </a:lnTo>
                  <a:lnTo>
                    <a:pt x="25908" y="728472"/>
                  </a:lnTo>
                  <a:lnTo>
                    <a:pt x="44993" y="709677"/>
                  </a:lnTo>
                  <a:close/>
                </a:path>
                <a:path w="969645" h="741045">
                  <a:moveTo>
                    <a:pt x="316992" y="441820"/>
                  </a:moveTo>
                  <a:lnTo>
                    <a:pt x="316992" y="438912"/>
                  </a:lnTo>
                  <a:lnTo>
                    <a:pt x="309145" y="436021"/>
                  </a:lnTo>
                  <a:lnTo>
                    <a:pt x="20344" y="720615"/>
                  </a:lnTo>
                  <a:lnTo>
                    <a:pt x="44993" y="709677"/>
                  </a:lnTo>
                  <a:lnTo>
                    <a:pt x="316992" y="441820"/>
                  </a:lnTo>
                  <a:close/>
                </a:path>
                <a:path w="969645" h="741045">
                  <a:moveTo>
                    <a:pt x="477012" y="239004"/>
                  </a:moveTo>
                  <a:lnTo>
                    <a:pt x="477012" y="236220"/>
                  </a:lnTo>
                  <a:lnTo>
                    <a:pt x="468541" y="233648"/>
                  </a:lnTo>
                  <a:lnTo>
                    <a:pt x="230124" y="406908"/>
                  </a:lnTo>
                  <a:lnTo>
                    <a:pt x="240792" y="410838"/>
                  </a:lnTo>
                  <a:lnTo>
                    <a:pt x="240792" y="400812"/>
                  </a:lnTo>
                  <a:lnTo>
                    <a:pt x="250085" y="404296"/>
                  </a:lnTo>
                  <a:lnTo>
                    <a:pt x="477012" y="239004"/>
                  </a:lnTo>
                  <a:close/>
                </a:path>
                <a:path w="969645" h="741045">
                  <a:moveTo>
                    <a:pt x="250085" y="404296"/>
                  </a:moveTo>
                  <a:lnTo>
                    <a:pt x="240792" y="400812"/>
                  </a:lnTo>
                  <a:lnTo>
                    <a:pt x="242316" y="409956"/>
                  </a:lnTo>
                  <a:lnTo>
                    <a:pt x="250085" y="404296"/>
                  </a:lnTo>
                  <a:close/>
                </a:path>
                <a:path w="969645" h="741045">
                  <a:moveTo>
                    <a:pt x="326136" y="432816"/>
                  </a:moveTo>
                  <a:lnTo>
                    <a:pt x="250085" y="404296"/>
                  </a:lnTo>
                  <a:lnTo>
                    <a:pt x="242316" y="409956"/>
                  </a:lnTo>
                  <a:lnTo>
                    <a:pt x="240792" y="400812"/>
                  </a:lnTo>
                  <a:lnTo>
                    <a:pt x="240792" y="410838"/>
                  </a:lnTo>
                  <a:lnTo>
                    <a:pt x="309145" y="436021"/>
                  </a:lnTo>
                  <a:lnTo>
                    <a:pt x="313944" y="431292"/>
                  </a:lnTo>
                  <a:lnTo>
                    <a:pt x="316992" y="438912"/>
                  </a:lnTo>
                  <a:lnTo>
                    <a:pt x="316992" y="441820"/>
                  </a:lnTo>
                  <a:lnTo>
                    <a:pt x="326136" y="432816"/>
                  </a:lnTo>
                  <a:close/>
                </a:path>
                <a:path w="969645" h="741045">
                  <a:moveTo>
                    <a:pt x="316992" y="438912"/>
                  </a:moveTo>
                  <a:lnTo>
                    <a:pt x="313944" y="431292"/>
                  </a:lnTo>
                  <a:lnTo>
                    <a:pt x="309145" y="436021"/>
                  </a:lnTo>
                  <a:lnTo>
                    <a:pt x="316992" y="438912"/>
                  </a:lnTo>
                  <a:close/>
                </a:path>
                <a:path w="969645" h="741045">
                  <a:moveTo>
                    <a:pt x="969264" y="135636"/>
                  </a:moveTo>
                  <a:lnTo>
                    <a:pt x="589788" y="0"/>
                  </a:lnTo>
                  <a:lnTo>
                    <a:pt x="391668" y="210312"/>
                  </a:lnTo>
                  <a:lnTo>
                    <a:pt x="402336" y="213550"/>
                  </a:lnTo>
                  <a:lnTo>
                    <a:pt x="402336" y="204216"/>
                  </a:lnTo>
                  <a:lnTo>
                    <a:pt x="409120" y="206239"/>
                  </a:lnTo>
                  <a:lnTo>
                    <a:pt x="588264" y="15630"/>
                  </a:lnTo>
                  <a:lnTo>
                    <a:pt x="588264" y="10668"/>
                  </a:lnTo>
                  <a:lnTo>
                    <a:pt x="594360" y="9144"/>
                  </a:lnTo>
                  <a:lnTo>
                    <a:pt x="594360" y="12818"/>
                  </a:lnTo>
                  <a:lnTo>
                    <a:pt x="944197" y="136204"/>
                  </a:lnTo>
                  <a:lnTo>
                    <a:pt x="955548" y="131064"/>
                  </a:lnTo>
                  <a:lnTo>
                    <a:pt x="955548" y="141848"/>
                  </a:lnTo>
                  <a:lnTo>
                    <a:pt x="969264" y="135636"/>
                  </a:lnTo>
                  <a:close/>
                </a:path>
                <a:path w="969645" h="741045">
                  <a:moveTo>
                    <a:pt x="409120" y="206239"/>
                  </a:moveTo>
                  <a:lnTo>
                    <a:pt x="402336" y="204216"/>
                  </a:lnTo>
                  <a:lnTo>
                    <a:pt x="403860" y="211836"/>
                  </a:lnTo>
                  <a:lnTo>
                    <a:pt x="409120" y="206239"/>
                  </a:lnTo>
                  <a:close/>
                </a:path>
                <a:path w="969645" h="741045">
                  <a:moveTo>
                    <a:pt x="489204" y="230124"/>
                  </a:moveTo>
                  <a:lnTo>
                    <a:pt x="409120" y="206239"/>
                  </a:lnTo>
                  <a:lnTo>
                    <a:pt x="403860" y="211836"/>
                  </a:lnTo>
                  <a:lnTo>
                    <a:pt x="402336" y="204216"/>
                  </a:lnTo>
                  <a:lnTo>
                    <a:pt x="402336" y="213550"/>
                  </a:lnTo>
                  <a:lnTo>
                    <a:pt x="468541" y="233648"/>
                  </a:lnTo>
                  <a:lnTo>
                    <a:pt x="475488" y="228600"/>
                  </a:lnTo>
                  <a:lnTo>
                    <a:pt x="477012" y="236220"/>
                  </a:lnTo>
                  <a:lnTo>
                    <a:pt x="477012" y="239004"/>
                  </a:lnTo>
                  <a:lnTo>
                    <a:pt x="489204" y="230124"/>
                  </a:lnTo>
                  <a:close/>
                </a:path>
                <a:path w="969645" h="741045">
                  <a:moveTo>
                    <a:pt x="737616" y="335424"/>
                  </a:moveTo>
                  <a:lnTo>
                    <a:pt x="737616" y="333756"/>
                  </a:lnTo>
                  <a:lnTo>
                    <a:pt x="726953" y="329490"/>
                  </a:lnTo>
                  <a:lnTo>
                    <a:pt x="414528" y="472440"/>
                  </a:lnTo>
                  <a:lnTo>
                    <a:pt x="429768" y="477376"/>
                  </a:lnTo>
                  <a:lnTo>
                    <a:pt x="429768" y="467868"/>
                  </a:lnTo>
                  <a:lnTo>
                    <a:pt x="439673" y="470981"/>
                  </a:lnTo>
                  <a:lnTo>
                    <a:pt x="737616" y="335424"/>
                  </a:lnTo>
                  <a:close/>
                </a:path>
                <a:path w="969645" h="741045">
                  <a:moveTo>
                    <a:pt x="439673" y="470981"/>
                  </a:moveTo>
                  <a:lnTo>
                    <a:pt x="429768" y="467868"/>
                  </a:lnTo>
                  <a:lnTo>
                    <a:pt x="429768" y="475488"/>
                  </a:lnTo>
                  <a:lnTo>
                    <a:pt x="439673" y="470981"/>
                  </a:lnTo>
                  <a:close/>
                </a:path>
                <a:path w="969645" h="741045">
                  <a:moveTo>
                    <a:pt x="536448" y="501396"/>
                  </a:moveTo>
                  <a:lnTo>
                    <a:pt x="439673" y="470981"/>
                  </a:lnTo>
                  <a:lnTo>
                    <a:pt x="429768" y="475488"/>
                  </a:lnTo>
                  <a:lnTo>
                    <a:pt x="429768" y="477376"/>
                  </a:lnTo>
                  <a:lnTo>
                    <a:pt x="509940" y="503348"/>
                  </a:lnTo>
                  <a:lnTo>
                    <a:pt x="521208" y="498348"/>
                  </a:lnTo>
                  <a:lnTo>
                    <a:pt x="522732" y="507492"/>
                  </a:lnTo>
                  <a:lnTo>
                    <a:pt x="536448" y="501396"/>
                  </a:lnTo>
                  <a:close/>
                </a:path>
                <a:path w="969645" h="741045">
                  <a:moveTo>
                    <a:pt x="477012" y="236220"/>
                  </a:moveTo>
                  <a:lnTo>
                    <a:pt x="475488" y="228600"/>
                  </a:lnTo>
                  <a:lnTo>
                    <a:pt x="468541" y="233648"/>
                  </a:lnTo>
                  <a:lnTo>
                    <a:pt x="477012" y="236220"/>
                  </a:lnTo>
                  <a:close/>
                </a:path>
                <a:path w="969645" h="741045">
                  <a:moveTo>
                    <a:pt x="522732" y="507492"/>
                  </a:moveTo>
                  <a:lnTo>
                    <a:pt x="521208" y="498348"/>
                  </a:lnTo>
                  <a:lnTo>
                    <a:pt x="509940" y="503348"/>
                  </a:lnTo>
                  <a:lnTo>
                    <a:pt x="522732" y="507492"/>
                  </a:lnTo>
                  <a:close/>
                </a:path>
                <a:path w="969645" h="741045">
                  <a:moveTo>
                    <a:pt x="594360" y="9144"/>
                  </a:moveTo>
                  <a:lnTo>
                    <a:pt x="588264" y="10668"/>
                  </a:lnTo>
                  <a:lnTo>
                    <a:pt x="591766" y="11903"/>
                  </a:lnTo>
                  <a:lnTo>
                    <a:pt x="594360" y="9144"/>
                  </a:lnTo>
                  <a:close/>
                </a:path>
                <a:path w="969645" h="741045">
                  <a:moveTo>
                    <a:pt x="591766" y="11903"/>
                  </a:moveTo>
                  <a:lnTo>
                    <a:pt x="588264" y="10668"/>
                  </a:lnTo>
                  <a:lnTo>
                    <a:pt x="588264" y="15630"/>
                  </a:lnTo>
                  <a:lnTo>
                    <a:pt x="591766" y="11903"/>
                  </a:lnTo>
                  <a:close/>
                </a:path>
                <a:path w="969645" h="741045">
                  <a:moveTo>
                    <a:pt x="594360" y="12818"/>
                  </a:moveTo>
                  <a:lnTo>
                    <a:pt x="594360" y="9144"/>
                  </a:lnTo>
                  <a:lnTo>
                    <a:pt x="591766" y="11903"/>
                  </a:lnTo>
                  <a:lnTo>
                    <a:pt x="594360" y="12818"/>
                  </a:lnTo>
                  <a:close/>
                </a:path>
                <a:path w="969645" h="741045">
                  <a:moveTo>
                    <a:pt x="955548" y="141848"/>
                  </a:moveTo>
                  <a:lnTo>
                    <a:pt x="955548" y="140208"/>
                  </a:lnTo>
                  <a:lnTo>
                    <a:pt x="944197" y="136204"/>
                  </a:lnTo>
                  <a:lnTo>
                    <a:pt x="615696" y="284988"/>
                  </a:lnTo>
                  <a:lnTo>
                    <a:pt x="629412" y="290474"/>
                  </a:lnTo>
                  <a:lnTo>
                    <a:pt x="629412" y="280416"/>
                  </a:lnTo>
                  <a:lnTo>
                    <a:pt x="640132" y="284704"/>
                  </a:lnTo>
                  <a:lnTo>
                    <a:pt x="955548" y="141848"/>
                  </a:lnTo>
                  <a:close/>
                </a:path>
                <a:path w="969645" h="741045">
                  <a:moveTo>
                    <a:pt x="640132" y="284704"/>
                  </a:moveTo>
                  <a:lnTo>
                    <a:pt x="629412" y="280416"/>
                  </a:lnTo>
                  <a:lnTo>
                    <a:pt x="629412" y="289560"/>
                  </a:lnTo>
                  <a:lnTo>
                    <a:pt x="640132" y="284704"/>
                  </a:lnTo>
                  <a:close/>
                </a:path>
                <a:path w="969645" h="741045">
                  <a:moveTo>
                    <a:pt x="751332" y="329184"/>
                  </a:moveTo>
                  <a:lnTo>
                    <a:pt x="640132" y="284704"/>
                  </a:lnTo>
                  <a:lnTo>
                    <a:pt x="629412" y="289560"/>
                  </a:lnTo>
                  <a:lnTo>
                    <a:pt x="629412" y="290474"/>
                  </a:lnTo>
                  <a:lnTo>
                    <a:pt x="726953" y="329490"/>
                  </a:lnTo>
                  <a:lnTo>
                    <a:pt x="737616" y="324612"/>
                  </a:lnTo>
                  <a:lnTo>
                    <a:pt x="737616" y="335424"/>
                  </a:lnTo>
                  <a:lnTo>
                    <a:pt x="751332" y="329184"/>
                  </a:lnTo>
                  <a:close/>
                </a:path>
                <a:path w="969645" h="741045">
                  <a:moveTo>
                    <a:pt x="737616" y="333756"/>
                  </a:moveTo>
                  <a:lnTo>
                    <a:pt x="737616" y="324612"/>
                  </a:lnTo>
                  <a:lnTo>
                    <a:pt x="726953" y="329490"/>
                  </a:lnTo>
                  <a:lnTo>
                    <a:pt x="737616" y="333756"/>
                  </a:lnTo>
                  <a:close/>
                </a:path>
                <a:path w="969645" h="741045">
                  <a:moveTo>
                    <a:pt x="955548" y="140208"/>
                  </a:moveTo>
                  <a:lnTo>
                    <a:pt x="955548" y="131064"/>
                  </a:lnTo>
                  <a:lnTo>
                    <a:pt x="944197" y="136204"/>
                  </a:lnTo>
                  <a:lnTo>
                    <a:pt x="955548" y="140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3263771" y="4812282"/>
            <a:ext cx="938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ile</a:t>
            </a:r>
            <a:r>
              <a:rPr sz="1800" dirty="0">
                <a:latin typeface="Arial"/>
                <a:cs typeface="Arial"/>
              </a:rPr>
              <a:t>ş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233800" y="6790643"/>
            <a:ext cx="319405" cy="1689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spc="-5" dirty="0">
                <a:latin typeface="Arial"/>
                <a:cs typeface="Arial"/>
              </a:rPr>
              <a:t>- </a:t>
            </a:r>
            <a:fld id="{81D60167-4931-47E6-BA6A-407CBD079E47}" type="slidenum">
              <a:rPr sz="1000" spc="-5" dirty="0">
                <a:latin typeface="Arial"/>
                <a:cs typeface="Arial"/>
              </a:rPr>
              <a:t>26</a:t>
            </a:fld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-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857503"/>
            <a:ext cx="2820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Test Türleri </a:t>
            </a:r>
            <a:r>
              <a:rPr sz="3200" dirty="0"/>
              <a:t>-</a:t>
            </a:r>
            <a:r>
              <a:rPr sz="3200" spc="-120" dirty="0"/>
              <a:t> </a:t>
            </a:r>
            <a:r>
              <a:rPr sz="3200" dirty="0"/>
              <a:t>1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74060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3" y="3428993"/>
                </a:moveTo>
                <a:lnTo>
                  <a:pt x="9143993" y="0"/>
                </a:lnTo>
                <a:lnTo>
                  <a:pt x="0" y="0"/>
                </a:lnTo>
                <a:lnTo>
                  <a:pt x="0" y="3428993"/>
                </a:lnTo>
                <a:lnTo>
                  <a:pt x="9143993" y="3428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3800" y="1589951"/>
            <a:ext cx="8250555" cy="48387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320065"/>
              </a:buClr>
              <a:buSzPct val="69444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Yükleme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(“load”)</a:t>
            </a:r>
            <a:endParaRPr sz="1800">
              <a:latin typeface="Arial"/>
              <a:cs typeface="Arial"/>
            </a:endParaRPr>
          </a:p>
          <a:p>
            <a:pPr marL="704215" marR="56515" lvl="1" indent="-347980">
              <a:lnSpc>
                <a:spcPct val="110000"/>
              </a:lnSpc>
              <a:spcBef>
                <a:spcPts val="405"/>
              </a:spcBef>
              <a:buClr>
                <a:srgbClr val="659999"/>
              </a:buClr>
              <a:buSzPct val="68750"/>
              <a:buChar char="•"/>
              <a:tabLst>
                <a:tab pos="704215" algn="l"/>
                <a:tab pos="704850" algn="l"/>
              </a:tabLst>
            </a:pPr>
            <a:r>
              <a:rPr sz="1600" spc="-5" dirty="0">
                <a:latin typeface="Arial"/>
                <a:cs typeface="Arial"/>
              </a:rPr>
              <a:t>Sistemin kullanılabilmesi </a:t>
            </a:r>
            <a:r>
              <a:rPr sz="1600" dirty="0">
                <a:latin typeface="Arial"/>
                <a:cs typeface="Arial"/>
              </a:rPr>
              <a:t>için </a:t>
            </a:r>
            <a:r>
              <a:rPr sz="1600" spc="-10" dirty="0">
                <a:latin typeface="Arial"/>
                <a:cs typeface="Arial"/>
              </a:rPr>
              <a:t>uygun </a:t>
            </a:r>
            <a:r>
              <a:rPr sz="1600" dirty="0">
                <a:latin typeface="Arial"/>
                <a:cs typeface="Arial"/>
              </a:rPr>
              <a:t>şekilde </a:t>
            </a:r>
            <a:r>
              <a:rPr sz="1600" spc="-5" dirty="0">
                <a:latin typeface="Arial"/>
                <a:cs typeface="Arial"/>
              </a:rPr>
              <a:t>yüklenmesi gerekir. İşletme, yönetim </a:t>
            </a:r>
            <a:r>
              <a:rPr sz="1600" dirty="0">
                <a:latin typeface="Arial"/>
                <a:cs typeface="Arial"/>
              </a:rPr>
              <a:t>ve  </a:t>
            </a:r>
            <a:r>
              <a:rPr sz="1600" spc="-5" dirty="0">
                <a:latin typeface="Arial"/>
                <a:cs typeface="Arial"/>
              </a:rPr>
              <a:t>bakım (yedekleme, geri yükleme, kullanıcı yönetimi, vb.) görevlerini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içerir.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659999"/>
              </a:buClr>
              <a:buFont typeface="Arial"/>
              <a:buChar char="•"/>
            </a:pP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320065"/>
              </a:buClr>
              <a:buSzPct val="69444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İşlevsel (“functional”)</a:t>
            </a:r>
            <a:endParaRPr sz="1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595"/>
              </a:spcBef>
              <a:buClr>
                <a:srgbClr val="659999"/>
              </a:buClr>
              <a:buSzPct val="68750"/>
              <a:buChar char="•"/>
              <a:tabLst>
                <a:tab pos="704215" algn="l"/>
                <a:tab pos="704850" algn="l"/>
              </a:tabLst>
            </a:pPr>
            <a:r>
              <a:rPr sz="1600" spc="-5" dirty="0">
                <a:latin typeface="Arial"/>
                <a:cs typeface="Arial"/>
              </a:rPr>
              <a:t>Testin can alıcı noktasıdır. Sistemin tanımlı gereksinimleri </a:t>
            </a:r>
            <a:r>
              <a:rPr sz="1600" spc="-10" dirty="0">
                <a:latin typeface="Arial"/>
                <a:cs typeface="Arial"/>
              </a:rPr>
              <a:t>yerine </a:t>
            </a:r>
            <a:r>
              <a:rPr sz="1600" spc="-5" dirty="0">
                <a:latin typeface="Arial"/>
                <a:cs typeface="Arial"/>
              </a:rPr>
              <a:t>getirdiği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sınanır.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659999"/>
              </a:buClr>
              <a:buFont typeface="Arial"/>
              <a:buChar char="•"/>
            </a:pP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320065"/>
              </a:buClr>
              <a:buSzPct val="69444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Alfa </a:t>
            </a:r>
            <a:r>
              <a:rPr sz="1800" dirty="0">
                <a:latin typeface="Arial"/>
                <a:cs typeface="Arial"/>
              </a:rPr>
              <a:t>&amp;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Beta</a:t>
            </a:r>
            <a:endParaRPr sz="1800">
              <a:latin typeface="Arial"/>
              <a:cs typeface="Arial"/>
            </a:endParaRPr>
          </a:p>
          <a:p>
            <a:pPr marL="704215" marR="295275" lvl="1" indent="-347980">
              <a:lnSpc>
                <a:spcPct val="110000"/>
              </a:lnSpc>
              <a:spcBef>
                <a:spcPts val="405"/>
              </a:spcBef>
              <a:buClr>
                <a:srgbClr val="659999"/>
              </a:buClr>
              <a:buSzPct val="68750"/>
              <a:buChar char="•"/>
              <a:tabLst>
                <a:tab pos="704215" algn="l"/>
                <a:tab pos="704850" algn="l"/>
              </a:tabLst>
            </a:pPr>
            <a:r>
              <a:rPr sz="1600" spc="-5" dirty="0">
                <a:latin typeface="Arial"/>
                <a:cs typeface="Arial"/>
              </a:rPr>
              <a:t>Kullanıcılar tarafından </a:t>
            </a:r>
            <a:r>
              <a:rPr sz="1600" spc="-10" dirty="0">
                <a:latin typeface="Arial"/>
                <a:cs typeface="Arial"/>
              </a:rPr>
              <a:t>yapılan </a:t>
            </a:r>
            <a:r>
              <a:rPr sz="1600" spc="-5" dirty="0">
                <a:latin typeface="Arial"/>
                <a:cs typeface="Arial"/>
              </a:rPr>
              <a:t>test türüdür. Belirli </a:t>
            </a:r>
            <a:r>
              <a:rPr sz="1600" dirty="0">
                <a:latin typeface="Arial"/>
                <a:cs typeface="Arial"/>
              </a:rPr>
              <a:t>bir </a:t>
            </a:r>
            <a:r>
              <a:rPr sz="1600" spc="-5" dirty="0">
                <a:latin typeface="Arial"/>
                <a:cs typeface="Arial"/>
              </a:rPr>
              <a:t>test planı yoktur, kullanıcılar  hataları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bildirir.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659999"/>
              </a:buClr>
              <a:buFont typeface="Arial"/>
              <a:buChar char="•"/>
            </a:pP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20065"/>
              </a:buClr>
              <a:buSzPct val="69444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Zorlama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(“stress”)</a:t>
            </a:r>
            <a:endParaRPr sz="1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595"/>
              </a:spcBef>
              <a:buClr>
                <a:srgbClr val="659999"/>
              </a:buClr>
              <a:buSzPct val="68750"/>
              <a:buChar char="•"/>
              <a:tabLst>
                <a:tab pos="704215" algn="l"/>
                <a:tab pos="704850" algn="l"/>
              </a:tabLst>
            </a:pPr>
            <a:r>
              <a:rPr sz="1600" spc="-5" dirty="0">
                <a:latin typeface="Arial"/>
                <a:cs typeface="Arial"/>
              </a:rPr>
              <a:t>Sistem çökene kadar test </a:t>
            </a:r>
            <a:r>
              <a:rPr sz="1600" spc="-10" dirty="0">
                <a:latin typeface="Arial"/>
                <a:cs typeface="Arial"/>
              </a:rPr>
              <a:t>yapılır. Yük, </a:t>
            </a:r>
            <a:r>
              <a:rPr sz="1600" dirty="0">
                <a:latin typeface="Arial"/>
                <a:cs typeface="Arial"/>
              </a:rPr>
              <a:t>sistem </a:t>
            </a:r>
            <a:r>
              <a:rPr sz="1600" spc="-5" dirty="0">
                <a:latin typeface="Arial"/>
                <a:cs typeface="Arial"/>
              </a:rPr>
              <a:t>çalışmaz hale gelinceye kadar</a:t>
            </a:r>
            <a:r>
              <a:rPr sz="1600" spc="2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artırılır.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659999"/>
              </a:buClr>
              <a:buFont typeface="Arial"/>
              <a:buChar char="•"/>
            </a:pP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320065"/>
              </a:buClr>
              <a:buSzPct val="69444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Kurtarma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(“recovery”)</a:t>
            </a:r>
            <a:endParaRPr sz="1800">
              <a:latin typeface="Arial"/>
              <a:cs typeface="Arial"/>
            </a:endParaRPr>
          </a:p>
          <a:p>
            <a:pPr marL="704215" marR="511175" lvl="1" indent="-347980">
              <a:lnSpc>
                <a:spcPct val="110000"/>
              </a:lnSpc>
              <a:spcBef>
                <a:spcPts val="405"/>
              </a:spcBef>
              <a:buClr>
                <a:srgbClr val="659999"/>
              </a:buClr>
              <a:buSzPct val="68750"/>
              <a:buChar char="•"/>
              <a:tabLst>
                <a:tab pos="704215" algn="l"/>
                <a:tab pos="704850" algn="l"/>
              </a:tabLst>
            </a:pPr>
            <a:r>
              <a:rPr sz="1600" spc="-5" dirty="0">
                <a:latin typeface="Arial"/>
                <a:cs typeface="Arial"/>
              </a:rPr>
              <a:t>Sistem çöktükten sonra geri döndürülebilirliği </a:t>
            </a:r>
            <a:r>
              <a:rPr sz="1600" spc="-10" dirty="0">
                <a:latin typeface="Arial"/>
                <a:cs typeface="Arial"/>
              </a:rPr>
              <a:t>sınanır </a:t>
            </a:r>
            <a:r>
              <a:rPr sz="1600" spc="-5" dirty="0">
                <a:latin typeface="Arial"/>
                <a:cs typeface="Arial"/>
              </a:rPr>
              <a:t>(veri kaybı var </a:t>
            </a:r>
            <a:r>
              <a:rPr sz="1600" spc="-10" dirty="0">
                <a:latin typeface="Arial"/>
                <a:cs typeface="Arial"/>
              </a:rPr>
              <a:t>mı, </a:t>
            </a:r>
            <a:r>
              <a:rPr sz="1600" dirty="0">
                <a:latin typeface="Arial"/>
                <a:cs typeface="Arial"/>
              </a:rPr>
              <a:t>sistem  </a:t>
            </a:r>
            <a:r>
              <a:rPr sz="1600" spc="-5" dirty="0">
                <a:latin typeface="Arial"/>
                <a:cs typeface="Arial"/>
              </a:rPr>
              <a:t>tutarlı durumda </a:t>
            </a:r>
            <a:r>
              <a:rPr sz="1600" dirty="0">
                <a:latin typeface="Arial"/>
                <a:cs typeface="Arial"/>
              </a:rPr>
              <a:t>kaldı </a:t>
            </a:r>
            <a:r>
              <a:rPr sz="1600" spc="-10" dirty="0">
                <a:latin typeface="Arial"/>
                <a:cs typeface="Arial"/>
              </a:rPr>
              <a:t>mı?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vb.)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857503"/>
            <a:ext cx="2820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Test Türleri </a:t>
            </a:r>
            <a:r>
              <a:rPr sz="3200" dirty="0"/>
              <a:t>-</a:t>
            </a:r>
            <a:r>
              <a:rPr sz="3200" spc="-120" dirty="0"/>
              <a:t> </a:t>
            </a:r>
            <a:r>
              <a:rPr sz="3200" dirty="0"/>
              <a:t>2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57600" y="1690868"/>
            <a:ext cx="8585200" cy="464185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30"/>
              </a:spcBef>
              <a:buClr>
                <a:srgbClr val="320065"/>
              </a:buClr>
              <a:buSzPct val="69444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Yapılandırma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(“configuration”)</a:t>
            </a:r>
            <a:endParaRPr sz="1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200"/>
              </a:spcBef>
              <a:buClr>
                <a:srgbClr val="659999"/>
              </a:buClr>
              <a:buSzPct val="68750"/>
              <a:buChar char="•"/>
              <a:tabLst>
                <a:tab pos="704215" algn="l"/>
                <a:tab pos="704850" algn="l"/>
              </a:tabLst>
            </a:pPr>
            <a:r>
              <a:rPr sz="1600" spc="-5" dirty="0">
                <a:latin typeface="Arial"/>
                <a:cs typeface="Arial"/>
              </a:rPr>
              <a:t>Sistem </a:t>
            </a:r>
            <a:r>
              <a:rPr sz="1600" dirty="0">
                <a:latin typeface="Arial"/>
                <a:cs typeface="Arial"/>
              </a:rPr>
              <a:t>değişik </a:t>
            </a:r>
            <a:r>
              <a:rPr sz="1600" spc="-5" dirty="0">
                <a:latin typeface="Arial"/>
                <a:cs typeface="Arial"/>
              </a:rPr>
              <a:t>çalışma ortamlarında test edilir. (Unix/Windows, </a:t>
            </a:r>
            <a:r>
              <a:rPr sz="1600" spc="-10" dirty="0">
                <a:latin typeface="Arial"/>
                <a:cs typeface="Arial"/>
              </a:rPr>
              <a:t>ORACLE/SYBASE,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vb.)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95"/>
              </a:spcBef>
              <a:buClr>
                <a:srgbClr val="320065"/>
              </a:buClr>
              <a:buSzPct val="69444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Performans (“performance”)</a:t>
            </a:r>
            <a:endParaRPr sz="1800">
              <a:latin typeface="Arial"/>
              <a:cs typeface="Arial"/>
            </a:endParaRPr>
          </a:p>
          <a:p>
            <a:pPr marL="704215" marR="624205" lvl="1" indent="-347980">
              <a:lnSpc>
                <a:spcPts val="1730"/>
              </a:lnSpc>
              <a:spcBef>
                <a:spcPts val="415"/>
              </a:spcBef>
              <a:buClr>
                <a:srgbClr val="659999"/>
              </a:buClr>
              <a:buSzPct val="68750"/>
              <a:buChar char="•"/>
              <a:tabLst>
                <a:tab pos="704215" algn="l"/>
                <a:tab pos="704850" algn="l"/>
              </a:tabLst>
            </a:pPr>
            <a:r>
              <a:rPr sz="1600" spc="-5" dirty="0">
                <a:latin typeface="Arial"/>
                <a:cs typeface="Arial"/>
              </a:rPr>
              <a:t>Sistemin beklenen </a:t>
            </a:r>
            <a:r>
              <a:rPr sz="1600" dirty="0">
                <a:latin typeface="Arial"/>
                <a:cs typeface="Arial"/>
              </a:rPr>
              <a:t>işlevselliği </a:t>
            </a:r>
            <a:r>
              <a:rPr sz="1600" spc="-5" dirty="0">
                <a:latin typeface="Arial"/>
                <a:cs typeface="Arial"/>
              </a:rPr>
              <a:t>belirli zaman sınırları </a:t>
            </a:r>
            <a:r>
              <a:rPr sz="1600" dirty="0">
                <a:latin typeface="Arial"/>
                <a:cs typeface="Arial"/>
              </a:rPr>
              <a:t>içinde </a:t>
            </a:r>
            <a:r>
              <a:rPr sz="1600" spc="-10" dirty="0">
                <a:latin typeface="Arial"/>
                <a:cs typeface="Arial"/>
              </a:rPr>
              <a:t>yerine </a:t>
            </a:r>
            <a:r>
              <a:rPr sz="1600" spc="-5" dirty="0">
                <a:latin typeface="Arial"/>
                <a:cs typeface="Arial"/>
              </a:rPr>
              <a:t>getirdiği </a:t>
            </a:r>
            <a:r>
              <a:rPr sz="1600" spc="-10" dirty="0">
                <a:latin typeface="Arial"/>
                <a:cs typeface="Arial"/>
              </a:rPr>
              <a:t>sınanır.  </a:t>
            </a:r>
            <a:r>
              <a:rPr sz="1600" spc="-5" dirty="0">
                <a:latin typeface="Arial"/>
                <a:cs typeface="Arial"/>
              </a:rPr>
              <a:t>Çeşitli </a:t>
            </a:r>
            <a:r>
              <a:rPr sz="1600" spc="-10" dirty="0">
                <a:latin typeface="Arial"/>
                <a:cs typeface="Arial"/>
              </a:rPr>
              <a:t>yük </a:t>
            </a:r>
            <a:r>
              <a:rPr sz="1600" spc="-5" dirty="0">
                <a:latin typeface="Arial"/>
                <a:cs typeface="Arial"/>
              </a:rPr>
              <a:t>altında </a:t>
            </a:r>
            <a:r>
              <a:rPr sz="1600" spc="-10" dirty="0">
                <a:latin typeface="Arial"/>
                <a:cs typeface="Arial"/>
              </a:rPr>
              <a:t>yanıtlama </a:t>
            </a:r>
            <a:r>
              <a:rPr sz="1600" spc="-5" dirty="0">
                <a:latin typeface="Arial"/>
                <a:cs typeface="Arial"/>
              </a:rPr>
              <a:t>süresi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ölçülür.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Clr>
                <a:srgbClr val="320065"/>
              </a:buClr>
              <a:buSzPct val="69444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Kullanılabilirlik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(“usability”)</a:t>
            </a:r>
            <a:endParaRPr sz="1800">
              <a:latin typeface="Arial"/>
              <a:cs typeface="Arial"/>
            </a:endParaRPr>
          </a:p>
          <a:p>
            <a:pPr marL="704215" marR="1166495" lvl="1" indent="-347980">
              <a:lnSpc>
                <a:spcPts val="1730"/>
              </a:lnSpc>
              <a:spcBef>
                <a:spcPts val="415"/>
              </a:spcBef>
              <a:buClr>
                <a:srgbClr val="659999"/>
              </a:buClr>
              <a:buSzPct val="68750"/>
              <a:buChar char="•"/>
              <a:tabLst>
                <a:tab pos="704215" algn="l"/>
                <a:tab pos="704850" algn="l"/>
              </a:tabLst>
            </a:pPr>
            <a:r>
              <a:rPr sz="1600" spc="-5" dirty="0">
                <a:latin typeface="Arial"/>
                <a:cs typeface="Arial"/>
              </a:rPr>
              <a:t>Sistemin kullanılabilirliği </a:t>
            </a:r>
            <a:r>
              <a:rPr sz="1600" spc="-10" dirty="0">
                <a:latin typeface="Arial"/>
                <a:cs typeface="Arial"/>
              </a:rPr>
              <a:t>sınanır </a:t>
            </a:r>
            <a:r>
              <a:rPr sz="1600" spc="-5" dirty="0">
                <a:latin typeface="Arial"/>
                <a:cs typeface="Arial"/>
              </a:rPr>
              <a:t>(çevrim </a:t>
            </a:r>
            <a:r>
              <a:rPr sz="1600" dirty="0">
                <a:latin typeface="Arial"/>
                <a:cs typeface="Arial"/>
              </a:rPr>
              <a:t>içi </a:t>
            </a:r>
            <a:r>
              <a:rPr sz="1600" spc="-10" dirty="0">
                <a:latin typeface="Arial"/>
                <a:cs typeface="Arial"/>
              </a:rPr>
              <a:t>yardım, </a:t>
            </a:r>
            <a:r>
              <a:rPr sz="1600" spc="-5" dirty="0">
                <a:latin typeface="Arial"/>
                <a:cs typeface="Arial"/>
              </a:rPr>
              <a:t>yazmak </a:t>
            </a:r>
            <a:r>
              <a:rPr sz="1600" spc="-10" dirty="0">
                <a:latin typeface="Arial"/>
                <a:cs typeface="Arial"/>
              </a:rPr>
              <a:t>yerine </a:t>
            </a:r>
            <a:r>
              <a:rPr sz="1600" dirty="0">
                <a:latin typeface="Arial"/>
                <a:cs typeface="Arial"/>
              </a:rPr>
              <a:t>seçmek,  </a:t>
            </a:r>
            <a:r>
              <a:rPr sz="1600" spc="-5" dirty="0">
                <a:latin typeface="Arial"/>
                <a:cs typeface="Arial"/>
              </a:rPr>
              <a:t>anlaşılabilir hata mesajları,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vb.)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Clr>
                <a:srgbClr val="320065"/>
              </a:buClr>
              <a:buSzPct val="69444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Güvenilirlik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(“reliability”)</a:t>
            </a:r>
            <a:endParaRPr sz="1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200"/>
              </a:spcBef>
              <a:buClr>
                <a:srgbClr val="659999"/>
              </a:buClr>
              <a:buSzPct val="68750"/>
              <a:buChar char="•"/>
              <a:tabLst>
                <a:tab pos="704215" algn="l"/>
                <a:tab pos="704850" algn="l"/>
              </a:tabLst>
            </a:pPr>
            <a:r>
              <a:rPr sz="1600" spc="-5" dirty="0">
                <a:latin typeface="Arial"/>
                <a:cs typeface="Arial"/>
              </a:rPr>
              <a:t>Sistemin farklı girdilerle </a:t>
            </a:r>
            <a:r>
              <a:rPr sz="1600" spc="-10" dirty="0">
                <a:latin typeface="Arial"/>
                <a:cs typeface="Arial"/>
              </a:rPr>
              <a:t>aynı </a:t>
            </a:r>
            <a:r>
              <a:rPr sz="1600" dirty="0">
                <a:latin typeface="Arial"/>
                <a:cs typeface="Arial"/>
              </a:rPr>
              <a:t>şekilde </a:t>
            </a:r>
            <a:r>
              <a:rPr sz="1600" spc="-5" dirty="0">
                <a:latin typeface="Arial"/>
                <a:cs typeface="Arial"/>
              </a:rPr>
              <a:t>davrandığı (tutarlılığı)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sınanır.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95"/>
              </a:spcBef>
              <a:buClr>
                <a:srgbClr val="320065"/>
              </a:buClr>
              <a:buSzPct val="69444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Bağlanma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(“regression”)</a:t>
            </a:r>
            <a:endParaRPr sz="1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200"/>
              </a:spcBef>
              <a:buClr>
                <a:srgbClr val="659999"/>
              </a:buClr>
              <a:buSzPct val="68750"/>
              <a:buChar char="•"/>
              <a:tabLst>
                <a:tab pos="704215" algn="l"/>
                <a:tab pos="704850" algn="l"/>
              </a:tabLst>
            </a:pPr>
            <a:r>
              <a:rPr sz="1600" spc="-5" dirty="0">
                <a:latin typeface="Arial"/>
                <a:cs typeface="Arial"/>
              </a:rPr>
              <a:t>Üst üste gelen kurulumların (“build”) </a:t>
            </a:r>
            <a:r>
              <a:rPr sz="1600" dirty="0">
                <a:latin typeface="Arial"/>
                <a:cs typeface="Arial"/>
              </a:rPr>
              <a:t>sistemin </a:t>
            </a:r>
            <a:r>
              <a:rPr sz="1600" spc="-5" dirty="0">
                <a:latin typeface="Arial"/>
                <a:cs typeface="Arial"/>
              </a:rPr>
              <a:t>beklenen işlevselliğini bozmadığı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sınanır.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95"/>
              </a:spcBef>
              <a:buClr>
                <a:srgbClr val="320065"/>
              </a:buClr>
              <a:buSzPct val="69444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Kabul (“acceptance”)</a:t>
            </a:r>
            <a:endParaRPr sz="1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200"/>
              </a:spcBef>
              <a:buClr>
                <a:srgbClr val="659999"/>
              </a:buClr>
              <a:buSzPct val="68750"/>
              <a:buChar char="•"/>
              <a:tabLst>
                <a:tab pos="704215" algn="l"/>
                <a:tab pos="704850" algn="l"/>
              </a:tabLst>
            </a:pPr>
            <a:r>
              <a:rPr sz="1600" spc="-5" dirty="0">
                <a:latin typeface="Arial"/>
                <a:cs typeface="Arial"/>
              </a:rPr>
              <a:t>Müşteri kabulüne (ve ödemeye) esas olarak </a:t>
            </a:r>
            <a:r>
              <a:rPr sz="1600" spc="-10" dirty="0">
                <a:latin typeface="Arial"/>
                <a:cs typeface="Arial"/>
              </a:rPr>
              <a:t>yapılan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testtir.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857503"/>
            <a:ext cx="34505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Test Teknikleri </a:t>
            </a:r>
            <a:r>
              <a:rPr sz="3200" dirty="0"/>
              <a:t>-</a:t>
            </a:r>
            <a:r>
              <a:rPr sz="3200" spc="-135" dirty="0"/>
              <a:t> </a:t>
            </a:r>
            <a:r>
              <a:rPr sz="3200" dirty="0"/>
              <a:t>1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33800" y="1596789"/>
            <a:ext cx="6343650" cy="35375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İçgüdüye dayalı</a:t>
            </a:r>
            <a:endParaRPr sz="24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Herhangi </a:t>
            </a:r>
            <a:r>
              <a:rPr sz="2000" spc="-5" dirty="0">
                <a:latin typeface="Arial"/>
                <a:cs typeface="Arial"/>
              </a:rPr>
              <a:t>bir tasarıma </a:t>
            </a:r>
            <a:r>
              <a:rPr sz="2000" dirty="0">
                <a:latin typeface="Arial"/>
                <a:cs typeface="Arial"/>
              </a:rPr>
              <a:t>dayanmadan test (“ad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hoc”)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659999"/>
              </a:buClr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00"/>
              </a:spcBef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Gereksinimlere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dayalı</a:t>
            </a:r>
            <a:endParaRPr sz="24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4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spc="-5" dirty="0">
                <a:latin typeface="Arial"/>
                <a:cs typeface="Arial"/>
              </a:rPr>
              <a:t>Eş </a:t>
            </a:r>
            <a:r>
              <a:rPr sz="2000" dirty="0">
                <a:latin typeface="Arial"/>
                <a:cs typeface="Arial"/>
              </a:rPr>
              <a:t>değerlere </a:t>
            </a:r>
            <a:r>
              <a:rPr sz="2000" spc="-5" dirty="0">
                <a:latin typeface="Arial"/>
                <a:cs typeface="Arial"/>
              </a:rPr>
              <a:t>bölme </a:t>
            </a:r>
            <a:r>
              <a:rPr sz="2000" dirty="0">
                <a:latin typeface="Arial"/>
                <a:cs typeface="Arial"/>
              </a:rPr>
              <a:t>(“equivalence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partitioning”)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Uç değerler analizi (“boundary-value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analysis”)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Karar tablosu (“decision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table”)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spc="-5" dirty="0">
                <a:latin typeface="Arial"/>
                <a:cs typeface="Arial"/>
              </a:rPr>
              <a:t>Belgelenmiş </a:t>
            </a:r>
            <a:r>
              <a:rPr sz="2000" dirty="0">
                <a:latin typeface="Arial"/>
                <a:cs typeface="Arial"/>
              </a:rPr>
              <a:t>özelliklere göre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test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Rastgele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test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857503"/>
            <a:ext cx="44716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Yazılım Kalite</a:t>
            </a:r>
            <a:r>
              <a:rPr sz="3200" spc="-75" dirty="0"/>
              <a:t> </a:t>
            </a:r>
            <a:r>
              <a:rPr sz="3200" spc="-5" dirty="0"/>
              <a:t>Güvence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635114" y="1792224"/>
            <a:ext cx="2025650" cy="731520"/>
            <a:chOff x="1635114" y="1792224"/>
            <a:chExt cx="2025650" cy="731520"/>
          </a:xfrm>
        </p:grpSpPr>
        <p:sp>
          <p:nvSpPr>
            <p:cNvPr id="4" name="object 4"/>
            <p:cNvSpPr/>
            <p:nvPr/>
          </p:nvSpPr>
          <p:spPr>
            <a:xfrm>
              <a:off x="1639686" y="1796796"/>
              <a:ext cx="2016760" cy="721360"/>
            </a:xfrm>
            <a:custGeom>
              <a:avLst/>
              <a:gdLst/>
              <a:ahLst/>
              <a:cxnLst/>
              <a:rect l="l" t="t" r="r" b="b"/>
              <a:pathLst>
                <a:path w="2016760" h="721360">
                  <a:moveTo>
                    <a:pt x="2016251" y="720851"/>
                  </a:moveTo>
                  <a:lnTo>
                    <a:pt x="2016251" y="0"/>
                  </a:lnTo>
                  <a:lnTo>
                    <a:pt x="0" y="0"/>
                  </a:lnTo>
                  <a:lnTo>
                    <a:pt x="0" y="720851"/>
                  </a:lnTo>
                  <a:lnTo>
                    <a:pt x="2016251" y="72085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5114" y="1792224"/>
              <a:ext cx="2025650" cy="731520"/>
            </a:xfrm>
            <a:custGeom>
              <a:avLst/>
              <a:gdLst/>
              <a:ahLst/>
              <a:cxnLst/>
              <a:rect l="l" t="t" r="r" b="b"/>
              <a:pathLst>
                <a:path w="2025650" h="731519">
                  <a:moveTo>
                    <a:pt x="2025396" y="731520"/>
                  </a:moveTo>
                  <a:lnTo>
                    <a:pt x="2025396" y="0"/>
                  </a:lnTo>
                  <a:lnTo>
                    <a:pt x="0" y="0"/>
                  </a:lnTo>
                  <a:lnTo>
                    <a:pt x="0" y="731520"/>
                  </a:lnTo>
                  <a:lnTo>
                    <a:pt x="4572" y="731520"/>
                  </a:lnTo>
                  <a:lnTo>
                    <a:pt x="4572" y="10668"/>
                  </a:lnTo>
                  <a:lnTo>
                    <a:pt x="9144" y="4572"/>
                  </a:lnTo>
                  <a:lnTo>
                    <a:pt x="9144" y="10668"/>
                  </a:lnTo>
                  <a:lnTo>
                    <a:pt x="2016252" y="10668"/>
                  </a:lnTo>
                  <a:lnTo>
                    <a:pt x="2016252" y="4572"/>
                  </a:lnTo>
                  <a:lnTo>
                    <a:pt x="2020824" y="10668"/>
                  </a:lnTo>
                  <a:lnTo>
                    <a:pt x="2020824" y="731520"/>
                  </a:lnTo>
                  <a:lnTo>
                    <a:pt x="2025396" y="731520"/>
                  </a:lnTo>
                  <a:close/>
                </a:path>
                <a:path w="2025650" h="731519">
                  <a:moveTo>
                    <a:pt x="9144" y="10668"/>
                  </a:moveTo>
                  <a:lnTo>
                    <a:pt x="9144" y="4572"/>
                  </a:lnTo>
                  <a:lnTo>
                    <a:pt x="4572" y="10668"/>
                  </a:lnTo>
                  <a:lnTo>
                    <a:pt x="9144" y="10668"/>
                  </a:lnTo>
                  <a:close/>
                </a:path>
                <a:path w="2025650" h="731519">
                  <a:moveTo>
                    <a:pt x="9144" y="720852"/>
                  </a:moveTo>
                  <a:lnTo>
                    <a:pt x="9144" y="10668"/>
                  </a:lnTo>
                  <a:lnTo>
                    <a:pt x="4572" y="10668"/>
                  </a:lnTo>
                  <a:lnTo>
                    <a:pt x="4572" y="720852"/>
                  </a:lnTo>
                  <a:lnTo>
                    <a:pt x="9144" y="720852"/>
                  </a:lnTo>
                  <a:close/>
                </a:path>
                <a:path w="2025650" h="731519">
                  <a:moveTo>
                    <a:pt x="2020824" y="720852"/>
                  </a:moveTo>
                  <a:lnTo>
                    <a:pt x="4572" y="720852"/>
                  </a:lnTo>
                  <a:lnTo>
                    <a:pt x="9144" y="725424"/>
                  </a:lnTo>
                  <a:lnTo>
                    <a:pt x="9144" y="731520"/>
                  </a:lnTo>
                  <a:lnTo>
                    <a:pt x="2016252" y="731520"/>
                  </a:lnTo>
                  <a:lnTo>
                    <a:pt x="2016252" y="725424"/>
                  </a:lnTo>
                  <a:lnTo>
                    <a:pt x="2020824" y="720852"/>
                  </a:lnTo>
                  <a:close/>
                </a:path>
                <a:path w="2025650" h="731519">
                  <a:moveTo>
                    <a:pt x="9144" y="731520"/>
                  </a:moveTo>
                  <a:lnTo>
                    <a:pt x="9144" y="725424"/>
                  </a:lnTo>
                  <a:lnTo>
                    <a:pt x="4572" y="720852"/>
                  </a:lnTo>
                  <a:lnTo>
                    <a:pt x="4572" y="731520"/>
                  </a:lnTo>
                  <a:lnTo>
                    <a:pt x="9144" y="731520"/>
                  </a:lnTo>
                  <a:close/>
                </a:path>
                <a:path w="2025650" h="731519">
                  <a:moveTo>
                    <a:pt x="2020824" y="10668"/>
                  </a:moveTo>
                  <a:lnTo>
                    <a:pt x="2016252" y="4572"/>
                  </a:lnTo>
                  <a:lnTo>
                    <a:pt x="2016252" y="10668"/>
                  </a:lnTo>
                  <a:lnTo>
                    <a:pt x="2020824" y="10668"/>
                  </a:lnTo>
                  <a:close/>
                </a:path>
                <a:path w="2025650" h="731519">
                  <a:moveTo>
                    <a:pt x="2020824" y="720852"/>
                  </a:moveTo>
                  <a:lnTo>
                    <a:pt x="2020824" y="10668"/>
                  </a:lnTo>
                  <a:lnTo>
                    <a:pt x="2016252" y="10668"/>
                  </a:lnTo>
                  <a:lnTo>
                    <a:pt x="2016252" y="720852"/>
                  </a:lnTo>
                  <a:lnTo>
                    <a:pt x="2020824" y="720852"/>
                  </a:lnTo>
                  <a:close/>
                </a:path>
                <a:path w="2025650" h="731519">
                  <a:moveTo>
                    <a:pt x="2020824" y="731520"/>
                  </a:moveTo>
                  <a:lnTo>
                    <a:pt x="2020824" y="720852"/>
                  </a:lnTo>
                  <a:lnTo>
                    <a:pt x="2016252" y="725424"/>
                  </a:lnTo>
                  <a:lnTo>
                    <a:pt x="2016252" y="731520"/>
                  </a:lnTo>
                  <a:lnTo>
                    <a:pt x="2020824" y="7315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39686" y="1796795"/>
            <a:ext cx="2016760" cy="721360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sz="1800" b="1" spc="-10" dirty="0">
                <a:latin typeface="Arial"/>
                <a:cs typeface="Arial"/>
              </a:rPr>
              <a:t>Analiz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39658" y="2801112"/>
            <a:ext cx="2025650" cy="730250"/>
            <a:chOff x="2939658" y="2801112"/>
            <a:chExt cx="2025650" cy="730250"/>
          </a:xfrm>
        </p:grpSpPr>
        <p:sp>
          <p:nvSpPr>
            <p:cNvPr id="8" name="object 8"/>
            <p:cNvSpPr/>
            <p:nvPr/>
          </p:nvSpPr>
          <p:spPr>
            <a:xfrm>
              <a:off x="2944230" y="2805684"/>
              <a:ext cx="2016760" cy="721360"/>
            </a:xfrm>
            <a:custGeom>
              <a:avLst/>
              <a:gdLst/>
              <a:ahLst/>
              <a:cxnLst/>
              <a:rect l="l" t="t" r="r" b="b"/>
              <a:pathLst>
                <a:path w="2016760" h="721360">
                  <a:moveTo>
                    <a:pt x="2016251" y="720851"/>
                  </a:moveTo>
                  <a:lnTo>
                    <a:pt x="2016251" y="0"/>
                  </a:lnTo>
                  <a:lnTo>
                    <a:pt x="0" y="0"/>
                  </a:lnTo>
                  <a:lnTo>
                    <a:pt x="0" y="720851"/>
                  </a:lnTo>
                  <a:lnTo>
                    <a:pt x="2016251" y="72085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39658" y="2801112"/>
              <a:ext cx="2025650" cy="730250"/>
            </a:xfrm>
            <a:custGeom>
              <a:avLst/>
              <a:gdLst/>
              <a:ahLst/>
              <a:cxnLst/>
              <a:rect l="l" t="t" r="r" b="b"/>
              <a:pathLst>
                <a:path w="2025650" h="730250">
                  <a:moveTo>
                    <a:pt x="2025396" y="729996"/>
                  </a:moveTo>
                  <a:lnTo>
                    <a:pt x="2025396" y="0"/>
                  </a:lnTo>
                  <a:lnTo>
                    <a:pt x="0" y="0"/>
                  </a:lnTo>
                  <a:lnTo>
                    <a:pt x="0" y="729996"/>
                  </a:lnTo>
                  <a:lnTo>
                    <a:pt x="4572" y="729996"/>
                  </a:lnTo>
                  <a:lnTo>
                    <a:pt x="4572" y="9144"/>
                  </a:lnTo>
                  <a:lnTo>
                    <a:pt x="10668" y="4572"/>
                  </a:lnTo>
                  <a:lnTo>
                    <a:pt x="10668" y="9144"/>
                  </a:lnTo>
                  <a:lnTo>
                    <a:pt x="2016252" y="9144"/>
                  </a:lnTo>
                  <a:lnTo>
                    <a:pt x="2016252" y="4572"/>
                  </a:lnTo>
                  <a:lnTo>
                    <a:pt x="2020824" y="9144"/>
                  </a:lnTo>
                  <a:lnTo>
                    <a:pt x="2020824" y="729996"/>
                  </a:lnTo>
                  <a:lnTo>
                    <a:pt x="2025396" y="729996"/>
                  </a:lnTo>
                  <a:close/>
                </a:path>
                <a:path w="2025650" h="730250">
                  <a:moveTo>
                    <a:pt x="10668" y="9144"/>
                  </a:moveTo>
                  <a:lnTo>
                    <a:pt x="10668" y="4572"/>
                  </a:lnTo>
                  <a:lnTo>
                    <a:pt x="4572" y="9144"/>
                  </a:lnTo>
                  <a:lnTo>
                    <a:pt x="10668" y="9144"/>
                  </a:lnTo>
                  <a:close/>
                </a:path>
                <a:path w="2025650" h="730250">
                  <a:moveTo>
                    <a:pt x="10668" y="720852"/>
                  </a:moveTo>
                  <a:lnTo>
                    <a:pt x="10668" y="9144"/>
                  </a:lnTo>
                  <a:lnTo>
                    <a:pt x="4572" y="9144"/>
                  </a:lnTo>
                  <a:lnTo>
                    <a:pt x="4572" y="720852"/>
                  </a:lnTo>
                  <a:lnTo>
                    <a:pt x="10668" y="720852"/>
                  </a:lnTo>
                  <a:close/>
                </a:path>
                <a:path w="2025650" h="730250">
                  <a:moveTo>
                    <a:pt x="2020824" y="720852"/>
                  </a:moveTo>
                  <a:lnTo>
                    <a:pt x="4572" y="720852"/>
                  </a:lnTo>
                  <a:lnTo>
                    <a:pt x="10668" y="725424"/>
                  </a:lnTo>
                  <a:lnTo>
                    <a:pt x="10668" y="729996"/>
                  </a:lnTo>
                  <a:lnTo>
                    <a:pt x="2016252" y="729996"/>
                  </a:lnTo>
                  <a:lnTo>
                    <a:pt x="2016252" y="725424"/>
                  </a:lnTo>
                  <a:lnTo>
                    <a:pt x="2020824" y="720852"/>
                  </a:lnTo>
                  <a:close/>
                </a:path>
                <a:path w="2025650" h="730250">
                  <a:moveTo>
                    <a:pt x="10668" y="729996"/>
                  </a:moveTo>
                  <a:lnTo>
                    <a:pt x="10668" y="725424"/>
                  </a:lnTo>
                  <a:lnTo>
                    <a:pt x="4572" y="720852"/>
                  </a:lnTo>
                  <a:lnTo>
                    <a:pt x="4572" y="729996"/>
                  </a:lnTo>
                  <a:lnTo>
                    <a:pt x="10668" y="729996"/>
                  </a:lnTo>
                  <a:close/>
                </a:path>
                <a:path w="2025650" h="730250">
                  <a:moveTo>
                    <a:pt x="2020824" y="9144"/>
                  </a:moveTo>
                  <a:lnTo>
                    <a:pt x="2016252" y="4572"/>
                  </a:lnTo>
                  <a:lnTo>
                    <a:pt x="2016252" y="9144"/>
                  </a:lnTo>
                  <a:lnTo>
                    <a:pt x="2020824" y="9144"/>
                  </a:lnTo>
                  <a:close/>
                </a:path>
                <a:path w="2025650" h="730250">
                  <a:moveTo>
                    <a:pt x="2020824" y="720852"/>
                  </a:moveTo>
                  <a:lnTo>
                    <a:pt x="2020824" y="9144"/>
                  </a:lnTo>
                  <a:lnTo>
                    <a:pt x="2016252" y="9144"/>
                  </a:lnTo>
                  <a:lnTo>
                    <a:pt x="2016252" y="720852"/>
                  </a:lnTo>
                  <a:lnTo>
                    <a:pt x="2020824" y="720852"/>
                  </a:lnTo>
                  <a:close/>
                </a:path>
                <a:path w="2025650" h="730250">
                  <a:moveTo>
                    <a:pt x="2020824" y="729996"/>
                  </a:moveTo>
                  <a:lnTo>
                    <a:pt x="2020824" y="720852"/>
                  </a:lnTo>
                  <a:lnTo>
                    <a:pt x="2016252" y="725424"/>
                  </a:lnTo>
                  <a:lnTo>
                    <a:pt x="2016252" y="729996"/>
                  </a:lnTo>
                  <a:lnTo>
                    <a:pt x="2020824" y="7299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944230" y="2805683"/>
            <a:ext cx="2016760" cy="721360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577215">
              <a:lnSpc>
                <a:spcPct val="100000"/>
              </a:lnSpc>
              <a:spcBef>
                <a:spcPts val="1700"/>
              </a:spcBef>
            </a:pPr>
            <a:r>
              <a:rPr sz="1800" b="1" spc="-25" dirty="0">
                <a:latin typeface="Arial"/>
                <a:cs typeface="Arial"/>
              </a:rPr>
              <a:t>Tasarım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22994" y="2203704"/>
            <a:ext cx="814069" cy="536575"/>
            <a:chOff x="3722994" y="2203704"/>
            <a:chExt cx="814069" cy="536575"/>
          </a:xfrm>
        </p:grpSpPr>
        <p:sp>
          <p:nvSpPr>
            <p:cNvPr id="12" name="object 12"/>
            <p:cNvSpPr/>
            <p:nvPr/>
          </p:nvSpPr>
          <p:spPr>
            <a:xfrm>
              <a:off x="3727566" y="2208275"/>
              <a:ext cx="794385" cy="525780"/>
            </a:xfrm>
            <a:custGeom>
              <a:avLst/>
              <a:gdLst/>
              <a:ahLst/>
              <a:cxnLst/>
              <a:rect l="l" t="t" r="r" b="b"/>
              <a:pathLst>
                <a:path w="794385" h="525780">
                  <a:moveTo>
                    <a:pt x="794003" y="368807"/>
                  </a:moveTo>
                  <a:lnTo>
                    <a:pt x="687323" y="368807"/>
                  </a:lnTo>
                  <a:lnTo>
                    <a:pt x="687323" y="303275"/>
                  </a:lnTo>
                  <a:lnTo>
                    <a:pt x="683633" y="258427"/>
                  </a:lnTo>
                  <a:lnTo>
                    <a:pt x="672915" y="215632"/>
                  </a:lnTo>
                  <a:lnTo>
                    <a:pt x="655697" y="175359"/>
                  </a:lnTo>
                  <a:lnTo>
                    <a:pt x="632510" y="138074"/>
                  </a:lnTo>
                  <a:lnTo>
                    <a:pt x="603881" y="104245"/>
                  </a:lnTo>
                  <a:lnTo>
                    <a:pt x="570341" y="74339"/>
                  </a:lnTo>
                  <a:lnTo>
                    <a:pt x="532417" y="48822"/>
                  </a:lnTo>
                  <a:lnTo>
                    <a:pt x="490639" y="28163"/>
                  </a:lnTo>
                  <a:lnTo>
                    <a:pt x="445536" y="12828"/>
                  </a:lnTo>
                  <a:lnTo>
                    <a:pt x="397638" y="3285"/>
                  </a:lnTo>
                  <a:lnTo>
                    <a:pt x="347471" y="0"/>
                  </a:lnTo>
                  <a:lnTo>
                    <a:pt x="0" y="0"/>
                  </a:lnTo>
                  <a:lnTo>
                    <a:pt x="0" y="158495"/>
                  </a:lnTo>
                  <a:lnTo>
                    <a:pt x="347471" y="158495"/>
                  </a:lnTo>
                  <a:lnTo>
                    <a:pt x="388572" y="169759"/>
                  </a:lnTo>
                  <a:lnTo>
                    <a:pt x="422528" y="200596"/>
                  </a:lnTo>
                  <a:lnTo>
                    <a:pt x="445627" y="246578"/>
                  </a:lnTo>
                  <a:lnTo>
                    <a:pt x="454151" y="303275"/>
                  </a:lnTo>
                  <a:lnTo>
                    <a:pt x="454151" y="368807"/>
                  </a:lnTo>
                  <a:lnTo>
                    <a:pt x="347471" y="368807"/>
                  </a:lnTo>
                  <a:lnTo>
                    <a:pt x="569975" y="525779"/>
                  </a:lnTo>
                  <a:lnTo>
                    <a:pt x="794003" y="368807"/>
                  </a:lnTo>
                  <a:close/>
                </a:path>
              </a:pathLst>
            </a:custGeom>
            <a:solidFill>
              <a:srgbClr val="FFFF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22994" y="2203704"/>
              <a:ext cx="814069" cy="536575"/>
            </a:xfrm>
            <a:custGeom>
              <a:avLst/>
              <a:gdLst/>
              <a:ahLst/>
              <a:cxnLst/>
              <a:rect l="l" t="t" r="r" b="b"/>
              <a:pathLst>
                <a:path w="814070" h="536575">
                  <a:moveTo>
                    <a:pt x="696468" y="368808"/>
                  </a:moveTo>
                  <a:lnTo>
                    <a:pt x="696468" y="307848"/>
                  </a:lnTo>
                  <a:lnTo>
                    <a:pt x="694944" y="291084"/>
                  </a:lnTo>
                  <a:lnTo>
                    <a:pt x="694944" y="275844"/>
                  </a:lnTo>
                  <a:lnTo>
                    <a:pt x="685800" y="230124"/>
                  </a:lnTo>
                  <a:lnTo>
                    <a:pt x="669036" y="187452"/>
                  </a:lnTo>
                  <a:lnTo>
                    <a:pt x="646176" y="147828"/>
                  </a:lnTo>
                  <a:lnTo>
                    <a:pt x="617220" y="111252"/>
                  </a:lnTo>
                  <a:lnTo>
                    <a:pt x="569976" y="70104"/>
                  </a:lnTo>
                  <a:lnTo>
                    <a:pt x="530352" y="44196"/>
                  </a:lnTo>
                  <a:lnTo>
                    <a:pt x="486156" y="24384"/>
                  </a:lnTo>
                  <a:lnTo>
                    <a:pt x="437388" y="9144"/>
                  </a:lnTo>
                  <a:lnTo>
                    <a:pt x="385572" y="1397"/>
                  </a:lnTo>
                  <a:lnTo>
                    <a:pt x="368808" y="0"/>
                  </a:lnTo>
                  <a:lnTo>
                    <a:pt x="0" y="0"/>
                  </a:lnTo>
                  <a:lnTo>
                    <a:pt x="0" y="167640"/>
                  </a:lnTo>
                  <a:lnTo>
                    <a:pt x="4572" y="167640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352044" y="9144"/>
                  </a:lnTo>
                  <a:lnTo>
                    <a:pt x="368808" y="10668"/>
                  </a:lnTo>
                  <a:lnTo>
                    <a:pt x="385572" y="10668"/>
                  </a:lnTo>
                  <a:lnTo>
                    <a:pt x="402336" y="13716"/>
                  </a:lnTo>
                  <a:lnTo>
                    <a:pt x="419100" y="15240"/>
                  </a:lnTo>
                  <a:lnTo>
                    <a:pt x="435864" y="19812"/>
                  </a:lnTo>
                  <a:lnTo>
                    <a:pt x="451104" y="22860"/>
                  </a:lnTo>
                  <a:lnTo>
                    <a:pt x="466344" y="27432"/>
                  </a:lnTo>
                  <a:lnTo>
                    <a:pt x="512064" y="45720"/>
                  </a:lnTo>
                  <a:lnTo>
                    <a:pt x="512064" y="46482"/>
                  </a:lnTo>
                  <a:lnTo>
                    <a:pt x="525780" y="53340"/>
                  </a:lnTo>
                  <a:lnTo>
                    <a:pt x="539496" y="60960"/>
                  </a:lnTo>
                  <a:lnTo>
                    <a:pt x="565404" y="77724"/>
                  </a:lnTo>
                  <a:lnTo>
                    <a:pt x="588264" y="97536"/>
                  </a:lnTo>
                  <a:lnTo>
                    <a:pt x="598932" y="106870"/>
                  </a:lnTo>
                  <a:lnTo>
                    <a:pt x="598932" y="106680"/>
                  </a:lnTo>
                  <a:lnTo>
                    <a:pt x="600456" y="108204"/>
                  </a:lnTo>
                  <a:lnTo>
                    <a:pt x="600456" y="108421"/>
                  </a:lnTo>
                  <a:lnTo>
                    <a:pt x="609600" y="118872"/>
                  </a:lnTo>
                  <a:lnTo>
                    <a:pt x="620268" y="129540"/>
                  </a:lnTo>
                  <a:lnTo>
                    <a:pt x="638556" y="153924"/>
                  </a:lnTo>
                  <a:lnTo>
                    <a:pt x="638556" y="152400"/>
                  </a:lnTo>
                  <a:lnTo>
                    <a:pt x="646176" y="166116"/>
                  </a:lnTo>
                  <a:lnTo>
                    <a:pt x="653796" y="178308"/>
                  </a:lnTo>
                  <a:lnTo>
                    <a:pt x="672084" y="219456"/>
                  </a:lnTo>
                  <a:lnTo>
                    <a:pt x="676656" y="233172"/>
                  </a:lnTo>
                  <a:lnTo>
                    <a:pt x="679704" y="246888"/>
                  </a:lnTo>
                  <a:lnTo>
                    <a:pt x="682752" y="262128"/>
                  </a:lnTo>
                  <a:lnTo>
                    <a:pt x="685800" y="292608"/>
                  </a:lnTo>
                  <a:lnTo>
                    <a:pt x="685800" y="377952"/>
                  </a:lnTo>
                  <a:lnTo>
                    <a:pt x="691896" y="377952"/>
                  </a:lnTo>
                  <a:lnTo>
                    <a:pt x="691896" y="368808"/>
                  </a:lnTo>
                  <a:lnTo>
                    <a:pt x="696468" y="368808"/>
                  </a:lnTo>
                  <a:close/>
                </a:path>
                <a:path w="814070" h="536575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814070" h="536575">
                  <a:moveTo>
                    <a:pt x="9144" y="158496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158496"/>
                  </a:lnTo>
                  <a:lnTo>
                    <a:pt x="9144" y="158496"/>
                  </a:lnTo>
                  <a:close/>
                </a:path>
                <a:path w="814070" h="536575">
                  <a:moveTo>
                    <a:pt x="463296" y="377952"/>
                  </a:moveTo>
                  <a:lnTo>
                    <a:pt x="463296" y="292608"/>
                  </a:lnTo>
                  <a:lnTo>
                    <a:pt x="461772" y="277368"/>
                  </a:lnTo>
                  <a:lnTo>
                    <a:pt x="449580" y="236220"/>
                  </a:lnTo>
                  <a:lnTo>
                    <a:pt x="423672" y="192024"/>
                  </a:lnTo>
                  <a:lnTo>
                    <a:pt x="385572" y="164592"/>
                  </a:lnTo>
                  <a:lnTo>
                    <a:pt x="362712" y="158496"/>
                  </a:lnTo>
                  <a:lnTo>
                    <a:pt x="4572" y="158496"/>
                  </a:lnTo>
                  <a:lnTo>
                    <a:pt x="9144" y="163068"/>
                  </a:lnTo>
                  <a:lnTo>
                    <a:pt x="9144" y="167640"/>
                  </a:lnTo>
                  <a:lnTo>
                    <a:pt x="362712" y="167640"/>
                  </a:lnTo>
                  <a:lnTo>
                    <a:pt x="362712" y="168075"/>
                  </a:lnTo>
                  <a:lnTo>
                    <a:pt x="382524" y="173736"/>
                  </a:lnTo>
                  <a:lnTo>
                    <a:pt x="382524" y="174389"/>
                  </a:lnTo>
                  <a:lnTo>
                    <a:pt x="391668" y="178308"/>
                  </a:lnTo>
                  <a:lnTo>
                    <a:pt x="391668" y="179324"/>
                  </a:lnTo>
                  <a:lnTo>
                    <a:pt x="408432" y="190500"/>
                  </a:lnTo>
                  <a:lnTo>
                    <a:pt x="416052" y="199644"/>
                  </a:lnTo>
                  <a:lnTo>
                    <a:pt x="416052" y="198120"/>
                  </a:lnTo>
                  <a:lnTo>
                    <a:pt x="423672" y="207264"/>
                  </a:lnTo>
                  <a:lnTo>
                    <a:pt x="435864" y="228600"/>
                  </a:lnTo>
                  <a:lnTo>
                    <a:pt x="441960" y="240792"/>
                  </a:lnTo>
                  <a:lnTo>
                    <a:pt x="441960" y="243840"/>
                  </a:lnTo>
                  <a:lnTo>
                    <a:pt x="445008" y="252984"/>
                  </a:lnTo>
                  <a:lnTo>
                    <a:pt x="445008" y="251460"/>
                  </a:lnTo>
                  <a:lnTo>
                    <a:pt x="449580" y="265176"/>
                  </a:lnTo>
                  <a:lnTo>
                    <a:pt x="452628" y="292608"/>
                  </a:lnTo>
                  <a:lnTo>
                    <a:pt x="454152" y="307848"/>
                  </a:lnTo>
                  <a:lnTo>
                    <a:pt x="454152" y="368808"/>
                  </a:lnTo>
                  <a:lnTo>
                    <a:pt x="458724" y="368808"/>
                  </a:lnTo>
                  <a:lnTo>
                    <a:pt x="458724" y="377952"/>
                  </a:lnTo>
                  <a:lnTo>
                    <a:pt x="463296" y="377952"/>
                  </a:lnTo>
                  <a:close/>
                </a:path>
                <a:path w="814070" h="536575">
                  <a:moveTo>
                    <a:pt x="9144" y="167640"/>
                  </a:moveTo>
                  <a:lnTo>
                    <a:pt x="9144" y="163068"/>
                  </a:lnTo>
                  <a:lnTo>
                    <a:pt x="4572" y="158496"/>
                  </a:lnTo>
                  <a:lnTo>
                    <a:pt x="4572" y="167640"/>
                  </a:lnTo>
                  <a:lnTo>
                    <a:pt x="9144" y="167640"/>
                  </a:lnTo>
                  <a:close/>
                </a:path>
                <a:path w="814070" h="536575">
                  <a:moveTo>
                    <a:pt x="353568" y="368808"/>
                  </a:moveTo>
                  <a:lnTo>
                    <a:pt x="336804" y="368808"/>
                  </a:lnTo>
                  <a:lnTo>
                    <a:pt x="352044" y="379554"/>
                  </a:lnTo>
                  <a:lnTo>
                    <a:pt x="352044" y="377952"/>
                  </a:lnTo>
                  <a:lnTo>
                    <a:pt x="353568" y="368808"/>
                  </a:lnTo>
                  <a:close/>
                </a:path>
                <a:path w="814070" h="536575">
                  <a:moveTo>
                    <a:pt x="366492" y="377952"/>
                  </a:moveTo>
                  <a:lnTo>
                    <a:pt x="353568" y="368808"/>
                  </a:lnTo>
                  <a:lnTo>
                    <a:pt x="352044" y="377952"/>
                  </a:lnTo>
                  <a:lnTo>
                    <a:pt x="366492" y="377952"/>
                  </a:lnTo>
                  <a:close/>
                </a:path>
                <a:path w="814070" h="536575">
                  <a:moveTo>
                    <a:pt x="574548" y="525147"/>
                  </a:moveTo>
                  <a:lnTo>
                    <a:pt x="366492" y="377952"/>
                  </a:lnTo>
                  <a:lnTo>
                    <a:pt x="352044" y="377952"/>
                  </a:lnTo>
                  <a:lnTo>
                    <a:pt x="352044" y="379554"/>
                  </a:lnTo>
                  <a:lnTo>
                    <a:pt x="571500" y="534298"/>
                  </a:lnTo>
                  <a:lnTo>
                    <a:pt x="571500" y="527304"/>
                  </a:lnTo>
                  <a:lnTo>
                    <a:pt x="574548" y="525147"/>
                  </a:lnTo>
                  <a:close/>
                </a:path>
                <a:path w="814070" h="536575">
                  <a:moveTo>
                    <a:pt x="458724" y="368808"/>
                  </a:moveTo>
                  <a:lnTo>
                    <a:pt x="353568" y="368808"/>
                  </a:lnTo>
                  <a:lnTo>
                    <a:pt x="366492" y="377952"/>
                  </a:lnTo>
                  <a:lnTo>
                    <a:pt x="454152" y="377952"/>
                  </a:lnTo>
                  <a:lnTo>
                    <a:pt x="454152" y="373380"/>
                  </a:lnTo>
                  <a:lnTo>
                    <a:pt x="458724" y="368808"/>
                  </a:lnTo>
                  <a:close/>
                </a:path>
                <a:path w="814070" h="536575">
                  <a:moveTo>
                    <a:pt x="362712" y="168075"/>
                  </a:moveTo>
                  <a:lnTo>
                    <a:pt x="362712" y="167640"/>
                  </a:lnTo>
                  <a:lnTo>
                    <a:pt x="361188" y="167640"/>
                  </a:lnTo>
                  <a:lnTo>
                    <a:pt x="362712" y="168075"/>
                  </a:lnTo>
                  <a:close/>
                </a:path>
                <a:path w="814070" h="536575">
                  <a:moveTo>
                    <a:pt x="382524" y="174389"/>
                  </a:moveTo>
                  <a:lnTo>
                    <a:pt x="382524" y="173736"/>
                  </a:lnTo>
                  <a:lnTo>
                    <a:pt x="381000" y="173736"/>
                  </a:lnTo>
                  <a:lnTo>
                    <a:pt x="382524" y="174389"/>
                  </a:lnTo>
                  <a:close/>
                </a:path>
                <a:path w="814070" h="536575">
                  <a:moveTo>
                    <a:pt x="391668" y="179324"/>
                  </a:moveTo>
                  <a:lnTo>
                    <a:pt x="391668" y="178308"/>
                  </a:lnTo>
                  <a:lnTo>
                    <a:pt x="390144" y="178308"/>
                  </a:lnTo>
                  <a:lnTo>
                    <a:pt x="391668" y="179324"/>
                  </a:lnTo>
                  <a:close/>
                </a:path>
                <a:path w="814070" h="536575">
                  <a:moveTo>
                    <a:pt x="441960" y="243840"/>
                  </a:moveTo>
                  <a:lnTo>
                    <a:pt x="441960" y="240792"/>
                  </a:lnTo>
                  <a:lnTo>
                    <a:pt x="440436" y="239268"/>
                  </a:lnTo>
                  <a:lnTo>
                    <a:pt x="441960" y="243840"/>
                  </a:lnTo>
                  <a:close/>
                </a:path>
                <a:path w="814070" h="536575">
                  <a:moveTo>
                    <a:pt x="458724" y="377952"/>
                  </a:moveTo>
                  <a:lnTo>
                    <a:pt x="458724" y="368808"/>
                  </a:lnTo>
                  <a:lnTo>
                    <a:pt x="454152" y="373380"/>
                  </a:lnTo>
                  <a:lnTo>
                    <a:pt x="454152" y="377952"/>
                  </a:lnTo>
                  <a:lnTo>
                    <a:pt x="458724" y="377952"/>
                  </a:lnTo>
                  <a:close/>
                </a:path>
                <a:path w="814070" h="536575">
                  <a:moveTo>
                    <a:pt x="512064" y="46482"/>
                  </a:moveTo>
                  <a:lnTo>
                    <a:pt x="512064" y="45720"/>
                  </a:lnTo>
                  <a:lnTo>
                    <a:pt x="510540" y="45720"/>
                  </a:lnTo>
                  <a:lnTo>
                    <a:pt x="512064" y="46482"/>
                  </a:lnTo>
                  <a:close/>
                </a:path>
                <a:path w="814070" h="536575">
                  <a:moveTo>
                    <a:pt x="577596" y="527304"/>
                  </a:moveTo>
                  <a:lnTo>
                    <a:pt x="574548" y="525147"/>
                  </a:lnTo>
                  <a:lnTo>
                    <a:pt x="571500" y="527304"/>
                  </a:lnTo>
                  <a:lnTo>
                    <a:pt x="577596" y="527304"/>
                  </a:lnTo>
                  <a:close/>
                </a:path>
                <a:path w="814070" h="536575">
                  <a:moveTo>
                    <a:pt x="577596" y="534312"/>
                  </a:moveTo>
                  <a:lnTo>
                    <a:pt x="577596" y="527304"/>
                  </a:lnTo>
                  <a:lnTo>
                    <a:pt x="571500" y="527304"/>
                  </a:lnTo>
                  <a:lnTo>
                    <a:pt x="571500" y="534298"/>
                  </a:lnTo>
                  <a:lnTo>
                    <a:pt x="574548" y="536448"/>
                  </a:lnTo>
                  <a:lnTo>
                    <a:pt x="577596" y="534312"/>
                  </a:lnTo>
                  <a:close/>
                </a:path>
                <a:path w="814070" h="536575">
                  <a:moveTo>
                    <a:pt x="798576" y="379485"/>
                  </a:moveTo>
                  <a:lnTo>
                    <a:pt x="798576" y="377952"/>
                  </a:lnTo>
                  <a:lnTo>
                    <a:pt x="782603" y="377952"/>
                  </a:lnTo>
                  <a:lnTo>
                    <a:pt x="574548" y="525147"/>
                  </a:lnTo>
                  <a:lnTo>
                    <a:pt x="577596" y="527304"/>
                  </a:lnTo>
                  <a:lnTo>
                    <a:pt x="577596" y="534312"/>
                  </a:lnTo>
                  <a:lnTo>
                    <a:pt x="798576" y="379485"/>
                  </a:lnTo>
                  <a:close/>
                </a:path>
                <a:path w="814070" h="536575">
                  <a:moveTo>
                    <a:pt x="600456" y="108204"/>
                  </a:moveTo>
                  <a:lnTo>
                    <a:pt x="598932" y="106680"/>
                  </a:lnTo>
                  <a:lnTo>
                    <a:pt x="599643" y="107492"/>
                  </a:lnTo>
                  <a:lnTo>
                    <a:pt x="600456" y="108204"/>
                  </a:lnTo>
                  <a:close/>
                </a:path>
                <a:path w="814070" h="536575">
                  <a:moveTo>
                    <a:pt x="599643" y="107492"/>
                  </a:moveTo>
                  <a:lnTo>
                    <a:pt x="598932" y="106680"/>
                  </a:lnTo>
                  <a:lnTo>
                    <a:pt x="598932" y="106870"/>
                  </a:lnTo>
                  <a:lnTo>
                    <a:pt x="599643" y="107492"/>
                  </a:lnTo>
                  <a:close/>
                </a:path>
                <a:path w="814070" h="536575">
                  <a:moveTo>
                    <a:pt x="600456" y="108421"/>
                  </a:moveTo>
                  <a:lnTo>
                    <a:pt x="600456" y="108204"/>
                  </a:lnTo>
                  <a:lnTo>
                    <a:pt x="599643" y="107492"/>
                  </a:lnTo>
                  <a:lnTo>
                    <a:pt x="600456" y="108421"/>
                  </a:lnTo>
                  <a:close/>
                </a:path>
                <a:path w="814070" h="536575">
                  <a:moveTo>
                    <a:pt x="795528" y="368808"/>
                  </a:moveTo>
                  <a:lnTo>
                    <a:pt x="691896" y="368808"/>
                  </a:lnTo>
                  <a:lnTo>
                    <a:pt x="696468" y="373380"/>
                  </a:lnTo>
                  <a:lnTo>
                    <a:pt x="696468" y="377952"/>
                  </a:lnTo>
                  <a:lnTo>
                    <a:pt x="782603" y="377952"/>
                  </a:lnTo>
                  <a:lnTo>
                    <a:pt x="795528" y="368808"/>
                  </a:lnTo>
                  <a:close/>
                </a:path>
                <a:path w="814070" h="536575">
                  <a:moveTo>
                    <a:pt x="696468" y="377952"/>
                  </a:moveTo>
                  <a:lnTo>
                    <a:pt x="696468" y="373380"/>
                  </a:lnTo>
                  <a:lnTo>
                    <a:pt x="691896" y="368808"/>
                  </a:lnTo>
                  <a:lnTo>
                    <a:pt x="691896" y="377952"/>
                  </a:lnTo>
                  <a:lnTo>
                    <a:pt x="696468" y="377952"/>
                  </a:lnTo>
                  <a:close/>
                </a:path>
                <a:path w="814070" h="536575">
                  <a:moveTo>
                    <a:pt x="798576" y="377952"/>
                  </a:moveTo>
                  <a:lnTo>
                    <a:pt x="795528" y="368808"/>
                  </a:lnTo>
                  <a:lnTo>
                    <a:pt x="782603" y="377952"/>
                  </a:lnTo>
                  <a:lnTo>
                    <a:pt x="798576" y="377952"/>
                  </a:lnTo>
                  <a:close/>
                </a:path>
                <a:path w="814070" h="536575">
                  <a:moveTo>
                    <a:pt x="813816" y="368808"/>
                  </a:moveTo>
                  <a:lnTo>
                    <a:pt x="795528" y="368808"/>
                  </a:lnTo>
                  <a:lnTo>
                    <a:pt x="798576" y="377952"/>
                  </a:lnTo>
                  <a:lnTo>
                    <a:pt x="798576" y="379485"/>
                  </a:lnTo>
                  <a:lnTo>
                    <a:pt x="813816" y="368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4431655" y="2060448"/>
            <a:ext cx="3007360" cy="85725"/>
          </a:xfrm>
          <a:custGeom>
            <a:avLst/>
            <a:gdLst/>
            <a:ahLst/>
            <a:cxnLst/>
            <a:rect l="l" t="t" r="r" b="b"/>
            <a:pathLst>
              <a:path w="3007359" h="85725">
                <a:moveTo>
                  <a:pt x="86868" y="27519"/>
                </a:moveTo>
                <a:lnTo>
                  <a:pt x="86868" y="0"/>
                </a:lnTo>
                <a:lnTo>
                  <a:pt x="0" y="41148"/>
                </a:lnTo>
                <a:lnTo>
                  <a:pt x="71628" y="77590"/>
                </a:lnTo>
                <a:lnTo>
                  <a:pt x="71628" y="27432"/>
                </a:lnTo>
                <a:lnTo>
                  <a:pt x="86868" y="27519"/>
                </a:lnTo>
                <a:close/>
              </a:path>
              <a:path w="3007359" h="85725">
                <a:moveTo>
                  <a:pt x="3006852" y="71628"/>
                </a:moveTo>
                <a:lnTo>
                  <a:pt x="3006852" y="44196"/>
                </a:lnTo>
                <a:lnTo>
                  <a:pt x="71628" y="27432"/>
                </a:lnTo>
                <a:lnTo>
                  <a:pt x="71628" y="56388"/>
                </a:lnTo>
                <a:lnTo>
                  <a:pt x="3006852" y="71628"/>
                </a:lnTo>
                <a:close/>
              </a:path>
              <a:path w="3007359" h="85725">
                <a:moveTo>
                  <a:pt x="86868" y="85344"/>
                </a:moveTo>
                <a:lnTo>
                  <a:pt x="86868" y="56467"/>
                </a:lnTo>
                <a:lnTo>
                  <a:pt x="71628" y="56388"/>
                </a:lnTo>
                <a:lnTo>
                  <a:pt x="71628" y="77590"/>
                </a:lnTo>
                <a:lnTo>
                  <a:pt x="86868" y="85344"/>
                </a:lnTo>
                <a:close/>
              </a:path>
            </a:pathLst>
          </a:custGeom>
          <a:solidFill>
            <a:srgbClr val="32CC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69852" y="2540520"/>
            <a:ext cx="2167255" cy="1085215"/>
          </a:xfrm>
          <a:custGeom>
            <a:avLst/>
            <a:gdLst/>
            <a:ahLst/>
            <a:cxnLst/>
            <a:rect l="l" t="t" r="r" b="b"/>
            <a:pathLst>
              <a:path w="2167254" h="1085214">
                <a:moveTo>
                  <a:pt x="2142744" y="411480"/>
                </a:moveTo>
                <a:lnTo>
                  <a:pt x="2125980" y="388620"/>
                </a:lnTo>
                <a:lnTo>
                  <a:pt x="1132230" y="1027023"/>
                </a:lnTo>
                <a:lnTo>
                  <a:pt x="1117092" y="1002792"/>
                </a:lnTo>
                <a:lnTo>
                  <a:pt x="1066800" y="1085088"/>
                </a:lnTo>
                <a:lnTo>
                  <a:pt x="1120140" y="1080008"/>
                </a:lnTo>
                <a:lnTo>
                  <a:pt x="1162812" y="1075944"/>
                </a:lnTo>
                <a:lnTo>
                  <a:pt x="1147470" y="1051394"/>
                </a:lnTo>
                <a:lnTo>
                  <a:pt x="2142744" y="411480"/>
                </a:lnTo>
                <a:close/>
              </a:path>
              <a:path w="2167254" h="1085214">
                <a:moveTo>
                  <a:pt x="2167128" y="28956"/>
                </a:moveTo>
                <a:lnTo>
                  <a:pt x="2162556" y="0"/>
                </a:lnTo>
                <a:lnTo>
                  <a:pt x="83400" y="298310"/>
                </a:lnTo>
                <a:lnTo>
                  <a:pt x="79248" y="269748"/>
                </a:lnTo>
                <a:lnTo>
                  <a:pt x="0" y="323088"/>
                </a:lnTo>
                <a:lnTo>
                  <a:pt x="70104" y="346456"/>
                </a:lnTo>
                <a:lnTo>
                  <a:pt x="91440" y="353568"/>
                </a:lnTo>
                <a:lnTo>
                  <a:pt x="87376" y="325628"/>
                </a:lnTo>
                <a:lnTo>
                  <a:pt x="2167128" y="28956"/>
                </a:lnTo>
                <a:close/>
              </a:path>
            </a:pathLst>
          </a:custGeom>
          <a:solidFill>
            <a:srgbClr val="32CC3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260967" y="3233928"/>
            <a:ext cx="2025650" cy="1304925"/>
            <a:chOff x="4260967" y="3233928"/>
            <a:chExt cx="2025650" cy="1304925"/>
          </a:xfrm>
        </p:grpSpPr>
        <p:sp>
          <p:nvSpPr>
            <p:cNvPr id="17" name="object 17"/>
            <p:cNvSpPr/>
            <p:nvPr/>
          </p:nvSpPr>
          <p:spPr>
            <a:xfrm>
              <a:off x="5033634" y="3238500"/>
              <a:ext cx="794385" cy="525780"/>
            </a:xfrm>
            <a:custGeom>
              <a:avLst/>
              <a:gdLst/>
              <a:ahLst/>
              <a:cxnLst/>
              <a:rect l="l" t="t" r="r" b="b"/>
              <a:pathLst>
                <a:path w="794385" h="525779">
                  <a:moveTo>
                    <a:pt x="794003" y="368807"/>
                  </a:moveTo>
                  <a:lnTo>
                    <a:pt x="687323" y="368807"/>
                  </a:lnTo>
                  <a:lnTo>
                    <a:pt x="687323" y="303275"/>
                  </a:lnTo>
                  <a:lnTo>
                    <a:pt x="683633" y="258427"/>
                  </a:lnTo>
                  <a:lnTo>
                    <a:pt x="672915" y="215632"/>
                  </a:lnTo>
                  <a:lnTo>
                    <a:pt x="655697" y="175359"/>
                  </a:lnTo>
                  <a:lnTo>
                    <a:pt x="632510" y="138074"/>
                  </a:lnTo>
                  <a:lnTo>
                    <a:pt x="603881" y="104245"/>
                  </a:lnTo>
                  <a:lnTo>
                    <a:pt x="570341" y="74339"/>
                  </a:lnTo>
                  <a:lnTo>
                    <a:pt x="532417" y="48822"/>
                  </a:lnTo>
                  <a:lnTo>
                    <a:pt x="490639" y="28163"/>
                  </a:lnTo>
                  <a:lnTo>
                    <a:pt x="445536" y="12828"/>
                  </a:lnTo>
                  <a:lnTo>
                    <a:pt x="397638" y="3285"/>
                  </a:lnTo>
                  <a:lnTo>
                    <a:pt x="347471" y="0"/>
                  </a:lnTo>
                  <a:lnTo>
                    <a:pt x="0" y="0"/>
                  </a:lnTo>
                  <a:lnTo>
                    <a:pt x="0" y="158495"/>
                  </a:lnTo>
                  <a:lnTo>
                    <a:pt x="347471" y="158495"/>
                  </a:lnTo>
                  <a:lnTo>
                    <a:pt x="389215" y="169759"/>
                  </a:lnTo>
                  <a:lnTo>
                    <a:pt x="423100" y="200596"/>
                  </a:lnTo>
                  <a:lnTo>
                    <a:pt x="445841" y="246578"/>
                  </a:lnTo>
                  <a:lnTo>
                    <a:pt x="454151" y="303275"/>
                  </a:lnTo>
                  <a:lnTo>
                    <a:pt x="454151" y="368807"/>
                  </a:lnTo>
                  <a:lnTo>
                    <a:pt x="347471" y="368807"/>
                  </a:lnTo>
                  <a:lnTo>
                    <a:pt x="571499" y="525779"/>
                  </a:lnTo>
                  <a:lnTo>
                    <a:pt x="794003" y="368807"/>
                  </a:lnTo>
                  <a:close/>
                </a:path>
              </a:pathLst>
            </a:custGeom>
            <a:solidFill>
              <a:srgbClr val="FFFF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29063" y="3233928"/>
              <a:ext cx="814069" cy="536575"/>
            </a:xfrm>
            <a:custGeom>
              <a:avLst/>
              <a:gdLst/>
              <a:ahLst/>
              <a:cxnLst/>
              <a:rect l="l" t="t" r="r" b="b"/>
              <a:pathLst>
                <a:path w="814070" h="536575">
                  <a:moveTo>
                    <a:pt x="696468" y="368808"/>
                  </a:moveTo>
                  <a:lnTo>
                    <a:pt x="696468" y="291084"/>
                  </a:lnTo>
                  <a:lnTo>
                    <a:pt x="694944" y="275844"/>
                  </a:lnTo>
                  <a:lnTo>
                    <a:pt x="685800" y="230124"/>
                  </a:lnTo>
                  <a:lnTo>
                    <a:pt x="662940" y="173736"/>
                  </a:lnTo>
                  <a:lnTo>
                    <a:pt x="627888" y="123444"/>
                  </a:lnTo>
                  <a:lnTo>
                    <a:pt x="595884" y="89916"/>
                  </a:lnTo>
                  <a:lnTo>
                    <a:pt x="544068" y="53340"/>
                  </a:lnTo>
                  <a:lnTo>
                    <a:pt x="530352" y="44196"/>
                  </a:lnTo>
                  <a:lnTo>
                    <a:pt x="516636" y="36576"/>
                  </a:lnTo>
                  <a:lnTo>
                    <a:pt x="470916" y="18288"/>
                  </a:lnTo>
                  <a:lnTo>
                    <a:pt x="454152" y="13716"/>
                  </a:lnTo>
                  <a:lnTo>
                    <a:pt x="437388" y="10668"/>
                  </a:lnTo>
                  <a:lnTo>
                    <a:pt x="420624" y="6096"/>
                  </a:lnTo>
                  <a:lnTo>
                    <a:pt x="403860" y="3048"/>
                  </a:lnTo>
                  <a:lnTo>
                    <a:pt x="370332" y="0"/>
                  </a:lnTo>
                  <a:lnTo>
                    <a:pt x="0" y="0"/>
                  </a:lnTo>
                  <a:lnTo>
                    <a:pt x="0" y="167640"/>
                  </a:lnTo>
                  <a:lnTo>
                    <a:pt x="4572" y="167640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352044" y="9144"/>
                  </a:lnTo>
                  <a:lnTo>
                    <a:pt x="367928" y="10588"/>
                  </a:lnTo>
                  <a:lnTo>
                    <a:pt x="387096" y="10668"/>
                  </a:lnTo>
                  <a:lnTo>
                    <a:pt x="387096" y="10922"/>
                  </a:lnTo>
                  <a:lnTo>
                    <a:pt x="403860" y="13716"/>
                  </a:lnTo>
                  <a:lnTo>
                    <a:pt x="403860" y="13854"/>
                  </a:lnTo>
                  <a:lnTo>
                    <a:pt x="419100" y="15240"/>
                  </a:lnTo>
                  <a:lnTo>
                    <a:pt x="435864" y="19812"/>
                  </a:lnTo>
                  <a:lnTo>
                    <a:pt x="452628" y="22860"/>
                  </a:lnTo>
                  <a:lnTo>
                    <a:pt x="452628" y="23275"/>
                  </a:lnTo>
                  <a:lnTo>
                    <a:pt x="467868" y="27432"/>
                  </a:lnTo>
                  <a:lnTo>
                    <a:pt x="483108" y="33528"/>
                  </a:lnTo>
                  <a:lnTo>
                    <a:pt x="496824" y="39624"/>
                  </a:lnTo>
                  <a:lnTo>
                    <a:pt x="512064" y="45720"/>
                  </a:lnTo>
                  <a:lnTo>
                    <a:pt x="539496" y="60960"/>
                  </a:lnTo>
                  <a:lnTo>
                    <a:pt x="565404" y="77724"/>
                  </a:lnTo>
                  <a:lnTo>
                    <a:pt x="589788" y="97536"/>
                  </a:lnTo>
                  <a:lnTo>
                    <a:pt x="589788" y="98869"/>
                  </a:lnTo>
                  <a:lnTo>
                    <a:pt x="600456" y="108204"/>
                  </a:lnTo>
                  <a:lnTo>
                    <a:pt x="638556" y="153924"/>
                  </a:lnTo>
                  <a:lnTo>
                    <a:pt x="661416" y="192024"/>
                  </a:lnTo>
                  <a:lnTo>
                    <a:pt x="667512" y="205740"/>
                  </a:lnTo>
                  <a:lnTo>
                    <a:pt x="667512" y="209169"/>
                  </a:lnTo>
                  <a:lnTo>
                    <a:pt x="672084" y="219456"/>
                  </a:lnTo>
                  <a:lnTo>
                    <a:pt x="676656" y="233172"/>
                  </a:lnTo>
                  <a:lnTo>
                    <a:pt x="679704" y="248412"/>
                  </a:lnTo>
                  <a:lnTo>
                    <a:pt x="679704" y="246888"/>
                  </a:lnTo>
                  <a:lnTo>
                    <a:pt x="685800" y="277368"/>
                  </a:lnTo>
                  <a:lnTo>
                    <a:pt x="685800" y="292608"/>
                  </a:lnTo>
                  <a:lnTo>
                    <a:pt x="687324" y="307848"/>
                  </a:lnTo>
                  <a:lnTo>
                    <a:pt x="687324" y="377952"/>
                  </a:lnTo>
                  <a:lnTo>
                    <a:pt x="691896" y="377952"/>
                  </a:lnTo>
                  <a:lnTo>
                    <a:pt x="691896" y="368808"/>
                  </a:lnTo>
                  <a:lnTo>
                    <a:pt x="696468" y="368808"/>
                  </a:lnTo>
                  <a:close/>
                </a:path>
                <a:path w="814070" h="536575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814070" h="536575">
                  <a:moveTo>
                    <a:pt x="9144" y="158496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158496"/>
                  </a:lnTo>
                  <a:lnTo>
                    <a:pt x="9144" y="158496"/>
                  </a:lnTo>
                  <a:close/>
                </a:path>
                <a:path w="814070" h="536575">
                  <a:moveTo>
                    <a:pt x="463296" y="377952"/>
                  </a:moveTo>
                  <a:lnTo>
                    <a:pt x="463296" y="292608"/>
                  </a:lnTo>
                  <a:lnTo>
                    <a:pt x="461772" y="277368"/>
                  </a:lnTo>
                  <a:lnTo>
                    <a:pt x="451104" y="236220"/>
                  </a:lnTo>
                  <a:lnTo>
                    <a:pt x="423672" y="192024"/>
                  </a:lnTo>
                  <a:lnTo>
                    <a:pt x="385572" y="164592"/>
                  </a:lnTo>
                  <a:lnTo>
                    <a:pt x="364236" y="158496"/>
                  </a:lnTo>
                  <a:lnTo>
                    <a:pt x="4572" y="158496"/>
                  </a:lnTo>
                  <a:lnTo>
                    <a:pt x="9144" y="163068"/>
                  </a:lnTo>
                  <a:lnTo>
                    <a:pt x="9144" y="167640"/>
                  </a:lnTo>
                  <a:lnTo>
                    <a:pt x="362712" y="167640"/>
                  </a:lnTo>
                  <a:lnTo>
                    <a:pt x="371856" y="170688"/>
                  </a:lnTo>
                  <a:lnTo>
                    <a:pt x="382524" y="173736"/>
                  </a:lnTo>
                  <a:lnTo>
                    <a:pt x="382524" y="174389"/>
                  </a:lnTo>
                  <a:lnTo>
                    <a:pt x="391668" y="178308"/>
                  </a:lnTo>
                  <a:lnTo>
                    <a:pt x="400812" y="184404"/>
                  </a:lnTo>
                  <a:lnTo>
                    <a:pt x="400812" y="185420"/>
                  </a:lnTo>
                  <a:lnTo>
                    <a:pt x="408432" y="190500"/>
                  </a:lnTo>
                  <a:lnTo>
                    <a:pt x="416052" y="199644"/>
                  </a:lnTo>
                  <a:lnTo>
                    <a:pt x="416052" y="198120"/>
                  </a:lnTo>
                  <a:lnTo>
                    <a:pt x="423672" y="207264"/>
                  </a:lnTo>
                  <a:lnTo>
                    <a:pt x="435864" y="228600"/>
                  </a:lnTo>
                  <a:lnTo>
                    <a:pt x="441960" y="240792"/>
                  </a:lnTo>
                  <a:lnTo>
                    <a:pt x="441960" y="239268"/>
                  </a:lnTo>
                  <a:lnTo>
                    <a:pt x="446532" y="252984"/>
                  </a:lnTo>
                  <a:lnTo>
                    <a:pt x="449580" y="265176"/>
                  </a:lnTo>
                  <a:lnTo>
                    <a:pt x="452628" y="278892"/>
                  </a:lnTo>
                  <a:lnTo>
                    <a:pt x="454152" y="292608"/>
                  </a:lnTo>
                  <a:lnTo>
                    <a:pt x="454152" y="368808"/>
                  </a:lnTo>
                  <a:lnTo>
                    <a:pt x="458724" y="368808"/>
                  </a:lnTo>
                  <a:lnTo>
                    <a:pt x="458724" y="377952"/>
                  </a:lnTo>
                  <a:lnTo>
                    <a:pt x="463296" y="377952"/>
                  </a:lnTo>
                  <a:close/>
                </a:path>
                <a:path w="814070" h="536575">
                  <a:moveTo>
                    <a:pt x="9144" y="167640"/>
                  </a:moveTo>
                  <a:lnTo>
                    <a:pt x="9144" y="163068"/>
                  </a:lnTo>
                  <a:lnTo>
                    <a:pt x="4572" y="158496"/>
                  </a:lnTo>
                  <a:lnTo>
                    <a:pt x="4572" y="167640"/>
                  </a:lnTo>
                  <a:lnTo>
                    <a:pt x="9144" y="167640"/>
                  </a:lnTo>
                  <a:close/>
                </a:path>
                <a:path w="814070" h="536575">
                  <a:moveTo>
                    <a:pt x="355092" y="368808"/>
                  </a:moveTo>
                  <a:lnTo>
                    <a:pt x="336804" y="368808"/>
                  </a:lnTo>
                  <a:lnTo>
                    <a:pt x="352044" y="379485"/>
                  </a:lnTo>
                  <a:lnTo>
                    <a:pt x="352044" y="377952"/>
                  </a:lnTo>
                  <a:lnTo>
                    <a:pt x="355092" y="368808"/>
                  </a:lnTo>
                  <a:close/>
                </a:path>
                <a:path w="814070" h="536575">
                  <a:moveTo>
                    <a:pt x="367928" y="377952"/>
                  </a:moveTo>
                  <a:lnTo>
                    <a:pt x="355092" y="368808"/>
                  </a:lnTo>
                  <a:lnTo>
                    <a:pt x="352044" y="377952"/>
                  </a:lnTo>
                  <a:lnTo>
                    <a:pt x="367928" y="377952"/>
                  </a:lnTo>
                  <a:close/>
                </a:path>
                <a:path w="814070" h="536575">
                  <a:moveTo>
                    <a:pt x="575310" y="525675"/>
                  </a:moveTo>
                  <a:lnTo>
                    <a:pt x="367928" y="377952"/>
                  </a:lnTo>
                  <a:lnTo>
                    <a:pt x="352044" y="377952"/>
                  </a:lnTo>
                  <a:lnTo>
                    <a:pt x="352044" y="379485"/>
                  </a:lnTo>
                  <a:lnTo>
                    <a:pt x="573024" y="534312"/>
                  </a:lnTo>
                  <a:lnTo>
                    <a:pt x="573024" y="527304"/>
                  </a:lnTo>
                  <a:lnTo>
                    <a:pt x="575310" y="525675"/>
                  </a:lnTo>
                  <a:close/>
                </a:path>
                <a:path w="814070" h="536575">
                  <a:moveTo>
                    <a:pt x="458724" y="368808"/>
                  </a:moveTo>
                  <a:lnTo>
                    <a:pt x="355092" y="368808"/>
                  </a:lnTo>
                  <a:lnTo>
                    <a:pt x="367928" y="377952"/>
                  </a:lnTo>
                  <a:lnTo>
                    <a:pt x="454152" y="377952"/>
                  </a:lnTo>
                  <a:lnTo>
                    <a:pt x="454152" y="373380"/>
                  </a:lnTo>
                  <a:lnTo>
                    <a:pt x="458724" y="368808"/>
                  </a:lnTo>
                  <a:close/>
                </a:path>
                <a:path w="814070" h="536575">
                  <a:moveTo>
                    <a:pt x="382524" y="174389"/>
                  </a:moveTo>
                  <a:lnTo>
                    <a:pt x="382524" y="173736"/>
                  </a:lnTo>
                  <a:lnTo>
                    <a:pt x="381000" y="173736"/>
                  </a:lnTo>
                  <a:lnTo>
                    <a:pt x="382524" y="174389"/>
                  </a:lnTo>
                  <a:close/>
                </a:path>
                <a:path w="814070" h="536575">
                  <a:moveTo>
                    <a:pt x="387096" y="10922"/>
                  </a:moveTo>
                  <a:lnTo>
                    <a:pt x="387096" y="10668"/>
                  </a:lnTo>
                  <a:lnTo>
                    <a:pt x="385572" y="10668"/>
                  </a:lnTo>
                  <a:lnTo>
                    <a:pt x="387096" y="10922"/>
                  </a:lnTo>
                  <a:close/>
                </a:path>
                <a:path w="814070" h="536575">
                  <a:moveTo>
                    <a:pt x="400812" y="185420"/>
                  </a:moveTo>
                  <a:lnTo>
                    <a:pt x="400812" y="184404"/>
                  </a:lnTo>
                  <a:lnTo>
                    <a:pt x="399288" y="184404"/>
                  </a:lnTo>
                  <a:lnTo>
                    <a:pt x="400812" y="185420"/>
                  </a:lnTo>
                  <a:close/>
                </a:path>
                <a:path w="814070" h="536575">
                  <a:moveTo>
                    <a:pt x="403860" y="13854"/>
                  </a:moveTo>
                  <a:lnTo>
                    <a:pt x="403860" y="13716"/>
                  </a:lnTo>
                  <a:lnTo>
                    <a:pt x="402336" y="13716"/>
                  </a:lnTo>
                  <a:lnTo>
                    <a:pt x="403860" y="13854"/>
                  </a:lnTo>
                  <a:close/>
                </a:path>
                <a:path w="814070" h="536575">
                  <a:moveTo>
                    <a:pt x="452628" y="23275"/>
                  </a:moveTo>
                  <a:lnTo>
                    <a:pt x="452628" y="22860"/>
                  </a:lnTo>
                  <a:lnTo>
                    <a:pt x="451104" y="22860"/>
                  </a:lnTo>
                  <a:lnTo>
                    <a:pt x="452628" y="23275"/>
                  </a:lnTo>
                  <a:close/>
                </a:path>
                <a:path w="814070" h="536575">
                  <a:moveTo>
                    <a:pt x="458724" y="377952"/>
                  </a:moveTo>
                  <a:lnTo>
                    <a:pt x="458724" y="368808"/>
                  </a:lnTo>
                  <a:lnTo>
                    <a:pt x="454152" y="373380"/>
                  </a:lnTo>
                  <a:lnTo>
                    <a:pt x="454152" y="377952"/>
                  </a:lnTo>
                  <a:lnTo>
                    <a:pt x="458724" y="377952"/>
                  </a:lnTo>
                  <a:close/>
                </a:path>
                <a:path w="814070" h="536575">
                  <a:moveTo>
                    <a:pt x="577596" y="527304"/>
                  </a:moveTo>
                  <a:lnTo>
                    <a:pt x="575310" y="525675"/>
                  </a:lnTo>
                  <a:lnTo>
                    <a:pt x="573024" y="527304"/>
                  </a:lnTo>
                  <a:lnTo>
                    <a:pt x="577596" y="527304"/>
                  </a:lnTo>
                  <a:close/>
                </a:path>
                <a:path w="814070" h="536575">
                  <a:moveTo>
                    <a:pt x="577596" y="535373"/>
                  </a:moveTo>
                  <a:lnTo>
                    <a:pt x="577596" y="527304"/>
                  </a:lnTo>
                  <a:lnTo>
                    <a:pt x="573024" y="527304"/>
                  </a:lnTo>
                  <a:lnTo>
                    <a:pt x="573024" y="534312"/>
                  </a:lnTo>
                  <a:lnTo>
                    <a:pt x="576072" y="536448"/>
                  </a:lnTo>
                  <a:lnTo>
                    <a:pt x="577596" y="535373"/>
                  </a:lnTo>
                  <a:close/>
                </a:path>
                <a:path w="814070" h="536575">
                  <a:moveTo>
                    <a:pt x="798576" y="379554"/>
                  </a:moveTo>
                  <a:lnTo>
                    <a:pt x="798576" y="377952"/>
                  </a:lnTo>
                  <a:lnTo>
                    <a:pt x="782691" y="377952"/>
                  </a:lnTo>
                  <a:lnTo>
                    <a:pt x="575310" y="525675"/>
                  </a:lnTo>
                  <a:lnTo>
                    <a:pt x="577596" y="527304"/>
                  </a:lnTo>
                  <a:lnTo>
                    <a:pt x="577596" y="535373"/>
                  </a:lnTo>
                  <a:lnTo>
                    <a:pt x="798576" y="379554"/>
                  </a:lnTo>
                  <a:close/>
                </a:path>
                <a:path w="814070" h="536575">
                  <a:moveTo>
                    <a:pt x="589788" y="98869"/>
                  </a:moveTo>
                  <a:lnTo>
                    <a:pt x="589788" y="97536"/>
                  </a:lnTo>
                  <a:lnTo>
                    <a:pt x="588264" y="97536"/>
                  </a:lnTo>
                  <a:lnTo>
                    <a:pt x="589788" y="98869"/>
                  </a:lnTo>
                  <a:close/>
                </a:path>
                <a:path w="814070" h="536575">
                  <a:moveTo>
                    <a:pt x="667512" y="209169"/>
                  </a:moveTo>
                  <a:lnTo>
                    <a:pt x="667512" y="205740"/>
                  </a:lnTo>
                  <a:lnTo>
                    <a:pt x="665988" y="205740"/>
                  </a:lnTo>
                  <a:lnTo>
                    <a:pt x="667512" y="209169"/>
                  </a:lnTo>
                  <a:close/>
                </a:path>
                <a:path w="814070" h="536575">
                  <a:moveTo>
                    <a:pt x="795528" y="368808"/>
                  </a:moveTo>
                  <a:lnTo>
                    <a:pt x="691896" y="368808"/>
                  </a:lnTo>
                  <a:lnTo>
                    <a:pt x="696468" y="373380"/>
                  </a:lnTo>
                  <a:lnTo>
                    <a:pt x="696468" y="377952"/>
                  </a:lnTo>
                  <a:lnTo>
                    <a:pt x="782691" y="377952"/>
                  </a:lnTo>
                  <a:lnTo>
                    <a:pt x="795528" y="368808"/>
                  </a:lnTo>
                  <a:close/>
                </a:path>
                <a:path w="814070" h="536575">
                  <a:moveTo>
                    <a:pt x="696468" y="377952"/>
                  </a:moveTo>
                  <a:lnTo>
                    <a:pt x="696468" y="373380"/>
                  </a:lnTo>
                  <a:lnTo>
                    <a:pt x="691896" y="368808"/>
                  </a:lnTo>
                  <a:lnTo>
                    <a:pt x="691896" y="377952"/>
                  </a:lnTo>
                  <a:lnTo>
                    <a:pt x="696468" y="377952"/>
                  </a:lnTo>
                  <a:close/>
                </a:path>
                <a:path w="814070" h="536575">
                  <a:moveTo>
                    <a:pt x="798576" y="377952"/>
                  </a:moveTo>
                  <a:lnTo>
                    <a:pt x="795528" y="368808"/>
                  </a:lnTo>
                  <a:lnTo>
                    <a:pt x="782691" y="377952"/>
                  </a:lnTo>
                  <a:lnTo>
                    <a:pt x="798576" y="377952"/>
                  </a:lnTo>
                  <a:close/>
                </a:path>
                <a:path w="814070" h="536575">
                  <a:moveTo>
                    <a:pt x="813816" y="368808"/>
                  </a:moveTo>
                  <a:lnTo>
                    <a:pt x="795528" y="368808"/>
                  </a:lnTo>
                  <a:lnTo>
                    <a:pt x="798576" y="377952"/>
                  </a:lnTo>
                  <a:lnTo>
                    <a:pt x="798576" y="379554"/>
                  </a:lnTo>
                  <a:lnTo>
                    <a:pt x="813816" y="368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65538" y="3813048"/>
              <a:ext cx="2016760" cy="721360"/>
            </a:xfrm>
            <a:custGeom>
              <a:avLst/>
              <a:gdLst/>
              <a:ahLst/>
              <a:cxnLst/>
              <a:rect l="l" t="t" r="r" b="b"/>
              <a:pathLst>
                <a:path w="2016760" h="721360">
                  <a:moveTo>
                    <a:pt x="2016251" y="720851"/>
                  </a:moveTo>
                  <a:lnTo>
                    <a:pt x="2016251" y="0"/>
                  </a:lnTo>
                  <a:lnTo>
                    <a:pt x="0" y="0"/>
                  </a:lnTo>
                  <a:lnTo>
                    <a:pt x="0" y="720851"/>
                  </a:lnTo>
                  <a:lnTo>
                    <a:pt x="2016251" y="72085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60967" y="3808476"/>
              <a:ext cx="2025650" cy="730250"/>
            </a:xfrm>
            <a:custGeom>
              <a:avLst/>
              <a:gdLst/>
              <a:ahLst/>
              <a:cxnLst/>
              <a:rect l="l" t="t" r="r" b="b"/>
              <a:pathLst>
                <a:path w="2025650" h="730250">
                  <a:moveTo>
                    <a:pt x="2025396" y="729996"/>
                  </a:moveTo>
                  <a:lnTo>
                    <a:pt x="2025396" y="0"/>
                  </a:lnTo>
                  <a:lnTo>
                    <a:pt x="0" y="0"/>
                  </a:lnTo>
                  <a:lnTo>
                    <a:pt x="0" y="729996"/>
                  </a:lnTo>
                  <a:lnTo>
                    <a:pt x="4572" y="729996"/>
                  </a:lnTo>
                  <a:lnTo>
                    <a:pt x="4572" y="10668"/>
                  </a:lnTo>
                  <a:lnTo>
                    <a:pt x="9144" y="4572"/>
                  </a:lnTo>
                  <a:lnTo>
                    <a:pt x="9144" y="10668"/>
                  </a:lnTo>
                  <a:lnTo>
                    <a:pt x="2016252" y="10668"/>
                  </a:lnTo>
                  <a:lnTo>
                    <a:pt x="2016252" y="4572"/>
                  </a:lnTo>
                  <a:lnTo>
                    <a:pt x="2020824" y="10668"/>
                  </a:lnTo>
                  <a:lnTo>
                    <a:pt x="2020824" y="729996"/>
                  </a:lnTo>
                  <a:lnTo>
                    <a:pt x="2025396" y="729996"/>
                  </a:lnTo>
                  <a:close/>
                </a:path>
                <a:path w="2025650" h="730250">
                  <a:moveTo>
                    <a:pt x="9144" y="10668"/>
                  </a:moveTo>
                  <a:lnTo>
                    <a:pt x="9144" y="4572"/>
                  </a:lnTo>
                  <a:lnTo>
                    <a:pt x="4572" y="10668"/>
                  </a:lnTo>
                  <a:lnTo>
                    <a:pt x="9144" y="10668"/>
                  </a:lnTo>
                  <a:close/>
                </a:path>
                <a:path w="2025650" h="730250">
                  <a:moveTo>
                    <a:pt x="9144" y="720852"/>
                  </a:moveTo>
                  <a:lnTo>
                    <a:pt x="9144" y="10668"/>
                  </a:lnTo>
                  <a:lnTo>
                    <a:pt x="4572" y="10668"/>
                  </a:lnTo>
                  <a:lnTo>
                    <a:pt x="4572" y="720852"/>
                  </a:lnTo>
                  <a:lnTo>
                    <a:pt x="9144" y="720852"/>
                  </a:lnTo>
                  <a:close/>
                </a:path>
                <a:path w="2025650" h="730250">
                  <a:moveTo>
                    <a:pt x="2020824" y="720852"/>
                  </a:moveTo>
                  <a:lnTo>
                    <a:pt x="4572" y="720852"/>
                  </a:lnTo>
                  <a:lnTo>
                    <a:pt x="9144" y="725424"/>
                  </a:lnTo>
                  <a:lnTo>
                    <a:pt x="9144" y="729996"/>
                  </a:lnTo>
                  <a:lnTo>
                    <a:pt x="2016252" y="729996"/>
                  </a:lnTo>
                  <a:lnTo>
                    <a:pt x="2016252" y="725424"/>
                  </a:lnTo>
                  <a:lnTo>
                    <a:pt x="2020824" y="720852"/>
                  </a:lnTo>
                  <a:close/>
                </a:path>
                <a:path w="2025650" h="730250">
                  <a:moveTo>
                    <a:pt x="9144" y="729996"/>
                  </a:moveTo>
                  <a:lnTo>
                    <a:pt x="9144" y="725424"/>
                  </a:lnTo>
                  <a:lnTo>
                    <a:pt x="4572" y="720852"/>
                  </a:lnTo>
                  <a:lnTo>
                    <a:pt x="4572" y="729996"/>
                  </a:lnTo>
                  <a:lnTo>
                    <a:pt x="9144" y="729996"/>
                  </a:lnTo>
                  <a:close/>
                </a:path>
                <a:path w="2025650" h="730250">
                  <a:moveTo>
                    <a:pt x="2020824" y="10668"/>
                  </a:moveTo>
                  <a:lnTo>
                    <a:pt x="2016252" y="4572"/>
                  </a:lnTo>
                  <a:lnTo>
                    <a:pt x="2016252" y="10668"/>
                  </a:lnTo>
                  <a:lnTo>
                    <a:pt x="2020824" y="10668"/>
                  </a:lnTo>
                  <a:close/>
                </a:path>
                <a:path w="2025650" h="730250">
                  <a:moveTo>
                    <a:pt x="2020824" y="720852"/>
                  </a:moveTo>
                  <a:lnTo>
                    <a:pt x="2020824" y="10668"/>
                  </a:lnTo>
                  <a:lnTo>
                    <a:pt x="2016252" y="10668"/>
                  </a:lnTo>
                  <a:lnTo>
                    <a:pt x="2016252" y="720852"/>
                  </a:lnTo>
                  <a:lnTo>
                    <a:pt x="2020824" y="720852"/>
                  </a:lnTo>
                  <a:close/>
                </a:path>
                <a:path w="2025650" h="730250">
                  <a:moveTo>
                    <a:pt x="2020824" y="729996"/>
                  </a:moveTo>
                  <a:lnTo>
                    <a:pt x="2020824" y="720852"/>
                  </a:lnTo>
                  <a:lnTo>
                    <a:pt x="2016252" y="725424"/>
                  </a:lnTo>
                  <a:lnTo>
                    <a:pt x="2016252" y="729996"/>
                  </a:lnTo>
                  <a:lnTo>
                    <a:pt x="2020824" y="7299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583799" y="3054096"/>
            <a:ext cx="2298700" cy="2493645"/>
            <a:chOff x="5583799" y="3054096"/>
            <a:chExt cx="2298700" cy="2493645"/>
          </a:xfrm>
        </p:grpSpPr>
        <p:sp>
          <p:nvSpPr>
            <p:cNvPr id="22" name="object 22"/>
            <p:cNvSpPr/>
            <p:nvPr/>
          </p:nvSpPr>
          <p:spPr>
            <a:xfrm>
              <a:off x="7615457" y="3054096"/>
              <a:ext cx="266700" cy="723900"/>
            </a:xfrm>
            <a:custGeom>
              <a:avLst/>
              <a:gdLst/>
              <a:ahLst/>
              <a:cxnLst/>
              <a:rect l="l" t="t" r="r" b="b"/>
              <a:pathLst>
                <a:path w="266700" h="723900">
                  <a:moveTo>
                    <a:pt x="266533" y="7620"/>
                  </a:moveTo>
                  <a:lnTo>
                    <a:pt x="239101" y="0"/>
                  </a:lnTo>
                  <a:lnTo>
                    <a:pt x="0" y="723900"/>
                  </a:lnTo>
                  <a:lnTo>
                    <a:pt x="30218" y="723900"/>
                  </a:lnTo>
                  <a:lnTo>
                    <a:pt x="266533" y="7620"/>
                  </a:lnTo>
                  <a:close/>
                </a:path>
              </a:pathLst>
            </a:custGeom>
            <a:solidFill>
              <a:srgbClr val="32CC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88370" y="4821935"/>
              <a:ext cx="2016760" cy="721360"/>
            </a:xfrm>
            <a:custGeom>
              <a:avLst/>
              <a:gdLst/>
              <a:ahLst/>
              <a:cxnLst/>
              <a:rect l="l" t="t" r="r" b="b"/>
              <a:pathLst>
                <a:path w="2016759" h="721360">
                  <a:moveTo>
                    <a:pt x="2016251" y="720851"/>
                  </a:moveTo>
                  <a:lnTo>
                    <a:pt x="2016251" y="0"/>
                  </a:lnTo>
                  <a:lnTo>
                    <a:pt x="0" y="0"/>
                  </a:lnTo>
                  <a:lnTo>
                    <a:pt x="0" y="720851"/>
                  </a:lnTo>
                  <a:lnTo>
                    <a:pt x="2016251" y="72085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83799" y="4817364"/>
              <a:ext cx="2025650" cy="730250"/>
            </a:xfrm>
            <a:custGeom>
              <a:avLst/>
              <a:gdLst/>
              <a:ahLst/>
              <a:cxnLst/>
              <a:rect l="l" t="t" r="r" b="b"/>
              <a:pathLst>
                <a:path w="2025650" h="730250">
                  <a:moveTo>
                    <a:pt x="2025396" y="729996"/>
                  </a:moveTo>
                  <a:lnTo>
                    <a:pt x="2025396" y="0"/>
                  </a:lnTo>
                  <a:lnTo>
                    <a:pt x="0" y="0"/>
                  </a:lnTo>
                  <a:lnTo>
                    <a:pt x="0" y="729996"/>
                  </a:lnTo>
                  <a:lnTo>
                    <a:pt x="4572" y="729996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2016252" y="9144"/>
                  </a:lnTo>
                  <a:lnTo>
                    <a:pt x="2016252" y="4572"/>
                  </a:lnTo>
                  <a:lnTo>
                    <a:pt x="2020824" y="9144"/>
                  </a:lnTo>
                  <a:lnTo>
                    <a:pt x="2020824" y="729996"/>
                  </a:lnTo>
                  <a:lnTo>
                    <a:pt x="2025396" y="729996"/>
                  </a:lnTo>
                  <a:close/>
                </a:path>
                <a:path w="2025650" h="730250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2025650" h="730250">
                  <a:moveTo>
                    <a:pt x="9144" y="720852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720852"/>
                  </a:lnTo>
                  <a:lnTo>
                    <a:pt x="9144" y="720852"/>
                  </a:lnTo>
                  <a:close/>
                </a:path>
                <a:path w="2025650" h="730250">
                  <a:moveTo>
                    <a:pt x="2020824" y="720852"/>
                  </a:moveTo>
                  <a:lnTo>
                    <a:pt x="4572" y="720852"/>
                  </a:lnTo>
                  <a:lnTo>
                    <a:pt x="9144" y="725424"/>
                  </a:lnTo>
                  <a:lnTo>
                    <a:pt x="9144" y="729996"/>
                  </a:lnTo>
                  <a:lnTo>
                    <a:pt x="2016252" y="729996"/>
                  </a:lnTo>
                  <a:lnTo>
                    <a:pt x="2016252" y="725424"/>
                  </a:lnTo>
                  <a:lnTo>
                    <a:pt x="2020824" y="720852"/>
                  </a:lnTo>
                  <a:close/>
                </a:path>
                <a:path w="2025650" h="730250">
                  <a:moveTo>
                    <a:pt x="9144" y="729996"/>
                  </a:moveTo>
                  <a:lnTo>
                    <a:pt x="9144" y="725424"/>
                  </a:lnTo>
                  <a:lnTo>
                    <a:pt x="4572" y="720852"/>
                  </a:lnTo>
                  <a:lnTo>
                    <a:pt x="4572" y="729996"/>
                  </a:lnTo>
                  <a:lnTo>
                    <a:pt x="9144" y="729996"/>
                  </a:lnTo>
                  <a:close/>
                </a:path>
                <a:path w="2025650" h="730250">
                  <a:moveTo>
                    <a:pt x="2020824" y="9144"/>
                  </a:moveTo>
                  <a:lnTo>
                    <a:pt x="2016252" y="4572"/>
                  </a:lnTo>
                  <a:lnTo>
                    <a:pt x="2016252" y="9144"/>
                  </a:lnTo>
                  <a:lnTo>
                    <a:pt x="2020824" y="9144"/>
                  </a:lnTo>
                  <a:close/>
                </a:path>
                <a:path w="2025650" h="730250">
                  <a:moveTo>
                    <a:pt x="2020824" y="720852"/>
                  </a:moveTo>
                  <a:lnTo>
                    <a:pt x="2020824" y="9144"/>
                  </a:lnTo>
                  <a:lnTo>
                    <a:pt x="2016252" y="9144"/>
                  </a:lnTo>
                  <a:lnTo>
                    <a:pt x="2016252" y="720852"/>
                  </a:lnTo>
                  <a:lnTo>
                    <a:pt x="2020824" y="720852"/>
                  </a:lnTo>
                  <a:close/>
                </a:path>
                <a:path w="2025650" h="730250">
                  <a:moveTo>
                    <a:pt x="2020824" y="729996"/>
                  </a:moveTo>
                  <a:lnTo>
                    <a:pt x="2020824" y="720852"/>
                  </a:lnTo>
                  <a:lnTo>
                    <a:pt x="2016252" y="725424"/>
                  </a:lnTo>
                  <a:lnTo>
                    <a:pt x="2016252" y="729996"/>
                  </a:lnTo>
                  <a:lnTo>
                    <a:pt x="2020824" y="7299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906631" y="3092196"/>
            <a:ext cx="2026920" cy="3462654"/>
            <a:chOff x="6906631" y="3092196"/>
            <a:chExt cx="2026920" cy="3462654"/>
          </a:xfrm>
        </p:grpSpPr>
        <p:sp>
          <p:nvSpPr>
            <p:cNvPr id="26" name="object 26"/>
            <p:cNvSpPr/>
            <p:nvPr/>
          </p:nvSpPr>
          <p:spPr>
            <a:xfrm>
              <a:off x="8533774" y="3092196"/>
              <a:ext cx="29845" cy="685800"/>
            </a:xfrm>
            <a:custGeom>
              <a:avLst/>
              <a:gdLst/>
              <a:ahLst/>
              <a:cxnLst/>
              <a:rect l="l" t="t" r="r" b="b"/>
              <a:pathLst>
                <a:path w="29845" h="685800">
                  <a:moveTo>
                    <a:pt x="29444" y="0"/>
                  </a:moveTo>
                  <a:lnTo>
                    <a:pt x="488" y="0"/>
                  </a:lnTo>
                  <a:lnTo>
                    <a:pt x="0" y="685800"/>
                  </a:lnTo>
                  <a:lnTo>
                    <a:pt x="28956" y="685800"/>
                  </a:lnTo>
                  <a:lnTo>
                    <a:pt x="29444" y="0"/>
                  </a:lnTo>
                  <a:close/>
                </a:path>
              </a:pathLst>
            </a:custGeom>
            <a:solidFill>
              <a:srgbClr val="32CC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12726" y="5829300"/>
              <a:ext cx="2014855" cy="721360"/>
            </a:xfrm>
            <a:custGeom>
              <a:avLst/>
              <a:gdLst/>
              <a:ahLst/>
              <a:cxnLst/>
              <a:rect l="l" t="t" r="r" b="b"/>
              <a:pathLst>
                <a:path w="2014854" h="721359">
                  <a:moveTo>
                    <a:pt x="2014727" y="720851"/>
                  </a:moveTo>
                  <a:lnTo>
                    <a:pt x="2014727" y="0"/>
                  </a:lnTo>
                  <a:lnTo>
                    <a:pt x="0" y="0"/>
                  </a:lnTo>
                  <a:lnTo>
                    <a:pt x="0" y="720851"/>
                  </a:lnTo>
                  <a:lnTo>
                    <a:pt x="2014727" y="72085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06631" y="5824728"/>
              <a:ext cx="2026920" cy="730250"/>
            </a:xfrm>
            <a:custGeom>
              <a:avLst/>
              <a:gdLst/>
              <a:ahLst/>
              <a:cxnLst/>
              <a:rect l="l" t="t" r="r" b="b"/>
              <a:pathLst>
                <a:path w="2026920" h="730250">
                  <a:moveTo>
                    <a:pt x="2026920" y="729996"/>
                  </a:moveTo>
                  <a:lnTo>
                    <a:pt x="2026920" y="0"/>
                  </a:lnTo>
                  <a:lnTo>
                    <a:pt x="0" y="0"/>
                  </a:lnTo>
                  <a:lnTo>
                    <a:pt x="0" y="729996"/>
                  </a:lnTo>
                  <a:lnTo>
                    <a:pt x="6096" y="729996"/>
                  </a:lnTo>
                  <a:lnTo>
                    <a:pt x="6096" y="9144"/>
                  </a:lnTo>
                  <a:lnTo>
                    <a:pt x="10668" y="4572"/>
                  </a:lnTo>
                  <a:lnTo>
                    <a:pt x="10668" y="9144"/>
                  </a:lnTo>
                  <a:lnTo>
                    <a:pt x="2016252" y="9144"/>
                  </a:lnTo>
                  <a:lnTo>
                    <a:pt x="2016252" y="4572"/>
                  </a:lnTo>
                  <a:lnTo>
                    <a:pt x="2020824" y="9144"/>
                  </a:lnTo>
                  <a:lnTo>
                    <a:pt x="2020824" y="729996"/>
                  </a:lnTo>
                  <a:lnTo>
                    <a:pt x="2026920" y="729996"/>
                  </a:lnTo>
                  <a:close/>
                </a:path>
                <a:path w="2026920" h="730250">
                  <a:moveTo>
                    <a:pt x="10668" y="9144"/>
                  </a:moveTo>
                  <a:lnTo>
                    <a:pt x="10668" y="4572"/>
                  </a:lnTo>
                  <a:lnTo>
                    <a:pt x="6096" y="9144"/>
                  </a:lnTo>
                  <a:lnTo>
                    <a:pt x="10668" y="9144"/>
                  </a:lnTo>
                  <a:close/>
                </a:path>
                <a:path w="2026920" h="730250">
                  <a:moveTo>
                    <a:pt x="10668" y="720852"/>
                  </a:moveTo>
                  <a:lnTo>
                    <a:pt x="10668" y="9144"/>
                  </a:lnTo>
                  <a:lnTo>
                    <a:pt x="6096" y="9144"/>
                  </a:lnTo>
                  <a:lnTo>
                    <a:pt x="6096" y="720852"/>
                  </a:lnTo>
                  <a:lnTo>
                    <a:pt x="10668" y="720852"/>
                  </a:lnTo>
                  <a:close/>
                </a:path>
                <a:path w="2026920" h="730250">
                  <a:moveTo>
                    <a:pt x="2020824" y="720852"/>
                  </a:moveTo>
                  <a:lnTo>
                    <a:pt x="6096" y="720852"/>
                  </a:lnTo>
                  <a:lnTo>
                    <a:pt x="10668" y="725424"/>
                  </a:lnTo>
                  <a:lnTo>
                    <a:pt x="10668" y="729996"/>
                  </a:lnTo>
                  <a:lnTo>
                    <a:pt x="2016252" y="729996"/>
                  </a:lnTo>
                  <a:lnTo>
                    <a:pt x="2016252" y="725424"/>
                  </a:lnTo>
                  <a:lnTo>
                    <a:pt x="2020824" y="720852"/>
                  </a:lnTo>
                  <a:close/>
                </a:path>
                <a:path w="2026920" h="730250">
                  <a:moveTo>
                    <a:pt x="10668" y="729996"/>
                  </a:moveTo>
                  <a:lnTo>
                    <a:pt x="10668" y="725424"/>
                  </a:lnTo>
                  <a:lnTo>
                    <a:pt x="6096" y="720852"/>
                  </a:lnTo>
                  <a:lnTo>
                    <a:pt x="6096" y="729996"/>
                  </a:lnTo>
                  <a:lnTo>
                    <a:pt x="10668" y="729996"/>
                  </a:lnTo>
                  <a:close/>
                </a:path>
                <a:path w="2026920" h="730250">
                  <a:moveTo>
                    <a:pt x="2020824" y="9144"/>
                  </a:moveTo>
                  <a:lnTo>
                    <a:pt x="2016252" y="4572"/>
                  </a:lnTo>
                  <a:lnTo>
                    <a:pt x="2016252" y="9144"/>
                  </a:lnTo>
                  <a:lnTo>
                    <a:pt x="2020824" y="9144"/>
                  </a:lnTo>
                  <a:close/>
                </a:path>
                <a:path w="2026920" h="730250">
                  <a:moveTo>
                    <a:pt x="2020824" y="720852"/>
                  </a:moveTo>
                  <a:lnTo>
                    <a:pt x="2020824" y="9144"/>
                  </a:lnTo>
                  <a:lnTo>
                    <a:pt x="2016252" y="9144"/>
                  </a:lnTo>
                  <a:lnTo>
                    <a:pt x="2016252" y="720852"/>
                  </a:lnTo>
                  <a:lnTo>
                    <a:pt x="2020824" y="720852"/>
                  </a:lnTo>
                  <a:close/>
                </a:path>
                <a:path w="2026920" h="730250">
                  <a:moveTo>
                    <a:pt x="2020824" y="729996"/>
                  </a:moveTo>
                  <a:lnTo>
                    <a:pt x="2020824" y="720852"/>
                  </a:lnTo>
                  <a:lnTo>
                    <a:pt x="2016252" y="725424"/>
                  </a:lnTo>
                  <a:lnTo>
                    <a:pt x="2016252" y="729996"/>
                  </a:lnTo>
                  <a:lnTo>
                    <a:pt x="2020824" y="7299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144392" y="3707892"/>
            <a:ext cx="2257425" cy="2909570"/>
            <a:chOff x="1144392" y="3707892"/>
            <a:chExt cx="2257425" cy="2909570"/>
          </a:xfrm>
        </p:grpSpPr>
        <p:sp>
          <p:nvSpPr>
            <p:cNvPr id="30" name="object 30"/>
            <p:cNvSpPr/>
            <p:nvPr/>
          </p:nvSpPr>
          <p:spPr>
            <a:xfrm>
              <a:off x="3319135" y="3707892"/>
              <a:ext cx="82296" cy="701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55060" y="5301996"/>
              <a:ext cx="1511935" cy="1295400"/>
            </a:xfrm>
            <a:custGeom>
              <a:avLst/>
              <a:gdLst/>
              <a:ahLst/>
              <a:cxnLst/>
              <a:rect l="l" t="t" r="r" b="b"/>
              <a:pathLst>
                <a:path w="1511935" h="1295400">
                  <a:moveTo>
                    <a:pt x="1511801" y="797051"/>
                  </a:moveTo>
                  <a:lnTo>
                    <a:pt x="1232909" y="629411"/>
                  </a:lnTo>
                  <a:lnTo>
                    <a:pt x="1476749" y="489203"/>
                  </a:lnTo>
                  <a:lnTo>
                    <a:pt x="1168901" y="438911"/>
                  </a:lnTo>
                  <a:lnTo>
                    <a:pt x="1286249" y="268223"/>
                  </a:lnTo>
                  <a:lnTo>
                    <a:pt x="990593" y="320039"/>
                  </a:lnTo>
                  <a:lnTo>
                    <a:pt x="1016501" y="0"/>
                  </a:lnTo>
                  <a:lnTo>
                    <a:pt x="755897" y="348995"/>
                  </a:lnTo>
                  <a:lnTo>
                    <a:pt x="585209" y="138683"/>
                  </a:lnTo>
                  <a:lnTo>
                    <a:pt x="512057" y="379475"/>
                  </a:lnTo>
                  <a:lnTo>
                    <a:pt x="25907" y="138683"/>
                  </a:lnTo>
                  <a:lnTo>
                    <a:pt x="324611" y="457199"/>
                  </a:lnTo>
                  <a:lnTo>
                    <a:pt x="0" y="516635"/>
                  </a:lnTo>
                  <a:lnTo>
                    <a:pt x="260603" y="707135"/>
                  </a:lnTo>
                  <a:lnTo>
                    <a:pt x="10667" y="874775"/>
                  </a:lnTo>
                  <a:lnTo>
                    <a:pt x="397757" y="836675"/>
                  </a:lnTo>
                  <a:lnTo>
                    <a:pt x="333755" y="1057655"/>
                  </a:lnTo>
                  <a:lnTo>
                    <a:pt x="541013" y="937259"/>
                  </a:lnTo>
                  <a:lnTo>
                    <a:pt x="594353" y="1295399"/>
                  </a:lnTo>
                  <a:lnTo>
                    <a:pt x="737609" y="896111"/>
                  </a:lnTo>
                  <a:lnTo>
                    <a:pt x="928109" y="1184147"/>
                  </a:lnTo>
                  <a:lnTo>
                    <a:pt x="981449" y="867155"/>
                  </a:lnTo>
                  <a:lnTo>
                    <a:pt x="1271009" y="1086611"/>
                  </a:lnTo>
                  <a:lnTo>
                    <a:pt x="1178045" y="777239"/>
                  </a:lnTo>
                  <a:lnTo>
                    <a:pt x="1511801" y="797051"/>
                  </a:lnTo>
                  <a:close/>
                </a:path>
              </a:pathLst>
            </a:custGeom>
            <a:solidFill>
              <a:srgbClr val="FF6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44392" y="5286756"/>
              <a:ext cx="1542415" cy="1330960"/>
            </a:xfrm>
            <a:custGeom>
              <a:avLst/>
              <a:gdLst/>
              <a:ahLst/>
              <a:cxnLst/>
              <a:rect l="l" t="t" r="r" b="b"/>
              <a:pathLst>
                <a:path w="1542414" h="1330959">
                  <a:moveTo>
                    <a:pt x="333756" y="477494"/>
                  </a:moveTo>
                  <a:lnTo>
                    <a:pt x="333756" y="467868"/>
                  </a:lnTo>
                  <a:lnTo>
                    <a:pt x="332232" y="475488"/>
                  </a:lnTo>
                  <a:lnTo>
                    <a:pt x="326385" y="469247"/>
                  </a:lnTo>
                  <a:lnTo>
                    <a:pt x="0" y="530352"/>
                  </a:lnTo>
                  <a:lnTo>
                    <a:pt x="12192" y="539168"/>
                  </a:lnTo>
                  <a:lnTo>
                    <a:pt x="12192" y="537972"/>
                  </a:lnTo>
                  <a:lnTo>
                    <a:pt x="13716" y="528828"/>
                  </a:lnTo>
                  <a:lnTo>
                    <a:pt x="23409" y="535862"/>
                  </a:lnTo>
                  <a:lnTo>
                    <a:pt x="333756" y="477494"/>
                  </a:lnTo>
                  <a:close/>
                </a:path>
                <a:path w="1542414" h="1330959">
                  <a:moveTo>
                    <a:pt x="414521" y="845820"/>
                  </a:moveTo>
                  <a:lnTo>
                    <a:pt x="39489" y="883468"/>
                  </a:lnTo>
                  <a:lnTo>
                    <a:pt x="22860" y="894588"/>
                  </a:lnTo>
                  <a:lnTo>
                    <a:pt x="20053" y="886169"/>
                  </a:lnTo>
                  <a:lnTo>
                    <a:pt x="3048" y="897636"/>
                  </a:lnTo>
                  <a:lnTo>
                    <a:pt x="401897" y="857150"/>
                  </a:lnTo>
                  <a:lnTo>
                    <a:pt x="403853" y="850392"/>
                  </a:lnTo>
                  <a:lnTo>
                    <a:pt x="408425" y="856488"/>
                  </a:lnTo>
                  <a:lnTo>
                    <a:pt x="408425" y="867087"/>
                  </a:lnTo>
                  <a:lnTo>
                    <a:pt x="414521" y="845820"/>
                  </a:lnTo>
                  <a:close/>
                </a:path>
                <a:path w="1542414" h="1330959">
                  <a:moveTo>
                    <a:pt x="23409" y="535862"/>
                  </a:moveTo>
                  <a:lnTo>
                    <a:pt x="13716" y="528828"/>
                  </a:lnTo>
                  <a:lnTo>
                    <a:pt x="12192" y="537972"/>
                  </a:lnTo>
                  <a:lnTo>
                    <a:pt x="23409" y="535862"/>
                  </a:lnTo>
                  <a:close/>
                </a:path>
                <a:path w="1542414" h="1330959">
                  <a:moveTo>
                    <a:pt x="280416" y="722376"/>
                  </a:moveTo>
                  <a:lnTo>
                    <a:pt x="23409" y="535862"/>
                  </a:lnTo>
                  <a:lnTo>
                    <a:pt x="12192" y="537972"/>
                  </a:lnTo>
                  <a:lnTo>
                    <a:pt x="12192" y="539168"/>
                  </a:lnTo>
                  <a:lnTo>
                    <a:pt x="264295" y="721480"/>
                  </a:lnTo>
                  <a:lnTo>
                    <a:pt x="269748" y="717804"/>
                  </a:lnTo>
                  <a:lnTo>
                    <a:pt x="269748" y="729509"/>
                  </a:lnTo>
                  <a:lnTo>
                    <a:pt x="280416" y="722376"/>
                  </a:lnTo>
                  <a:close/>
                </a:path>
                <a:path w="1542414" h="1330959">
                  <a:moveTo>
                    <a:pt x="519961" y="387263"/>
                  </a:moveTo>
                  <a:lnTo>
                    <a:pt x="15240" y="137160"/>
                  </a:lnTo>
                  <a:lnTo>
                    <a:pt x="35134" y="158393"/>
                  </a:lnTo>
                  <a:lnTo>
                    <a:pt x="41148" y="150876"/>
                  </a:lnTo>
                  <a:lnTo>
                    <a:pt x="59718" y="170752"/>
                  </a:lnTo>
                  <a:lnTo>
                    <a:pt x="518153" y="398549"/>
                  </a:lnTo>
                  <a:lnTo>
                    <a:pt x="518153" y="393192"/>
                  </a:lnTo>
                  <a:lnTo>
                    <a:pt x="519961" y="387263"/>
                  </a:lnTo>
                  <a:close/>
                </a:path>
                <a:path w="1542414" h="1330959">
                  <a:moveTo>
                    <a:pt x="21359" y="885288"/>
                  </a:moveTo>
                  <a:lnTo>
                    <a:pt x="19812" y="885444"/>
                  </a:lnTo>
                  <a:lnTo>
                    <a:pt x="20053" y="886169"/>
                  </a:lnTo>
                  <a:lnTo>
                    <a:pt x="21359" y="885288"/>
                  </a:lnTo>
                  <a:close/>
                </a:path>
                <a:path w="1542414" h="1330959">
                  <a:moveTo>
                    <a:pt x="39489" y="883468"/>
                  </a:moveTo>
                  <a:lnTo>
                    <a:pt x="21359" y="885288"/>
                  </a:lnTo>
                  <a:lnTo>
                    <a:pt x="20053" y="886169"/>
                  </a:lnTo>
                  <a:lnTo>
                    <a:pt x="22860" y="894588"/>
                  </a:lnTo>
                  <a:lnTo>
                    <a:pt x="39489" y="883468"/>
                  </a:lnTo>
                  <a:close/>
                </a:path>
                <a:path w="1542414" h="1330959">
                  <a:moveTo>
                    <a:pt x="269748" y="729509"/>
                  </a:moveTo>
                  <a:lnTo>
                    <a:pt x="269748" y="725424"/>
                  </a:lnTo>
                  <a:lnTo>
                    <a:pt x="264295" y="721480"/>
                  </a:lnTo>
                  <a:lnTo>
                    <a:pt x="21359" y="885288"/>
                  </a:lnTo>
                  <a:lnTo>
                    <a:pt x="39489" y="883468"/>
                  </a:lnTo>
                  <a:lnTo>
                    <a:pt x="269748" y="729509"/>
                  </a:lnTo>
                  <a:close/>
                </a:path>
                <a:path w="1542414" h="1330959">
                  <a:moveTo>
                    <a:pt x="35385" y="158661"/>
                  </a:moveTo>
                  <a:lnTo>
                    <a:pt x="35134" y="158393"/>
                  </a:lnTo>
                  <a:lnTo>
                    <a:pt x="35385" y="158661"/>
                  </a:lnTo>
                  <a:close/>
                </a:path>
                <a:path w="1542414" h="1330959">
                  <a:moveTo>
                    <a:pt x="59718" y="170752"/>
                  </a:moveTo>
                  <a:lnTo>
                    <a:pt x="41148" y="150876"/>
                  </a:lnTo>
                  <a:lnTo>
                    <a:pt x="35134" y="158393"/>
                  </a:lnTo>
                  <a:lnTo>
                    <a:pt x="35385" y="158661"/>
                  </a:lnTo>
                  <a:lnTo>
                    <a:pt x="59718" y="170752"/>
                  </a:lnTo>
                  <a:close/>
                </a:path>
                <a:path w="1542414" h="1330959">
                  <a:moveTo>
                    <a:pt x="344424" y="475488"/>
                  </a:moveTo>
                  <a:lnTo>
                    <a:pt x="59718" y="170752"/>
                  </a:lnTo>
                  <a:lnTo>
                    <a:pt x="35385" y="158661"/>
                  </a:lnTo>
                  <a:lnTo>
                    <a:pt x="326385" y="469247"/>
                  </a:lnTo>
                  <a:lnTo>
                    <a:pt x="333756" y="467868"/>
                  </a:lnTo>
                  <a:lnTo>
                    <a:pt x="333756" y="477494"/>
                  </a:lnTo>
                  <a:lnTo>
                    <a:pt x="344424" y="475488"/>
                  </a:lnTo>
                  <a:close/>
                </a:path>
                <a:path w="1542414" h="1330959">
                  <a:moveTo>
                    <a:pt x="269748" y="725424"/>
                  </a:moveTo>
                  <a:lnTo>
                    <a:pt x="269748" y="717804"/>
                  </a:lnTo>
                  <a:lnTo>
                    <a:pt x="264295" y="721480"/>
                  </a:lnTo>
                  <a:lnTo>
                    <a:pt x="269748" y="725424"/>
                  </a:lnTo>
                  <a:close/>
                </a:path>
                <a:path w="1542414" h="1330959">
                  <a:moveTo>
                    <a:pt x="333756" y="467868"/>
                  </a:moveTo>
                  <a:lnTo>
                    <a:pt x="326385" y="469247"/>
                  </a:lnTo>
                  <a:lnTo>
                    <a:pt x="332232" y="475488"/>
                  </a:lnTo>
                  <a:lnTo>
                    <a:pt x="333756" y="467868"/>
                  </a:lnTo>
                  <a:close/>
                </a:path>
                <a:path w="1542414" h="1330959">
                  <a:moveTo>
                    <a:pt x="408425" y="867087"/>
                  </a:moveTo>
                  <a:lnTo>
                    <a:pt x="408425" y="856488"/>
                  </a:lnTo>
                  <a:lnTo>
                    <a:pt x="401897" y="857150"/>
                  </a:lnTo>
                  <a:lnTo>
                    <a:pt x="336804" y="1082040"/>
                  </a:lnTo>
                  <a:lnTo>
                    <a:pt x="342900" y="1078519"/>
                  </a:lnTo>
                  <a:lnTo>
                    <a:pt x="342900" y="1068324"/>
                  </a:lnTo>
                  <a:lnTo>
                    <a:pt x="352316" y="1062836"/>
                  </a:lnTo>
                  <a:lnTo>
                    <a:pt x="408425" y="867087"/>
                  </a:lnTo>
                  <a:close/>
                </a:path>
                <a:path w="1542414" h="1330959">
                  <a:moveTo>
                    <a:pt x="352316" y="1062836"/>
                  </a:moveTo>
                  <a:lnTo>
                    <a:pt x="342900" y="1068324"/>
                  </a:lnTo>
                  <a:lnTo>
                    <a:pt x="348996" y="1074420"/>
                  </a:lnTo>
                  <a:lnTo>
                    <a:pt x="352316" y="1062836"/>
                  </a:lnTo>
                  <a:close/>
                </a:path>
                <a:path w="1542414" h="1330959">
                  <a:moveTo>
                    <a:pt x="606733" y="1291573"/>
                  </a:moveTo>
                  <a:lnTo>
                    <a:pt x="554729" y="944880"/>
                  </a:lnTo>
                  <a:lnTo>
                    <a:pt x="352316" y="1062836"/>
                  </a:lnTo>
                  <a:lnTo>
                    <a:pt x="348996" y="1074420"/>
                  </a:lnTo>
                  <a:lnTo>
                    <a:pt x="342900" y="1068324"/>
                  </a:lnTo>
                  <a:lnTo>
                    <a:pt x="342900" y="1078519"/>
                  </a:lnTo>
                  <a:lnTo>
                    <a:pt x="547109" y="960592"/>
                  </a:lnTo>
                  <a:lnTo>
                    <a:pt x="547109" y="954024"/>
                  </a:lnTo>
                  <a:lnTo>
                    <a:pt x="553205" y="957072"/>
                  </a:lnTo>
                  <a:lnTo>
                    <a:pt x="553205" y="994718"/>
                  </a:lnTo>
                  <a:lnTo>
                    <a:pt x="600449" y="1310104"/>
                  </a:lnTo>
                  <a:lnTo>
                    <a:pt x="600449" y="1309116"/>
                  </a:lnTo>
                  <a:lnTo>
                    <a:pt x="606733" y="1291573"/>
                  </a:lnTo>
                  <a:close/>
                </a:path>
                <a:path w="1542414" h="1330959">
                  <a:moveTo>
                    <a:pt x="408425" y="856488"/>
                  </a:moveTo>
                  <a:lnTo>
                    <a:pt x="403853" y="850392"/>
                  </a:lnTo>
                  <a:lnTo>
                    <a:pt x="401897" y="857150"/>
                  </a:lnTo>
                  <a:lnTo>
                    <a:pt x="408425" y="856488"/>
                  </a:lnTo>
                  <a:close/>
                </a:path>
                <a:path w="1542414" h="1330959">
                  <a:moveTo>
                    <a:pt x="525773" y="390144"/>
                  </a:moveTo>
                  <a:lnTo>
                    <a:pt x="519961" y="387263"/>
                  </a:lnTo>
                  <a:lnTo>
                    <a:pt x="518153" y="393192"/>
                  </a:lnTo>
                  <a:lnTo>
                    <a:pt x="525773" y="390144"/>
                  </a:lnTo>
                  <a:close/>
                </a:path>
                <a:path w="1542414" h="1330959">
                  <a:moveTo>
                    <a:pt x="525773" y="402336"/>
                  </a:moveTo>
                  <a:lnTo>
                    <a:pt x="525773" y="390144"/>
                  </a:lnTo>
                  <a:lnTo>
                    <a:pt x="518153" y="393192"/>
                  </a:lnTo>
                  <a:lnTo>
                    <a:pt x="518153" y="398549"/>
                  </a:lnTo>
                  <a:lnTo>
                    <a:pt x="525773" y="402336"/>
                  </a:lnTo>
                  <a:close/>
                </a:path>
                <a:path w="1542414" h="1330959">
                  <a:moveTo>
                    <a:pt x="767170" y="356297"/>
                  </a:moveTo>
                  <a:lnTo>
                    <a:pt x="594353" y="143256"/>
                  </a:lnTo>
                  <a:lnTo>
                    <a:pt x="519961" y="387263"/>
                  </a:lnTo>
                  <a:lnTo>
                    <a:pt x="525773" y="390144"/>
                  </a:lnTo>
                  <a:lnTo>
                    <a:pt x="525773" y="402336"/>
                  </a:lnTo>
                  <a:lnTo>
                    <a:pt x="591305" y="185679"/>
                  </a:lnTo>
                  <a:lnTo>
                    <a:pt x="591305" y="156972"/>
                  </a:lnTo>
                  <a:lnTo>
                    <a:pt x="600449" y="155448"/>
                  </a:lnTo>
                  <a:lnTo>
                    <a:pt x="600449" y="168183"/>
                  </a:lnTo>
                  <a:lnTo>
                    <a:pt x="763517" y="368118"/>
                  </a:lnTo>
                  <a:lnTo>
                    <a:pt x="763517" y="361188"/>
                  </a:lnTo>
                  <a:lnTo>
                    <a:pt x="767170" y="356297"/>
                  </a:lnTo>
                  <a:close/>
                </a:path>
                <a:path w="1542414" h="1330959">
                  <a:moveTo>
                    <a:pt x="553205" y="957072"/>
                  </a:moveTo>
                  <a:lnTo>
                    <a:pt x="547109" y="954024"/>
                  </a:lnTo>
                  <a:lnTo>
                    <a:pt x="548015" y="960069"/>
                  </a:lnTo>
                  <a:lnTo>
                    <a:pt x="553205" y="957072"/>
                  </a:lnTo>
                  <a:close/>
                </a:path>
                <a:path w="1542414" h="1330959">
                  <a:moveTo>
                    <a:pt x="548015" y="960069"/>
                  </a:moveTo>
                  <a:lnTo>
                    <a:pt x="547109" y="954024"/>
                  </a:lnTo>
                  <a:lnTo>
                    <a:pt x="547109" y="960592"/>
                  </a:lnTo>
                  <a:lnTo>
                    <a:pt x="548015" y="960069"/>
                  </a:lnTo>
                  <a:close/>
                </a:path>
                <a:path w="1542414" h="1330959">
                  <a:moveTo>
                    <a:pt x="553205" y="994718"/>
                  </a:moveTo>
                  <a:lnTo>
                    <a:pt x="553205" y="957072"/>
                  </a:lnTo>
                  <a:lnTo>
                    <a:pt x="548015" y="960069"/>
                  </a:lnTo>
                  <a:lnTo>
                    <a:pt x="553205" y="994718"/>
                  </a:lnTo>
                  <a:close/>
                </a:path>
                <a:path w="1542414" h="1330959">
                  <a:moveTo>
                    <a:pt x="600449" y="155448"/>
                  </a:moveTo>
                  <a:lnTo>
                    <a:pt x="591305" y="156972"/>
                  </a:lnTo>
                  <a:lnTo>
                    <a:pt x="597639" y="164738"/>
                  </a:lnTo>
                  <a:lnTo>
                    <a:pt x="600449" y="155448"/>
                  </a:lnTo>
                  <a:close/>
                </a:path>
                <a:path w="1542414" h="1330959">
                  <a:moveTo>
                    <a:pt x="597639" y="164738"/>
                  </a:moveTo>
                  <a:lnTo>
                    <a:pt x="591305" y="156972"/>
                  </a:lnTo>
                  <a:lnTo>
                    <a:pt x="591305" y="185679"/>
                  </a:lnTo>
                  <a:lnTo>
                    <a:pt x="597639" y="164738"/>
                  </a:lnTo>
                  <a:close/>
                </a:path>
                <a:path w="1542414" h="1330959">
                  <a:moveTo>
                    <a:pt x="600449" y="168183"/>
                  </a:moveTo>
                  <a:lnTo>
                    <a:pt x="600449" y="155448"/>
                  </a:lnTo>
                  <a:lnTo>
                    <a:pt x="597639" y="164738"/>
                  </a:lnTo>
                  <a:lnTo>
                    <a:pt x="600449" y="168183"/>
                  </a:lnTo>
                  <a:close/>
                </a:path>
                <a:path w="1542414" h="1330959">
                  <a:moveTo>
                    <a:pt x="609593" y="1310640"/>
                  </a:moveTo>
                  <a:lnTo>
                    <a:pt x="606733" y="1291573"/>
                  </a:lnTo>
                  <a:lnTo>
                    <a:pt x="600449" y="1309116"/>
                  </a:lnTo>
                  <a:lnTo>
                    <a:pt x="609593" y="1310640"/>
                  </a:lnTo>
                  <a:close/>
                </a:path>
                <a:path w="1542414" h="1330959">
                  <a:moveTo>
                    <a:pt x="609593" y="1313408"/>
                  </a:moveTo>
                  <a:lnTo>
                    <a:pt x="609593" y="1310640"/>
                  </a:lnTo>
                  <a:lnTo>
                    <a:pt x="600449" y="1309116"/>
                  </a:lnTo>
                  <a:lnTo>
                    <a:pt x="600449" y="1310104"/>
                  </a:lnTo>
                  <a:lnTo>
                    <a:pt x="603497" y="1330452"/>
                  </a:lnTo>
                  <a:lnTo>
                    <a:pt x="609593" y="1313408"/>
                  </a:lnTo>
                  <a:close/>
                </a:path>
                <a:path w="1542414" h="1330959">
                  <a:moveTo>
                    <a:pt x="936169" y="1187767"/>
                  </a:moveTo>
                  <a:lnTo>
                    <a:pt x="746753" y="900684"/>
                  </a:lnTo>
                  <a:lnTo>
                    <a:pt x="606733" y="1291573"/>
                  </a:lnTo>
                  <a:lnTo>
                    <a:pt x="609593" y="1310640"/>
                  </a:lnTo>
                  <a:lnTo>
                    <a:pt x="609593" y="1313408"/>
                  </a:lnTo>
                  <a:lnTo>
                    <a:pt x="743705" y="938441"/>
                  </a:lnTo>
                  <a:lnTo>
                    <a:pt x="743705" y="914400"/>
                  </a:lnTo>
                  <a:lnTo>
                    <a:pt x="752849" y="912876"/>
                  </a:lnTo>
                  <a:lnTo>
                    <a:pt x="752849" y="928222"/>
                  </a:lnTo>
                  <a:lnTo>
                    <a:pt x="934205" y="1202365"/>
                  </a:lnTo>
                  <a:lnTo>
                    <a:pt x="934205" y="1199388"/>
                  </a:lnTo>
                  <a:lnTo>
                    <a:pt x="936169" y="1187767"/>
                  </a:lnTo>
                  <a:close/>
                </a:path>
                <a:path w="1542414" h="1330959">
                  <a:moveTo>
                    <a:pt x="752849" y="912876"/>
                  </a:moveTo>
                  <a:lnTo>
                    <a:pt x="743705" y="914400"/>
                  </a:lnTo>
                  <a:lnTo>
                    <a:pt x="749287" y="922836"/>
                  </a:lnTo>
                  <a:lnTo>
                    <a:pt x="752849" y="912876"/>
                  </a:lnTo>
                  <a:close/>
                </a:path>
                <a:path w="1542414" h="1330959">
                  <a:moveTo>
                    <a:pt x="749287" y="922836"/>
                  </a:moveTo>
                  <a:lnTo>
                    <a:pt x="743705" y="914400"/>
                  </a:lnTo>
                  <a:lnTo>
                    <a:pt x="743705" y="938441"/>
                  </a:lnTo>
                  <a:lnTo>
                    <a:pt x="749287" y="922836"/>
                  </a:lnTo>
                  <a:close/>
                </a:path>
                <a:path w="1542414" h="1330959">
                  <a:moveTo>
                    <a:pt x="752849" y="928222"/>
                  </a:moveTo>
                  <a:lnTo>
                    <a:pt x="752849" y="912876"/>
                  </a:lnTo>
                  <a:lnTo>
                    <a:pt x="749287" y="922836"/>
                  </a:lnTo>
                  <a:lnTo>
                    <a:pt x="752849" y="928222"/>
                  </a:lnTo>
                  <a:close/>
                </a:path>
                <a:path w="1542414" h="1330959">
                  <a:moveTo>
                    <a:pt x="771137" y="361188"/>
                  </a:moveTo>
                  <a:lnTo>
                    <a:pt x="767170" y="356297"/>
                  </a:lnTo>
                  <a:lnTo>
                    <a:pt x="763517" y="361188"/>
                  </a:lnTo>
                  <a:lnTo>
                    <a:pt x="771137" y="361188"/>
                  </a:lnTo>
                  <a:close/>
                </a:path>
                <a:path w="1542414" h="1330959">
                  <a:moveTo>
                    <a:pt x="771137" y="365760"/>
                  </a:moveTo>
                  <a:lnTo>
                    <a:pt x="771137" y="361188"/>
                  </a:lnTo>
                  <a:lnTo>
                    <a:pt x="763517" y="361188"/>
                  </a:lnTo>
                  <a:lnTo>
                    <a:pt x="763517" y="368118"/>
                  </a:lnTo>
                  <a:lnTo>
                    <a:pt x="766565" y="371856"/>
                  </a:lnTo>
                  <a:lnTo>
                    <a:pt x="771137" y="365760"/>
                  </a:lnTo>
                  <a:close/>
                </a:path>
                <a:path w="1542414" h="1330959">
                  <a:moveTo>
                    <a:pt x="1033265" y="0"/>
                  </a:moveTo>
                  <a:lnTo>
                    <a:pt x="767170" y="356297"/>
                  </a:lnTo>
                  <a:lnTo>
                    <a:pt x="771137" y="361188"/>
                  </a:lnTo>
                  <a:lnTo>
                    <a:pt x="771137" y="365760"/>
                  </a:lnTo>
                  <a:lnTo>
                    <a:pt x="1021243" y="32285"/>
                  </a:lnTo>
                  <a:lnTo>
                    <a:pt x="1022597" y="15240"/>
                  </a:lnTo>
                  <a:lnTo>
                    <a:pt x="1031741" y="18288"/>
                  </a:lnTo>
                  <a:lnTo>
                    <a:pt x="1031741" y="18626"/>
                  </a:lnTo>
                  <a:lnTo>
                    <a:pt x="1033265" y="0"/>
                  </a:lnTo>
                  <a:close/>
                </a:path>
                <a:path w="1542414" h="1330959">
                  <a:moveTo>
                    <a:pt x="941825" y="1196340"/>
                  </a:moveTo>
                  <a:lnTo>
                    <a:pt x="936169" y="1187767"/>
                  </a:lnTo>
                  <a:lnTo>
                    <a:pt x="934205" y="1199388"/>
                  </a:lnTo>
                  <a:lnTo>
                    <a:pt x="941825" y="1196340"/>
                  </a:lnTo>
                  <a:close/>
                </a:path>
                <a:path w="1542414" h="1330959">
                  <a:moveTo>
                    <a:pt x="941825" y="1202724"/>
                  </a:moveTo>
                  <a:lnTo>
                    <a:pt x="941825" y="1196340"/>
                  </a:lnTo>
                  <a:lnTo>
                    <a:pt x="934205" y="1199388"/>
                  </a:lnTo>
                  <a:lnTo>
                    <a:pt x="934205" y="1202365"/>
                  </a:lnTo>
                  <a:lnTo>
                    <a:pt x="940301" y="1211580"/>
                  </a:lnTo>
                  <a:lnTo>
                    <a:pt x="941825" y="1202724"/>
                  </a:lnTo>
                  <a:close/>
                </a:path>
                <a:path w="1542414" h="1330959">
                  <a:moveTo>
                    <a:pt x="1283201" y="1109433"/>
                  </a:moveTo>
                  <a:lnTo>
                    <a:pt x="1283201" y="1097280"/>
                  </a:lnTo>
                  <a:lnTo>
                    <a:pt x="1277105" y="1101852"/>
                  </a:lnTo>
                  <a:lnTo>
                    <a:pt x="1273549" y="1089978"/>
                  </a:lnTo>
                  <a:lnTo>
                    <a:pt x="989069" y="874776"/>
                  </a:lnTo>
                  <a:lnTo>
                    <a:pt x="936169" y="1187767"/>
                  </a:lnTo>
                  <a:lnTo>
                    <a:pt x="941825" y="1196340"/>
                  </a:lnTo>
                  <a:lnTo>
                    <a:pt x="941825" y="1202724"/>
                  </a:lnTo>
                  <a:lnTo>
                    <a:pt x="989069" y="928198"/>
                  </a:lnTo>
                  <a:lnTo>
                    <a:pt x="989069" y="886968"/>
                  </a:lnTo>
                  <a:lnTo>
                    <a:pt x="996689" y="883920"/>
                  </a:lnTo>
                  <a:lnTo>
                    <a:pt x="996689" y="892731"/>
                  </a:lnTo>
                  <a:lnTo>
                    <a:pt x="1283201" y="1109433"/>
                  </a:lnTo>
                  <a:close/>
                </a:path>
                <a:path w="1542414" h="1330959">
                  <a:moveTo>
                    <a:pt x="996689" y="883920"/>
                  </a:moveTo>
                  <a:lnTo>
                    <a:pt x="989069" y="886968"/>
                  </a:lnTo>
                  <a:lnTo>
                    <a:pt x="995348" y="891716"/>
                  </a:lnTo>
                  <a:lnTo>
                    <a:pt x="996689" y="883920"/>
                  </a:lnTo>
                  <a:close/>
                </a:path>
                <a:path w="1542414" h="1330959">
                  <a:moveTo>
                    <a:pt x="995348" y="891716"/>
                  </a:moveTo>
                  <a:lnTo>
                    <a:pt x="989069" y="886968"/>
                  </a:lnTo>
                  <a:lnTo>
                    <a:pt x="989069" y="928198"/>
                  </a:lnTo>
                  <a:lnTo>
                    <a:pt x="995348" y="891716"/>
                  </a:lnTo>
                  <a:close/>
                </a:path>
                <a:path w="1542414" h="1330959">
                  <a:moveTo>
                    <a:pt x="996689" y="892731"/>
                  </a:moveTo>
                  <a:lnTo>
                    <a:pt x="996689" y="883920"/>
                  </a:lnTo>
                  <a:lnTo>
                    <a:pt x="995348" y="891716"/>
                  </a:lnTo>
                  <a:lnTo>
                    <a:pt x="996689" y="892731"/>
                  </a:lnTo>
                  <a:close/>
                </a:path>
                <a:path w="1542414" h="1330959">
                  <a:moveTo>
                    <a:pt x="1031741" y="18626"/>
                  </a:moveTo>
                  <a:lnTo>
                    <a:pt x="1031741" y="18288"/>
                  </a:lnTo>
                  <a:lnTo>
                    <a:pt x="1021243" y="32285"/>
                  </a:lnTo>
                  <a:lnTo>
                    <a:pt x="996689" y="341376"/>
                  </a:lnTo>
                  <a:lnTo>
                    <a:pt x="1001261" y="340567"/>
                  </a:lnTo>
                  <a:lnTo>
                    <a:pt x="1001261" y="330708"/>
                  </a:lnTo>
                  <a:lnTo>
                    <a:pt x="1006281" y="329808"/>
                  </a:lnTo>
                  <a:lnTo>
                    <a:pt x="1031741" y="18626"/>
                  </a:lnTo>
                  <a:close/>
                </a:path>
                <a:path w="1542414" h="1330959">
                  <a:moveTo>
                    <a:pt x="1006281" y="329808"/>
                  </a:moveTo>
                  <a:lnTo>
                    <a:pt x="1001261" y="330708"/>
                  </a:lnTo>
                  <a:lnTo>
                    <a:pt x="1005833" y="335280"/>
                  </a:lnTo>
                  <a:lnTo>
                    <a:pt x="1006281" y="329808"/>
                  </a:lnTo>
                  <a:close/>
                </a:path>
                <a:path w="1542414" h="1330959">
                  <a:moveTo>
                    <a:pt x="1307585" y="275844"/>
                  </a:moveTo>
                  <a:lnTo>
                    <a:pt x="1006281" y="329808"/>
                  </a:lnTo>
                  <a:lnTo>
                    <a:pt x="1005833" y="335280"/>
                  </a:lnTo>
                  <a:lnTo>
                    <a:pt x="1001261" y="330708"/>
                  </a:lnTo>
                  <a:lnTo>
                    <a:pt x="1001261" y="340567"/>
                  </a:lnTo>
                  <a:lnTo>
                    <a:pt x="1287314" y="290002"/>
                  </a:lnTo>
                  <a:lnTo>
                    <a:pt x="1293869" y="280416"/>
                  </a:lnTo>
                  <a:lnTo>
                    <a:pt x="1298441" y="288036"/>
                  </a:lnTo>
                  <a:lnTo>
                    <a:pt x="1298441" y="289277"/>
                  </a:lnTo>
                  <a:lnTo>
                    <a:pt x="1307585" y="275844"/>
                  </a:lnTo>
                  <a:close/>
                </a:path>
                <a:path w="1542414" h="1330959">
                  <a:moveTo>
                    <a:pt x="1031741" y="18288"/>
                  </a:moveTo>
                  <a:lnTo>
                    <a:pt x="1022597" y="15240"/>
                  </a:lnTo>
                  <a:lnTo>
                    <a:pt x="1021243" y="32285"/>
                  </a:lnTo>
                  <a:lnTo>
                    <a:pt x="1031741" y="18288"/>
                  </a:lnTo>
                  <a:close/>
                </a:path>
                <a:path w="1542414" h="1330959">
                  <a:moveTo>
                    <a:pt x="1298441" y="289277"/>
                  </a:moveTo>
                  <a:lnTo>
                    <a:pt x="1298441" y="288036"/>
                  </a:lnTo>
                  <a:lnTo>
                    <a:pt x="1287314" y="290002"/>
                  </a:lnTo>
                  <a:lnTo>
                    <a:pt x="1171949" y="458724"/>
                  </a:lnTo>
                  <a:lnTo>
                    <a:pt x="1181093" y="460181"/>
                  </a:lnTo>
                  <a:lnTo>
                    <a:pt x="1181093" y="449580"/>
                  </a:lnTo>
                  <a:lnTo>
                    <a:pt x="1188511" y="450780"/>
                  </a:lnTo>
                  <a:lnTo>
                    <a:pt x="1298441" y="289277"/>
                  </a:lnTo>
                  <a:close/>
                </a:path>
                <a:path w="1542414" h="1330959">
                  <a:moveTo>
                    <a:pt x="1188511" y="450780"/>
                  </a:moveTo>
                  <a:lnTo>
                    <a:pt x="1181093" y="449580"/>
                  </a:lnTo>
                  <a:lnTo>
                    <a:pt x="1184141" y="457200"/>
                  </a:lnTo>
                  <a:lnTo>
                    <a:pt x="1188511" y="450780"/>
                  </a:lnTo>
                  <a:close/>
                </a:path>
                <a:path w="1542414" h="1330959">
                  <a:moveTo>
                    <a:pt x="1501133" y="501396"/>
                  </a:moveTo>
                  <a:lnTo>
                    <a:pt x="1188511" y="450780"/>
                  </a:lnTo>
                  <a:lnTo>
                    <a:pt x="1184141" y="457200"/>
                  </a:lnTo>
                  <a:lnTo>
                    <a:pt x="1181093" y="449580"/>
                  </a:lnTo>
                  <a:lnTo>
                    <a:pt x="1181093" y="460181"/>
                  </a:lnTo>
                  <a:lnTo>
                    <a:pt x="1472649" y="506661"/>
                  </a:lnTo>
                  <a:lnTo>
                    <a:pt x="1484369" y="499872"/>
                  </a:lnTo>
                  <a:lnTo>
                    <a:pt x="1487417" y="509016"/>
                  </a:lnTo>
                  <a:lnTo>
                    <a:pt x="1487417" y="509233"/>
                  </a:lnTo>
                  <a:lnTo>
                    <a:pt x="1501133" y="501396"/>
                  </a:lnTo>
                  <a:close/>
                </a:path>
                <a:path w="1542414" h="1330959">
                  <a:moveTo>
                    <a:pt x="1522469" y="817192"/>
                  </a:moveTo>
                  <a:lnTo>
                    <a:pt x="1522469" y="807720"/>
                  </a:lnTo>
                  <a:lnTo>
                    <a:pt x="1520945" y="816864"/>
                  </a:lnTo>
                  <a:lnTo>
                    <a:pt x="1503780" y="806546"/>
                  </a:lnTo>
                  <a:lnTo>
                    <a:pt x="1182617" y="786384"/>
                  </a:lnTo>
                  <a:lnTo>
                    <a:pt x="1188713" y="806736"/>
                  </a:lnTo>
                  <a:lnTo>
                    <a:pt x="1188713" y="797052"/>
                  </a:lnTo>
                  <a:lnTo>
                    <a:pt x="1193285" y="790956"/>
                  </a:lnTo>
                  <a:lnTo>
                    <a:pt x="1195214" y="797444"/>
                  </a:lnTo>
                  <a:lnTo>
                    <a:pt x="1522469" y="817192"/>
                  </a:lnTo>
                  <a:close/>
                </a:path>
                <a:path w="1542414" h="1330959">
                  <a:moveTo>
                    <a:pt x="1195214" y="797444"/>
                  </a:moveTo>
                  <a:lnTo>
                    <a:pt x="1193285" y="790956"/>
                  </a:lnTo>
                  <a:lnTo>
                    <a:pt x="1188713" y="797052"/>
                  </a:lnTo>
                  <a:lnTo>
                    <a:pt x="1195214" y="797444"/>
                  </a:lnTo>
                  <a:close/>
                </a:path>
                <a:path w="1542414" h="1330959">
                  <a:moveTo>
                    <a:pt x="1289297" y="1114044"/>
                  </a:moveTo>
                  <a:lnTo>
                    <a:pt x="1195214" y="797444"/>
                  </a:lnTo>
                  <a:lnTo>
                    <a:pt x="1188713" y="797052"/>
                  </a:lnTo>
                  <a:lnTo>
                    <a:pt x="1188713" y="806736"/>
                  </a:lnTo>
                  <a:lnTo>
                    <a:pt x="1273549" y="1089978"/>
                  </a:lnTo>
                  <a:lnTo>
                    <a:pt x="1283201" y="1097280"/>
                  </a:lnTo>
                  <a:lnTo>
                    <a:pt x="1283201" y="1109433"/>
                  </a:lnTo>
                  <a:lnTo>
                    <a:pt x="1289297" y="1114044"/>
                  </a:lnTo>
                  <a:close/>
                </a:path>
                <a:path w="1542414" h="1330959">
                  <a:moveTo>
                    <a:pt x="1487417" y="509233"/>
                  </a:moveTo>
                  <a:lnTo>
                    <a:pt x="1487417" y="509016"/>
                  </a:lnTo>
                  <a:lnTo>
                    <a:pt x="1472649" y="506661"/>
                  </a:lnTo>
                  <a:lnTo>
                    <a:pt x="1234433" y="644652"/>
                  </a:lnTo>
                  <a:lnTo>
                    <a:pt x="1245101" y="651064"/>
                  </a:lnTo>
                  <a:lnTo>
                    <a:pt x="1245101" y="640080"/>
                  </a:lnTo>
                  <a:lnTo>
                    <a:pt x="1251606" y="643982"/>
                  </a:lnTo>
                  <a:lnTo>
                    <a:pt x="1487417" y="509233"/>
                  </a:lnTo>
                  <a:close/>
                </a:path>
                <a:path w="1542414" h="1330959">
                  <a:moveTo>
                    <a:pt x="1251606" y="643982"/>
                  </a:moveTo>
                  <a:lnTo>
                    <a:pt x="1245101" y="640080"/>
                  </a:lnTo>
                  <a:lnTo>
                    <a:pt x="1245101" y="647700"/>
                  </a:lnTo>
                  <a:lnTo>
                    <a:pt x="1251606" y="643982"/>
                  </a:lnTo>
                  <a:close/>
                </a:path>
                <a:path w="1542414" h="1330959">
                  <a:moveTo>
                    <a:pt x="1542281" y="818388"/>
                  </a:moveTo>
                  <a:lnTo>
                    <a:pt x="1251606" y="643982"/>
                  </a:lnTo>
                  <a:lnTo>
                    <a:pt x="1245101" y="647700"/>
                  </a:lnTo>
                  <a:lnTo>
                    <a:pt x="1245101" y="651064"/>
                  </a:lnTo>
                  <a:lnTo>
                    <a:pt x="1503780" y="806546"/>
                  </a:lnTo>
                  <a:lnTo>
                    <a:pt x="1522469" y="807720"/>
                  </a:lnTo>
                  <a:lnTo>
                    <a:pt x="1522469" y="817192"/>
                  </a:lnTo>
                  <a:lnTo>
                    <a:pt x="1542281" y="818388"/>
                  </a:lnTo>
                  <a:close/>
                </a:path>
                <a:path w="1542414" h="1330959">
                  <a:moveTo>
                    <a:pt x="1283201" y="1097280"/>
                  </a:moveTo>
                  <a:lnTo>
                    <a:pt x="1273549" y="1089978"/>
                  </a:lnTo>
                  <a:lnTo>
                    <a:pt x="1277105" y="1101852"/>
                  </a:lnTo>
                  <a:lnTo>
                    <a:pt x="1283201" y="1097280"/>
                  </a:lnTo>
                  <a:close/>
                </a:path>
                <a:path w="1542414" h="1330959">
                  <a:moveTo>
                    <a:pt x="1298441" y="288036"/>
                  </a:moveTo>
                  <a:lnTo>
                    <a:pt x="1293869" y="280416"/>
                  </a:lnTo>
                  <a:lnTo>
                    <a:pt x="1287314" y="290002"/>
                  </a:lnTo>
                  <a:lnTo>
                    <a:pt x="1298441" y="288036"/>
                  </a:lnTo>
                  <a:close/>
                </a:path>
                <a:path w="1542414" h="1330959">
                  <a:moveTo>
                    <a:pt x="1487417" y="509016"/>
                  </a:moveTo>
                  <a:lnTo>
                    <a:pt x="1484369" y="499872"/>
                  </a:lnTo>
                  <a:lnTo>
                    <a:pt x="1472649" y="506661"/>
                  </a:lnTo>
                  <a:lnTo>
                    <a:pt x="1487417" y="509016"/>
                  </a:lnTo>
                  <a:close/>
                </a:path>
                <a:path w="1542414" h="1330959">
                  <a:moveTo>
                    <a:pt x="1522469" y="807720"/>
                  </a:moveTo>
                  <a:lnTo>
                    <a:pt x="1503780" y="806546"/>
                  </a:lnTo>
                  <a:lnTo>
                    <a:pt x="1520945" y="816864"/>
                  </a:lnTo>
                  <a:lnTo>
                    <a:pt x="1522469" y="8077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1950580" y="2863608"/>
            <a:ext cx="86995" cy="2286000"/>
          </a:xfrm>
          <a:custGeom>
            <a:avLst/>
            <a:gdLst/>
            <a:ahLst/>
            <a:cxnLst/>
            <a:rect l="l" t="t" r="r" b="b"/>
            <a:pathLst>
              <a:path w="86994" h="2286000">
                <a:moveTo>
                  <a:pt x="86868" y="86868"/>
                </a:moveTo>
                <a:lnTo>
                  <a:pt x="42672" y="0"/>
                </a:lnTo>
                <a:lnTo>
                  <a:pt x="0" y="86868"/>
                </a:lnTo>
                <a:lnTo>
                  <a:pt x="28956" y="86868"/>
                </a:lnTo>
                <a:lnTo>
                  <a:pt x="28956" y="914400"/>
                </a:lnTo>
                <a:lnTo>
                  <a:pt x="28956" y="2286000"/>
                </a:lnTo>
                <a:lnTo>
                  <a:pt x="57912" y="2286000"/>
                </a:lnTo>
                <a:lnTo>
                  <a:pt x="57912" y="914400"/>
                </a:lnTo>
                <a:lnTo>
                  <a:pt x="57912" y="86868"/>
                </a:lnTo>
                <a:lnTo>
                  <a:pt x="86868" y="86868"/>
                </a:lnTo>
                <a:close/>
              </a:path>
            </a:pathLst>
          </a:custGeom>
          <a:solidFill>
            <a:srgbClr val="FF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7551283" y="1639824"/>
            <a:ext cx="1382395" cy="1306195"/>
            <a:chOff x="7551283" y="1639824"/>
            <a:chExt cx="1382395" cy="1306195"/>
          </a:xfrm>
        </p:grpSpPr>
        <p:sp>
          <p:nvSpPr>
            <p:cNvPr id="35" name="object 35"/>
            <p:cNvSpPr/>
            <p:nvPr/>
          </p:nvSpPr>
          <p:spPr>
            <a:xfrm>
              <a:off x="7555855" y="1644396"/>
              <a:ext cx="1371600" cy="1295400"/>
            </a:xfrm>
            <a:custGeom>
              <a:avLst/>
              <a:gdLst/>
              <a:ahLst/>
              <a:cxnLst/>
              <a:rect l="l" t="t" r="r" b="b"/>
              <a:pathLst>
                <a:path w="1371600" h="1295400">
                  <a:moveTo>
                    <a:pt x="1371600" y="647700"/>
                  </a:moveTo>
                  <a:lnTo>
                    <a:pt x="1369882" y="601575"/>
                  </a:lnTo>
                  <a:lnTo>
                    <a:pt x="1364804" y="556304"/>
                  </a:lnTo>
                  <a:lnTo>
                    <a:pt x="1356482" y="511999"/>
                  </a:lnTo>
                  <a:lnTo>
                    <a:pt x="1345031" y="468772"/>
                  </a:lnTo>
                  <a:lnTo>
                    <a:pt x="1330565" y="426732"/>
                  </a:lnTo>
                  <a:lnTo>
                    <a:pt x="1313200" y="385992"/>
                  </a:lnTo>
                  <a:lnTo>
                    <a:pt x="1293051" y="346662"/>
                  </a:lnTo>
                  <a:lnTo>
                    <a:pt x="1270232" y="308855"/>
                  </a:lnTo>
                  <a:lnTo>
                    <a:pt x="1244858" y="272680"/>
                  </a:lnTo>
                  <a:lnTo>
                    <a:pt x="1217045" y="238250"/>
                  </a:lnTo>
                  <a:lnTo>
                    <a:pt x="1186908" y="205675"/>
                  </a:lnTo>
                  <a:lnTo>
                    <a:pt x="1154560" y="175067"/>
                  </a:lnTo>
                  <a:lnTo>
                    <a:pt x="1120119" y="146537"/>
                  </a:lnTo>
                  <a:lnTo>
                    <a:pt x="1083698" y="120197"/>
                  </a:lnTo>
                  <a:lnTo>
                    <a:pt x="1045412" y="96157"/>
                  </a:lnTo>
                  <a:lnTo>
                    <a:pt x="1005377" y="74528"/>
                  </a:lnTo>
                  <a:lnTo>
                    <a:pt x="963707" y="55423"/>
                  </a:lnTo>
                  <a:lnTo>
                    <a:pt x="920517" y="38951"/>
                  </a:lnTo>
                  <a:lnTo>
                    <a:pt x="875923" y="25225"/>
                  </a:lnTo>
                  <a:lnTo>
                    <a:pt x="830039" y="14356"/>
                  </a:lnTo>
                  <a:lnTo>
                    <a:pt x="782981" y="6454"/>
                  </a:lnTo>
                  <a:lnTo>
                    <a:pt x="734862" y="1632"/>
                  </a:lnTo>
                  <a:lnTo>
                    <a:pt x="685800" y="0"/>
                  </a:lnTo>
                  <a:lnTo>
                    <a:pt x="636919" y="1632"/>
                  </a:lnTo>
                  <a:lnTo>
                    <a:pt x="588950" y="6454"/>
                  </a:lnTo>
                  <a:lnTo>
                    <a:pt x="542011" y="14356"/>
                  </a:lnTo>
                  <a:lnTo>
                    <a:pt x="496219" y="25225"/>
                  </a:lnTo>
                  <a:lnTo>
                    <a:pt x="451691" y="38951"/>
                  </a:lnTo>
                  <a:lnTo>
                    <a:pt x="408544" y="55423"/>
                  </a:lnTo>
                  <a:lnTo>
                    <a:pt x="366896" y="74528"/>
                  </a:lnTo>
                  <a:lnTo>
                    <a:pt x="326864" y="96157"/>
                  </a:lnTo>
                  <a:lnTo>
                    <a:pt x="288564" y="120197"/>
                  </a:lnTo>
                  <a:lnTo>
                    <a:pt x="252115" y="146537"/>
                  </a:lnTo>
                  <a:lnTo>
                    <a:pt x="217634" y="175067"/>
                  </a:lnTo>
                  <a:lnTo>
                    <a:pt x="185237" y="205675"/>
                  </a:lnTo>
                  <a:lnTo>
                    <a:pt x="155042" y="238250"/>
                  </a:lnTo>
                  <a:lnTo>
                    <a:pt x="127167" y="272680"/>
                  </a:lnTo>
                  <a:lnTo>
                    <a:pt x="101728" y="308855"/>
                  </a:lnTo>
                  <a:lnTo>
                    <a:pt x="78843" y="346662"/>
                  </a:lnTo>
                  <a:lnTo>
                    <a:pt x="58629" y="385992"/>
                  </a:lnTo>
                  <a:lnTo>
                    <a:pt x="41203" y="426732"/>
                  </a:lnTo>
                  <a:lnTo>
                    <a:pt x="26682" y="468772"/>
                  </a:lnTo>
                  <a:lnTo>
                    <a:pt x="15184" y="511999"/>
                  </a:lnTo>
                  <a:lnTo>
                    <a:pt x="6826" y="556304"/>
                  </a:lnTo>
                  <a:lnTo>
                    <a:pt x="1726" y="601575"/>
                  </a:lnTo>
                  <a:lnTo>
                    <a:pt x="0" y="647700"/>
                  </a:lnTo>
                  <a:lnTo>
                    <a:pt x="1726" y="694006"/>
                  </a:lnTo>
                  <a:lnTo>
                    <a:pt x="6826" y="739426"/>
                  </a:lnTo>
                  <a:lnTo>
                    <a:pt x="15184" y="783851"/>
                  </a:lnTo>
                  <a:lnTo>
                    <a:pt x="26682" y="827170"/>
                  </a:lnTo>
                  <a:lnTo>
                    <a:pt x="41203" y="869276"/>
                  </a:lnTo>
                  <a:lnTo>
                    <a:pt x="58629" y="910059"/>
                  </a:lnTo>
                  <a:lnTo>
                    <a:pt x="78843" y="949410"/>
                  </a:lnTo>
                  <a:lnTo>
                    <a:pt x="101728" y="987221"/>
                  </a:lnTo>
                  <a:lnTo>
                    <a:pt x="127167" y="1023382"/>
                  </a:lnTo>
                  <a:lnTo>
                    <a:pt x="155042" y="1057784"/>
                  </a:lnTo>
                  <a:lnTo>
                    <a:pt x="185237" y="1090319"/>
                  </a:lnTo>
                  <a:lnTo>
                    <a:pt x="217634" y="1120877"/>
                  </a:lnTo>
                  <a:lnTo>
                    <a:pt x="252115" y="1149350"/>
                  </a:lnTo>
                  <a:lnTo>
                    <a:pt x="288564" y="1175628"/>
                  </a:lnTo>
                  <a:lnTo>
                    <a:pt x="326864" y="1199603"/>
                  </a:lnTo>
                  <a:lnTo>
                    <a:pt x="366896" y="1221165"/>
                  </a:lnTo>
                  <a:lnTo>
                    <a:pt x="408544" y="1240206"/>
                  </a:lnTo>
                  <a:lnTo>
                    <a:pt x="451691" y="1256617"/>
                  </a:lnTo>
                  <a:lnTo>
                    <a:pt x="496219" y="1270288"/>
                  </a:lnTo>
                  <a:lnTo>
                    <a:pt x="542011" y="1281111"/>
                  </a:lnTo>
                  <a:lnTo>
                    <a:pt x="588950" y="1288976"/>
                  </a:lnTo>
                  <a:lnTo>
                    <a:pt x="636919" y="1293776"/>
                  </a:lnTo>
                  <a:lnTo>
                    <a:pt x="685800" y="1295400"/>
                  </a:lnTo>
                  <a:lnTo>
                    <a:pt x="734862" y="1293776"/>
                  </a:lnTo>
                  <a:lnTo>
                    <a:pt x="782981" y="1288976"/>
                  </a:lnTo>
                  <a:lnTo>
                    <a:pt x="830039" y="1281111"/>
                  </a:lnTo>
                  <a:lnTo>
                    <a:pt x="875923" y="1270288"/>
                  </a:lnTo>
                  <a:lnTo>
                    <a:pt x="920517" y="1256617"/>
                  </a:lnTo>
                  <a:lnTo>
                    <a:pt x="963707" y="1240206"/>
                  </a:lnTo>
                  <a:lnTo>
                    <a:pt x="1005377" y="1221165"/>
                  </a:lnTo>
                  <a:lnTo>
                    <a:pt x="1045412" y="1199603"/>
                  </a:lnTo>
                  <a:lnTo>
                    <a:pt x="1083698" y="1175628"/>
                  </a:lnTo>
                  <a:lnTo>
                    <a:pt x="1120119" y="1149350"/>
                  </a:lnTo>
                  <a:lnTo>
                    <a:pt x="1154560" y="1120877"/>
                  </a:lnTo>
                  <a:lnTo>
                    <a:pt x="1186908" y="1090319"/>
                  </a:lnTo>
                  <a:lnTo>
                    <a:pt x="1217045" y="1057784"/>
                  </a:lnTo>
                  <a:lnTo>
                    <a:pt x="1244858" y="1023382"/>
                  </a:lnTo>
                  <a:lnTo>
                    <a:pt x="1270232" y="987221"/>
                  </a:lnTo>
                  <a:lnTo>
                    <a:pt x="1293051" y="949410"/>
                  </a:lnTo>
                  <a:lnTo>
                    <a:pt x="1313200" y="910059"/>
                  </a:lnTo>
                  <a:lnTo>
                    <a:pt x="1330565" y="869276"/>
                  </a:lnTo>
                  <a:lnTo>
                    <a:pt x="1345031" y="827170"/>
                  </a:lnTo>
                  <a:lnTo>
                    <a:pt x="1356482" y="783851"/>
                  </a:lnTo>
                  <a:lnTo>
                    <a:pt x="1364804" y="739426"/>
                  </a:lnTo>
                  <a:lnTo>
                    <a:pt x="1369882" y="694006"/>
                  </a:lnTo>
                  <a:lnTo>
                    <a:pt x="1371600" y="647700"/>
                  </a:lnTo>
                  <a:close/>
                </a:path>
              </a:pathLst>
            </a:custGeom>
            <a:solidFill>
              <a:srgbClr val="32CC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551283" y="1639824"/>
              <a:ext cx="1382395" cy="1306195"/>
            </a:xfrm>
            <a:custGeom>
              <a:avLst/>
              <a:gdLst/>
              <a:ahLst/>
              <a:cxnLst/>
              <a:rect l="l" t="t" r="r" b="b"/>
              <a:pathLst>
                <a:path w="1382395" h="1306195">
                  <a:moveTo>
                    <a:pt x="1382268" y="652272"/>
                  </a:moveTo>
                  <a:lnTo>
                    <a:pt x="1377696" y="586740"/>
                  </a:lnTo>
                  <a:lnTo>
                    <a:pt x="1367028" y="521208"/>
                  </a:lnTo>
                  <a:lnTo>
                    <a:pt x="1350264" y="458724"/>
                  </a:lnTo>
                  <a:lnTo>
                    <a:pt x="1327404" y="399288"/>
                  </a:lnTo>
                  <a:lnTo>
                    <a:pt x="1298448" y="341376"/>
                  </a:lnTo>
                  <a:lnTo>
                    <a:pt x="1263396" y="288036"/>
                  </a:lnTo>
                  <a:lnTo>
                    <a:pt x="1223772" y="237744"/>
                  </a:lnTo>
                  <a:lnTo>
                    <a:pt x="1155192" y="169164"/>
                  </a:lnTo>
                  <a:lnTo>
                    <a:pt x="1103376" y="129540"/>
                  </a:lnTo>
                  <a:lnTo>
                    <a:pt x="1048512" y="94488"/>
                  </a:lnTo>
                  <a:lnTo>
                    <a:pt x="990600" y="65532"/>
                  </a:lnTo>
                  <a:lnTo>
                    <a:pt x="928116" y="39624"/>
                  </a:lnTo>
                  <a:lnTo>
                    <a:pt x="864108" y="21336"/>
                  </a:lnTo>
                  <a:lnTo>
                    <a:pt x="795528" y="7620"/>
                  </a:lnTo>
                  <a:lnTo>
                    <a:pt x="726948" y="1524"/>
                  </a:lnTo>
                  <a:lnTo>
                    <a:pt x="690372" y="0"/>
                  </a:lnTo>
                  <a:lnTo>
                    <a:pt x="655320" y="1524"/>
                  </a:lnTo>
                  <a:lnTo>
                    <a:pt x="585216" y="7620"/>
                  </a:lnTo>
                  <a:lnTo>
                    <a:pt x="518160" y="21336"/>
                  </a:lnTo>
                  <a:lnTo>
                    <a:pt x="454152" y="39624"/>
                  </a:lnTo>
                  <a:lnTo>
                    <a:pt x="361188" y="79248"/>
                  </a:lnTo>
                  <a:lnTo>
                    <a:pt x="304800" y="111252"/>
                  </a:lnTo>
                  <a:lnTo>
                    <a:pt x="251460" y="149352"/>
                  </a:lnTo>
                  <a:lnTo>
                    <a:pt x="202692" y="192024"/>
                  </a:lnTo>
                  <a:lnTo>
                    <a:pt x="158496" y="237744"/>
                  </a:lnTo>
                  <a:lnTo>
                    <a:pt x="100584" y="313944"/>
                  </a:lnTo>
                  <a:lnTo>
                    <a:pt x="68580" y="370332"/>
                  </a:lnTo>
                  <a:lnTo>
                    <a:pt x="42672" y="428244"/>
                  </a:lnTo>
                  <a:lnTo>
                    <a:pt x="22860" y="490728"/>
                  </a:lnTo>
                  <a:lnTo>
                    <a:pt x="9144" y="553212"/>
                  </a:lnTo>
                  <a:lnTo>
                    <a:pt x="1524" y="620268"/>
                  </a:lnTo>
                  <a:lnTo>
                    <a:pt x="0" y="653796"/>
                  </a:lnTo>
                  <a:lnTo>
                    <a:pt x="1524" y="687324"/>
                  </a:lnTo>
                  <a:lnTo>
                    <a:pt x="4572" y="719328"/>
                  </a:lnTo>
                  <a:lnTo>
                    <a:pt x="9144" y="752856"/>
                  </a:lnTo>
                  <a:lnTo>
                    <a:pt x="10668" y="760857"/>
                  </a:lnTo>
                  <a:lnTo>
                    <a:pt x="10668" y="620268"/>
                  </a:lnTo>
                  <a:lnTo>
                    <a:pt x="13716" y="586740"/>
                  </a:lnTo>
                  <a:lnTo>
                    <a:pt x="24384" y="522732"/>
                  </a:lnTo>
                  <a:lnTo>
                    <a:pt x="41148" y="461772"/>
                  </a:lnTo>
                  <a:lnTo>
                    <a:pt x="64008" y="402336"/>
                  </a:lnTo>
                  <a:lnTo>
                    <a:pt x="92964" y="345948"/>
                  </a:lnTo>
                  <a:lnTo>
                    <a:pt x="144780" y="268224"/>
                  </a:lnTo>
                  <a:lnTo>
                    <a:pt x="208788" y="198120"/>
                  </a:lnTo>
                  <a:lnTo>
                    <a:pt x="257556" y="156972"/>
                  </a:lnTo>
                  <a:lnTo>
                    <a:pt x="338328" y="103632"/>
                  </a:lnTo>
                  <a:lnTo>
                    <a:pt x="396240" y="73152"/>
                  </a:lnTo>
                  <a:lnTo>
                    <a:pt x="457200" y="48768"/>
                  </a:lnTo>
                  <a:lnTo>
                    <a:pt x="521208" y="30480"/>
                  </a:lnTo>
                  <a:lnTo>
                    <a:pt x="586740" y="16764"/>
                  </a:lnTo>
                  <a:lnTo>
                    <a:pt x="656844" y="10668"/>
                  </a:lnTo>
                  <a:lnTo>
                    <a:pt x="726948" y="10668"/>
                  </a:lnTo>
                  <a:lnTo>
                    <a:pt x="760476" y="13716"/>
                  </a:lnTo>
                  <a:lnTo>
                    <a:pt x="795528" y="16764"/>
                  </a:lnTo>
                  <a:lnTo>
                    <a:pt x="861060" y="30480"/>
                  </a:lnTo>
                  <a:lnTo>
                    <a:pt x="925068" y="48768"/>
                  </a:lnTo>
                  <a:lnTo>
                    <a:pt x="986028" y="73152"/>
                  </a:lnTo>
                  <a:lnTo>
                    <a:pt x="1043940" y="103632"/>
                  </a:lnTo>
                  <a:lnTo>
                    <a:pt x="1098804" y="137160"/>
                  </a:lnTo>
                  <a:lnTo>
                    <a:pt x="1149096" y="176784"/>
                  </a:lnTo>
                  <a:lnTo>
                    <a:pt x="1216152" y="243840"/>
                  </a:lnTo>
                  <a:lnTo>
                    <a:pt x="1274064" y="320040"/>
                  </a:lnTo>
                  <a:lnTo>
                    <a:pt x="1304544" y="374904"/>
                  </a:lnTo>
                  <a:lnTo>
                    <a:pt x="1330452" y="432816"/>
                  </a:lnTo>
                  <a:lnTo>
                    <a:pt x="1350264" y="492252"/>
                  </a:lnTo>
                  <a:lnTo>
                    <a:pt x="1363980" y="554736"/>
                  </a:lnTo>
                  <a:lnTo>
                    <a:pt x="1371600" y="620268"/>
                  </a:lnTo>
                  <a:lnTo>
                    <a:pt x="1371600" y="760857"/>
                  </a:lnTo>
                  <a:lnTo>
                    <a:pt x="1373124" y="752856"/>
                  </a:lnTo>
                  <a:lnTo>
                    <a:pt x="1377696" y="719328"/>
                  </a:lnTo>
                  <a:lnTo>
                    <a:pt x="1380744" y="685800"/>
                  </a:lnTo>
                  <a:lnTo>
                    <a:pt x="1382268" y="652272"/>
                  </a:lnTo>
                  <a:close/>
                </a:path>
                <a:path w="1382395" h="1306195">
                  <a:moveTo>
                    <a:pt x="1371600" y="760857"/>
                  </a:moveTo>
                  <a:lnTo>
                    <a:pt x="1371600" y="685800"/>
                  </a:lnTo>
                  <a:lnTo>
                    <a:pt x="1368552" y="719328"/>
                  </a:lnTo>
                  <a:lnTo>
                    <a:pt x="1363980" y="751332"/>
                  </a:lnTo>
                  <a:lnTo>
                    <a:pt x="1350264" y="813816"/>
                  </a:lnTo>
                  <a:lnTo>
                    <a:pt x="1330452" y="874776"/>
                  </a:lnTo>
                  <a:lnTo>
                    <a:pt x="1304544" y="931164"/>
                  </a:lnTo>
                  <a:lnTo>
                    <a:pt x="1274064" y="986028"/>
                  </a:lnTo>
                  <a:lnTo>
                    <a:pt x="1237488" y="1037844"/>
                  </a:lnTo>
                  <a:lnTo>
                    <a:pt x="1194816" y="1085088"/>
                  </a:lnTo>
                  <a:lnTo>
                    <a:pt x="1149096" y="1129284"/>
                  </a:lnTo>
                  <a:lnTo>
                    <a:pt x="1098804" y="1168908"/>
                  </a:lnTo>
                  <a:lnTo>
                    <a:pt x="1043940" y="1202436"/>
                  </a:lnTo>
                  <a:lnTo>
                    <a:pt x="986028" y="1232916"/>
                  </a:lnTo>
                  <a:lnTo>
                    <a:pt x="925068" y="1257300"/>
                  </a:lnTo>
                  <a:lnTo>
                    <a:pt x="861060" y="1275588"/>
                  </a:lnTo>
                  <a:lnTo>
                    <a:pt x="794004" y="1289304"/>
                  </a:lnTo>
                  <a:lnTo>
                    <a:pt x="725424" y="1295400"/>
                  </a:lnTo>
                  <a:lnTo>
                    <a:pt x="655320" y="1295400"/>
                  </a:lnTo>
                  <a:lnTo>
                    <a:pt x="586740" y="1287780"/>
                  </a:lnTo>
                  <a:lnTo>
                    <a:pt x="521208" y="1275588"/>
                  </a:lnTo>
                  <a:lnTo>
                    <a:pt x="457200" y="1257300"/>
                  </a:lnTo>
                  <a:lnTo>
                    <a:pt x="396240" y="1232916"/>
                  </a:lnTo>
                  <a:lnTo>
                    <a:pt x="338328" y="1202436"/>
                  </a:lnTo>
                  <a:lnTo>
                    <a:pt x="283464" y="1167384"/>
                  </a:lnTo>
                  <a:lnTo>
                    <a:pt x="233172" y="1129284"/>
                  </a:lnTo>
                  <a:lnTo>
                    <a:pt x="166116" y="1062228"/>
                  </a:lnTo>
                  <a:lnTo>
                    <a:pt x="108204" y="986028"/>
                  </a:lnTo>
                  <a:lnTo>
                    <a:pt x="64008" y="903732"/>
                  </a:lnTo>
                  <a:lnTo>
                    <a:pt x="41148" y="844296"/>
                  </a:lnTo>
                  <a:lnTo>
                    <a:pt x="24384" y="781812"/>
                  </a:lnTo>
                  <a:lnTo>
                    <a:pt x="13716" y="717804"/>
                  </a:lnTo>
                  <a:lnTo>
                    <a:pt x="10668" y="685800"/>
                  </a:lnTo>
                  <a:lnTo>
                    <a:pt x="10668" y="760857"/>
                  </a:lnTo>
                  <a:lnTo>
                    <a:pt x="22860" y="816864"/>
                  </a:lnTo>
                  <a:lnTo>
                    <a:pt x="42672" y="877824"/>
                  </a:lnTo>
                  <a:lnTo>
                    <a:pt x="68580" y="935736"/>
                  </a:lnTo>
                  <a:lnTo>
                    <a:pt x="100584" y="992124"/>
                  </a:lnTo>
                  <a:lnTo>
                    <a:pt x="137160" y="1043940"/>
                  </a:lnTo>
                  <a:lnTo>
                    <a:pt x="179832" y="1091184"/>
                  </a:lnTo>
                  <a:lnTo>
                    <a:pt x="227076" y="1136904"/>
                  </a:lnTo>
                  <a:lnTo>
                    <a:pt x="277368" y="1176528"/>
                  </a:lnTo>
                  <a:lnTo>
                    <a:pt x="333756" y="1211580"/>
                  </a:lnTo>
                  <a:lnTo>
                    <a:pt x="391668" y="1240536"/>
                  </a:lnTo>
                  <a:lnTo>
                    <a:pt x="454152" y="1266444"/>
                  </a:lnTo>
                  <a:lnTo>
                    <a:pt x="518160" y="1284732"/>
                  </a:lnTo>
                  <a:lnTo>
                    <a:pt x="586740" y="1298448"/>
                  </a:lnTo>
                  <a:lnTo>
                    <a:pt x="655320" y="1304544"/>
                  </a:lnTo>
                  <a:lnTo>
                    <a:pt x="691896" y="1306068"/>
                  </a:lnTo>
                  <a:lnTo>
                    <a:pt x="726948" y="1304544"/>
                  </a:lnTo>
                  <a:lnTo>
                    <a:pt x="795528" y="1298448"/>
                  </a:lnTo>
                  <a:lnTo>
                    <a:pt x="864108" y="1284732"/>
                  </a:lnTo>
                  <a:lnTo>
                    <a:pt x="928116" y="1266444"/>
                  </a:lnTo>
                  <a:lnTo>
                    <a:pt x="990600" y="1240536"/>
                  </a:lnTo>
                  <a:lnTo>
                    <a:pt x="1048512" y="1211580"/>
                  </a:lnTo>
                  <a:lnTo>
                    <a:pt x="1077468" y="1193292"/>
                  </a:lnTo>
                  <a:lnTo>
                    <a:pt x="1104900" y="1176528"/>
                  </a:lnTo>
                  <a:lnTo>
                    <a:pt x="1179576" y="1114044"/>
                  </a:lnTo>
                  <a:lnTo>
                    <a:pt x="1223772" y="1068324"/>
                  </a:lnTo>
                  <a:lnTo>
                    <a:pt x="1263396" y="1018032"/>
                  </a:lnTo>
                  <a:lnTo>
                    <a:pt x="1298448" y="964692"/>
                  </a:lnTo>
                  <a:lnTo>
                    <a:pt x="1327404" y="906780"/>
                  </a:lnTo>
                  <a:lnTo>
                    <a:pt x="1350264" y="847344"/>
                  </a:lnTo>
                  <a:lnTo>
                    <a:pt x="1367028" y="784860"/>
                  </a:lnTo>
                  <a:lnTo>
                    <a:pt x="1371600" y="760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980550" y="2136138"/>
            <a:ext cx="520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65538" y="3813047"/>
            <a:ext cx="2016760" cy="721360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700"/>
              </a:spcBef>
            </a:pPr>
            <a:r>
              <a:rPr sz="1800" b="1" dirty="0">
                <a:latin typeface="Arial"/>
                <a:cs typeface="Arial"/>
              </a:rPr>
              <a:t>Gerçekle</a:t>
            </a:r>
            <a:r>
              <a:rPr sz="1800" dirty="0">
                <a:latin typeface="Arial"/>
                <a:cs typeface="Arial"/>
              </a:rPr>
              <a:t>ş</a:t>
            </a:r>
            <a:r>
              <a:rPr sz="1800" b="1" dirty="0">
                <a:latin typeface="Arial"/>
                <a:cs typeface="Arial"/>
              </a:rPr>
              <a:t>tirme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88370" y="4821935"/>
            <a:ext cx="2016760" cy="721360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sz="1800" b="1" spc="-40" dirty="0">
                <a:latin typeface="Arial"/>
                <a:cs typeface="Arial"/>
              </a:rPr>
              <a:t>Test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12726" y="5829300"/>
            <a:ext cx="2014855" cy="721360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664210">
              <a:lnSpc>
                <a:spcPct val="100000"/>
              </a:lnSpc>
              <a:spcBef>
                <a:spcPts val="1700"/>
              </a:spcBef>
            </a:pPr>
            <a:r>
              <a:rPr sz="1800" b="1" spc="-5" dirty="0">
                <a:latin typeface="Arial"/>
                <a:cs typeface="Arial"/>
              </a:rPr>
              <a:t>Bakım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348846" y="3777996"/>
            <a:ext cx="1297305" cy="996950"/>
            <a:chOff x="6348846" y="3777996"/>
            <a:chExt cx="1297305" cy="996950"/>
          </a:xfrm>
        </p:grpSpPr>
        <p:sp>
          <p:nvSpPr>
            <p:cNvPr id="42" name="object 42"/>
            <p:cNvSpPr/>
            <p:nvPr/>
          </p:nvSpPr>
          <p:spPr>
            <a:xfrm>
              <a:off x="6353418" y="4244339"/>
              <a:ext cx="794385" cy="524510"/>
            </a:xfrm>
            <a:custGeom>
              <a:avLst/>
              <a:gdLst/>
              <a:ahLst/>
              <a:cxnLst/>
              <a:rect l="l" t="t" r="r" b="b"/>
              <a:pathLst>
                <a:path w="794384" h="524510">
                  <a:moveTo>
                    <a:pt x="794003" y="367283"/>
                  </a:moveTo>
                  <a:lnTo>
                    <a:pt x="687323" y="367283"/>
                  </a:lnTo>
                  <a:lnTo>
                    <a:pt x="687323" y="301751"/>
                  </a:lnTo>
                  <a:lnTo>
                    <a:pt x="683633" y="256938"/>
                  </a:lnTo>
                  <a:lnTo>
                    <a:pt x="672915" y="214241"/>
                  </a:lnTo>
                  <a:lnTo>
                    <a:pt x="655697" y="174113"/>
                  </a:lnTo>
                  <a:lnTo>
                    <a:pt x="632510" y="137008"/>
                  </a:lnTo>
                  <a:lnTo>
                    <a:pt x="603881" y="103380"/>
                  </a:lnTo>
                  <a:lnTo>
                    <a:pt x="570341" y="73680"/>
                  </a:lnTo>
                  <a:lnTo>
                    <a:pt x="532417" y="48364"/>
                  </a:lnTo>
                  <a:lnTo>
                    <a:pt x="490639" y="27885"/>
                  </a:lnTo>
                  <a:lnTo>
                    <a:pt x="445536" y="12695"/>
                  </a:lnTo>
                  <a:lnTo>
                    <a:pt x="397638" y="3249"/>
                  </a:lnTo>
                  <a:lnTo>
                    <a:pt x="347471" y="0"/>
                  </a:lnTo>
                  <a:lnTo>
                    <a:pt x="0" y="0"/>
                  </a:lnTo>
                  <a:lnTo>
                    <a:pt x="0" y="156971"/>
                  </a:lnTo>
                  <a:lnTo>
                    <a:pt x="347471" y="156971"/>
                  </a:lnTo>
                  <a:lnTo>
                    <a:pt x="388572" y="168449"/>
                  </a:lnTo>
                  <a:lnTo>
                    <a:pt x="422528" y="199643"/>
                  </a:lnTo>
                  <a:lnTo>
                    <a:pt x="445627" y="245697"/>
                  </a:lnTo>
                  <a:lnTo>
                    <a:pt x="454151" y="301751"/>
                  </a:lnTo>
                  <a:lnTo>
                    <a:pt x="454151" y="367283"/>
                  </a:lnTo>
                  <a:lnTo>
                    <a:pt x="347471" y="367283"/>
                  </a:lnTo>
                  <a:lnTo>
                    <a:pt x="569975" y="524255"/>
                  </a:lnTo>
                  <a:lnTo>
                    <a:pt x="794003" y="367283"/>
                  </a:lnTo>
                  <a:close/>
                </a:path>
              </a:pathLst>
            </a:custGeom>
            <a:solidFill>
              <a:srgbClr val="FFFF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48846" y="4239768"/>
              <a:ext cx="814069" cy="535305"/>
            </a:xfrm>
            <a:custGeom>
              <a:avLst/>
              <a:gdLst/>
              <a:ahLst/>
              <a:cxnLst/>
              <a:rect l="l" t="t" r="r" b="b"/>
              <a:pathLst>
                <a:path w="814070" h="535304">
                  <a:moveTo>
                    <a:pt x="696468" y="367284"/>
                  </a:moveTo>
                  <a:lnTo>
                    <a:pt x="696468" y="306324"/>
                  </a:lnTo>
                  <a:lnTo>
                    <a:pt x="694944" y="291084"/>
                  </a:lnTo>
                  <a:lnTo>
                    <a:pt x="694944" y="274320"/>
                  </a:lnTo>
                  <a:lnTo>
                    <a:pt x="688848" y="243840"/>
                  </a:lnTo>
                  <a:lnTo>
                    <a:pt x="685800" y="230124"/>
                  </a:lnTo>
                  <a:lnTo>
                    <a:pt x="679704" y="214884"/>
                  </a:lnTo>
                  <a:lnTo>
                    <a:pt x="675132" y="201168"/>
                  </a:lnTo>
                  <a:lnTo>
                    <a:pt x="669036" y="187452"/>
                  </a:lnTo>
                  <a:lnTo>
                    <a:pt x="646176" y="146304"/>
                  </a:lnTo>
                  <a:lnTo>
                    <a:pt x="627888" y="121920"/>
                  </a:lnTo>
                  <a:lnTo>
                    <a:pt x="617220" y="111252"/>
                  </a:lnTo>
                  <a:lnTo>
                    <a:pt x="606552" y="99060"/>
                  </a:lnTo>
                  <a:lnTo>
                    <a:pt x="569976" y="70104"/>
                  </a:lnTo>
                  <a:lnTo>
                    <a:pt x="530352" y="44196"/>
                  </a:lnTo>
                  <a:lnTo>
                    <a:pt x="484632" y="22860"/>
                  </a:lnTo>
                  <a:lnTo>
                    <a:pt x="437388" y="9144"/>
                  </a:lnTo>
                  <a:lnTo>
                    <a:pt x="385572" y="1397"/>
                  </a:lnTo>
                  <a:lnTo>
                    <a:pt x="368808" y="0"/>
                  </a:lnTo>
                  <a:lnTo>
                    <a:pt x="0" y="0"/>
                  </a:lnTo>
                  <a:lnTo>
                    <a:pt x="0" y="166116"/>
                  </a:lnTo>
                  <a:lnTo>
                    <a:pt x="4572" y="166116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368808" y="9144"/>
                  </a:lnTo>
                  <a:lnTo>
                    <a:pt x="402336" y="12192"/>
                  </a:lnTo>
                  <a:lnTo>
                    <a:pt x="435864" y="18288"/>
                  </a:lnTo>
                  <a:lnTo>
                    <a:pt x="481584" y="32004"/>
                  </a:lnTo>
                  <a:lnTo>
                    <a:pt x="496824" y="38100"/>
                  </a:lnTo>
                  <a:lnTo>
                    <a:pt x="510540" y="44958"/>
                  </a:lnTo>
                  <a:lnTo>
                    <a:pt x="510540" y="44196"/>
                  </a:lnTo>
                  <a:lnTo>
                    <a:pt x="525780" y="51816"/>
                  </a:lnTo>
                  <a:lnTo>
                    <a:pt x="539496" y="59436"/>
                  </a:lnTo>
                  <a:lnTo>
                    <a:pt x="539496" y="60452"/>
                  </a:lnTo>
                  <a:lnTo>
                    <a:pt x="563880" y="76708"/>
                  </a:lnTo>
                  <a:lnTo>
                    <a:pt x="563880" y="76200"/>
                  </a:lnTo>
                  <a:lnTo>
                    <a:pt x="588264" y="96012"/>
                  </a:lnTo>
                  <a:lnTo>
                    <a:pt x="620268" y="128016"/>
                  </a:lnTo>
                  <a:lnTo>
                    <a:pt x="646176" y="164592"/>
                  </a:lnTo>
                  <a:lnTo>
                    <a:pt x="672084" y="217932"/>
                  </a:lnTo>
                  <a:lnTo>
                    <a:pt x="682752" y="262128"/>
                  </a:lnTo>
                  <a:lnTo>
                    <a:pt x="682752" y="260604"/>
                  </a:lnTo>
                  <a:lnTo>
                    <a:pt x="685800" y="291084"/>
                  </a:lnTo>
                  <a:lnTo>
                    <a:pt x="685800" y="376428"/>
                  </a:lnTo>
                  <a:lnTo>
                    <a:pt x="691896" y="376428"/>
                  </a:lnTo>
                  <a:lnTo>
                    <a:pt x="691896" y="367284"/>
                  </a:lnTo>
                  <a:lnTo>
                    <a:pt x="696468" y="367284"/>
                  </a:lnTo>
                  <a:close/>
                </a:path>
                <a:path w="814070" h="535304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814070" h="535304">
                  <a:moveTo>
                    <a:pt x="9144" y="156972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156972"/>
                  </a:lnTo>
                  <a:lnTo>
                    <a:pt x="9144" y="156972"/>
                  </a:lnTo>
                  <a:close/>
                </a:path>
                <a:path w="814070" h="535304">
                  <a:moveTo>
                    <a:pt x="463296" y="376428"/>
                  </a:moveTo>
                  <a:lnTo>
                    <a:pt x="463296" y="291084"/>
                  </a:lnTo>
                  <a:lnTo>
                    <a:pt x="460248" y="275844"/>
                  </a:lnTo>
                  <a:lnTo>
                    <a:pt x="458724" y="262128"/>
                  </a:lnTo>
                  <a:lnTo>
                    <a:pt x="454152" y="248412"/>
                  </a:lnTo>
                  <a:lnTo>
                    <a:pt x="445008" y="224028"/>
                  </a:lnTo>
                  <a:lnTo>
                    <a:pt x="437388" y="211836"/>
                  </a:lnTo>
                  <a:lnTo>
                    <a:pt x="431292" y="201168"/>
                  </a:lnTo>
                  <a:lnTo>
                    <a:pt x="423672" y="192024"/>
                  </a:lnTo>
                  <a:lnTo>
                    <a:pt x="414528" y="182880"/>
                  </a:lnTo>
                  <a:lnTo>
                    <a:pt x="405384" y="175260"/>
                  </a:lnTo>
                  <a:lnTo>
                    <a:pt x="394716" y="169164"/>
                  </a:lnTo>
                  <a:lnTo>
                    <a:pt x="385572" y="163068"/>
                  </a:lnTo>
                  <a:lnTo>
                    <a:pt x="374904" y="160020"/>
                  </a:lnTo>
                  <a:lnTo>
                    <a:pt x="362712" y="156972"/>
                  </a:lnTo>
                  <a:lnTo>
                    <a:pt x="4572" y="156972"/>
                  </a:lnTo>
                  <a:lnTo>
                    <a:pt x="9144" y="161544"/>
                  </a:lnTo>
                  <a:lnTo>
                    <a:pt x="9144" y="166116"/>
                  </a:lnTo>
                  <a:lnTo>
                    <a:pt x="352044" y="166116"/>
                  </a:lnTo>
                  <a:lnTo>
                    <a:pt x="352044" y="166306"/>
                  </a:lnTo>
                  <a:lnTo>
                    <a:pt x="362712" y="167640"/>
                  </a:lnTo>
                  <a:lnTo>
                    <a:pt x="362712" y="167857"/>
                  </a:lnTo>
                  <a:lnTo>
                    <a:pt x="371856" y="169164"/>
                  </a:lnTo>
                  <a:lnTo>
                    <a:pt x="381000" y="172212"/>
                  </a:lnTo>
                  <a:lnTo>
                    <a:pt x="390144" y="176784"/>
                  </a:lnTo>
                  <a:lnTo>
                    <a:pt x="399288" y="182880"/>
                  </a:lnTo>
                  <a:lnTo>
                    <a:pt x="408432" y="190500"/>
                  </a:lnTo>
                  <a:lnTo>
                    <a:pt x="408432" y="188976"/>
                  </a:lnTo>
                  <a:lnTo>
                    <a:pt x="435864" y="227076"/>
                  </a:lnTo>
                  <a:lnTo>
                    <a:pt x="449580" y="265176"/>
                  </a:lnTo>
                  <a:lnTo>
                    <a:pt x="449580" y="263652"/>
                  </a:lnTo>
                  <a:lnTo>
                    <a:pt x="451104" y="277368"/>
                  </a:lnTo>
                  <a:lnTo>
                    <a:pt x="452628" y="292608"/>
                  </a:lnTo>
                  <a:lnTo>
                    <a:pt x="452628" y="291084"/>
                  </a:lnTo>
                  <a:lnTo>
                    <a:pt x="454152" y="306324"/>
                  </a:lnTo>
                  <a:lnTo>
                    <a:pt x="454152" y="367284"/>
                  </a:lnTo>
                  <a:lnTo>
                    <a:pt x="458724" y="367284"/>
                  </a:lnTo>
                  <a:lnTo>
                    <a:pt x="458724" y="376428"/>
                  </a:lnTo>
                  <a:lnTo>
                    <a:pt x="463296" y="376428"/>
                  </a:lnTo>
                  <a:close/>
                </a:path>
                <a:path w="814070" h="535304">
                  <a:moveTo>
                    <a:pt x="9144" y="166116"/>
                  </a:moveTo>
                  <a:lnTo>
                    <a:pt x="9144" y="161544"/>
                  </a:lnTo>
                  <a:lnTo>
                    <a:pt x="4572" y="156972"/>
                  </a:lnTo>
                  <a:lnTo>
                    <a:pt x="4572" y="166116"/>
                  </a:lnTo>
                  <a:lnTo>
                    <a:pt x="9144" y="166116"/>
                  </a:lnTo>
                  <a:close/>
                </a:path>
                <a:path w="814070" h="535304">
                  <a:moveTo>
                    <a:pt x="458724" y="367284"/>
                  </a:moveTo>
                  <a:lnTo>
                    <a:pt x="336804" y="367284"/>
                  </a:lnTo>
                  <a:lnTo>
                    <a:pt x="352044" y="378030"/>
                  </a:lnTo>
                  <a:lnTo>
                    <a:pt x="352044" y="376428"/>
                  </a:lnTo>
                  <a:lnTo>
                    <a:pt x="353568" y="368808"/>
                  </a:lnTo>
                  <a:lnTo>
                    <a:pt x="364443" y="376428"/>
                  </a:lnTo>
                  <a:lnTo>
                    <a:pt x="454152" y="376428"/>
                  </a:lnTo>
                  <a:lnTo>
                    <a:pt x="454152" y="371856"/>
                  </a:lnTo>
                  <a:lnTo>
                    <a:pt x="458724" y="367284"/>
                  </a:lnTo>
                  <a:close/>
                </a:path>
                <a:path w="814070" h="535304">
                  <a:moveTo>
                    <a:pt x="352044" y="166306"/>
                  </a:moveTo>
                  <a:lnTo>
                    <a:pt x="352044" y="166116"/>
                  </a:lnTo>
                  <a:lnTo>
                    <a:pt x="350520" y="166116"/>
                  </a:lnTo>
                  <a:lnTo>
                    <a:pt x="352044" y="166306"/>
                  </a:lnTo>
                  <a:close/>
                </a:path>
                <a:path w="814070" h="535304">
                  <a:moveTo>
                    <a:pt x="364443" y="376428"/>
                  </a:moveTo>
                  <a:lnTo>
                    <a:pt x="353568" y="368808"/>
                  </a:lnTo>
                  <a:lnTo>
                    <a:pt x="352044" y="376428"/>
                  </a:lnTo>
                  <a:lnTo>
                    <a:pt x="364443" y="376428"/>
                  </a:lnTo>
                  <a:close/>
                </a:path>
                <a:path w="814070" h="535304">
                  <a:moveTo>
                    <a:pt x="574548" y="523644"/>
                  </a:moveTo>
                  <a:lnTo>
                    <a:pt x="364443" y="376428"/>
                  </a:lnTo>
                  <a:lnTo>
                    <a:pt x="352044" y="376428"/>
                  </a:lnTo>
                  <a:lnTo>
                    <a:pt x="352044" y="378030"/>
                  </a:lnTo>
                  <a:lnTo>
                    <a:pt x="571500" y="532774"/>
                  </a:lnTo>
                  <a:lnTo>
                    <a:pt x="571500" y="525780"/>
                  </a:lnTo>
                  <a:lnTo>
                    <a:pt x="574548" y="523644"/>
                  </a:lnTo>
                  <a:close/>
                </a:path>
                <a:path w="814070" h="535304">
                  <a:moveTo>
                    <a:pt x="362712" y="167857"/>
                  </a:moveTo>
                  <a:lnTo>
                    <a:pt x="362712" y="167640"/>
                  </a:lnTo>
                  <a:lnTo>
                    <a:pt x="361188" y="167640"/>
                  </a:lnTo>
                  <a:lnTo>
                    <a:pt x="362712" y="167857"/>
                  </a:lnTo>
                  <a:close/>
                </a:path>
                <a:path w="814070" h="535304">
                  <a:moveTo>
                    <a:pt x="458724" y="376428"/>
                  </a:moveTo>
                  <a:lnTo>
                    <a:pt x="458724" y="367284"/>
                  </a:lnTo>
                  <a:lnTo>
                    <a:pt x="454152" y="371856"/>
                  </a:lnTo>
                  <a:lnTo>
                    <a:pt x="454152" y="376428"/>
                  </a:lnTo>
                  <a:lnTo>
                    <a:pt x="458724" y="376428"/>
                  </a:lnTo>
                  <a:close/>
                </a:path>
                <a:path w="814070" h="535304">
                  <a:moveTo>
                    <a:pt x="512064" y="45720"/>
                  </a:moveTo>
                  <a:lnTo>
                    <a:pt x="510540" y="44196"/>
                  </a:lnTo>
                  <a:lnTo>
                    <a:pt x="510540" y="44958"/>
                  </a:lnTo>
                  <a:lnTo>
                    <a:pt x="512064" y="45720"/>
                  </a:lnTo>
                  <a:close/>
                </a:path>
                <a:path w="814070" h="535304">
                  <a:moveTo>
                    <a:pt x="539496" y="60452"/>
                  </a:moveTo>
                  <a:lnTo>
                    <a:pt x="539496" y="59436"/>
                  </a:lnTo>
                  <a:lnTo>
                    <a:pt x="537972" y="59436"/>
                  </a:lnTo>
                  <a:lnTo>
                    <a:pt x="539496" y="60452"/>
                  </a:lnTo>
                  <a:close/>
                </a:path>
                <a:path w="814070" h="535304">
                  <a:moveTo>
                    <a:pt x="565404" y="77724"/>
                  </a:moveTo>
                  <a:lnTo>
                    <a:pt x="563880" y="76200"/>
                  </a:lnTo>
                  <a:lnTo>
                    <a:pt x="563880" y="76708"/>
                  </a:lnTo>
                  <a:lnTo>
                    <a:pt x="565404" y="77724"/>
                  </a:lnTo>
                  <a:close/>
                </a:path>
                <a:path w="814070" h="535304">
                  <a:moveTo>
                    <a:pt x="577596" y="525780"/>
                  </a:moveTo>
                  <a:lnTo>
                    <a:pt x="574548" y="523644"/>
                  </a:lnTo>
                  <a:lnTo>
                    <a:pt x="571500" y="525780"/>
                  </a:lnTo>
                  <a:lnTo>
                    <a:pt x="577596" y="525780"/>
                  </a:lnTo>
                  <a:close/>
                </a:path>
                <a:path w="814070" h="535304">
                  <a:moveTo>
                    <a:pt x="577596" y="532788"/>
                  </a:moveTo>
                  <a:lnTo>
                    <a:pt x="577596" y="525780"/>
                  </a:lnTo>
                  <a:lnTo>
                    <a:pt x="571500" y="525780"/>
                  </a:lnTo>
                  <a:lnTo>
                    <a:pt x="571500" y="532774"/>
                  </a:lnTo>
                  <a:lnTo>
                    <a:pt x="574548" y="534924"/>
                  </a:lnTo>
                  <a:lnTo>
                    <a:pt x="577596" y="532788"/>
                  </a:lnTo>
                  <a:close/>
                </a:path>
                <a:path w="814070" h="535304">
                  <a:moveTo>
                    <a:pt x="798576" y="377961"/>
                  </a:moveTo>
                  <a:lnTo>
                    <a:pt x="798576" y="376428"/>
                  </a:lnTo>
                  <a:lnTo>
                    <a:pt x="784652" y="376428"/>
                  </a:lnTo>
                  <a:lnTo>
                    <a:pt x="574548" y="523644"/>
                  </a:lnTo>
                  <a:lnTo>
                    <a:pt x="577596" y="525780"/>
                  </a:lnTo>
                  <a:lnTo>
                    <a:pt x="577596" y="532788"/>
                  </a:lnTo>
                  <a:lnTo>
                    <a:pt x="798576" y="377961"/>
                  </a:lnTo>
                  <a:close/>
                </a:path>
                <a:path w="814070" h="535304">
                  <a:moveTo>
                    <a:pt x="813816" y="367284"/>
                  </a:moveTo>
                  <a:lnTo>
                    <a:pt x="691896" y="367284"/>
                  </a:lnTo>
                  <a:lnTo>
                    <a:pt x="696468" y="371856"/>
                  </a:lnTo>
                  <a:lnTo>
                    <a:pt x="696468" y="376428"/>
                  </a:lnTo>
                  <a:lnTo>
                    <a:pt x="784652" y="376428"/>
                  </a:lnTo>
                  <a:lnTo>
                    <a:pt x="795528" y="368808"/>
                  </a:lnTo>
                  <a:lnTo>
                    <a:pt x="798576" y="376428"/>
                  </a:lnTo>
                  <a:lnTo>
                    <a:pt x="798576" y="377961"/>
                  </a:lnTo>
                  <a:lnTo>
                    <a:pt x="813816" y="367284"/>
                  </a:lnTo>
                  <a:close/>
                </a:path>
                <a:path w="814070" h="535304">
                  <a:moveTo>
                    <a:pt x="696468" y="376428"/>
                  </a:moveTo>
                  <a:lnTo>
                    <a:pt x="696468" y="371856"/>
                  </a:lnTo>
                  <a:lnTo>
                    <a:pt x="691896" y="367284"/>
                  </a:lnTo>
                  <a:lnTo>
                    <a:pt x="691896" y="376428"/>
                  </a:lnTo>
                  <a:lnTo>
                    <a:pt x="696468" y="376428"/>
                  </a:lnTo>
                  <a:close/>
                </a:path>
                <a:path w="814070" h="535304">
                  <a:moveTo>
                    <a:pt x="798576" y="376428"/>
                  </a:moveTo>
                  <a:lnTo>
                    <a:pt x="795528" y="368808"/>
                  </a:lnTo>
                  <a:lnTo>
                    <a:pt x="784652" y="376428"/>
                  </a:lnTo>
                  <a:lnTo>
                    <a:pt x="798576" y="3764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389738" y="3777996"/>
              <a:ext cx="256540" cy="685800"/>
            </a:xfrm>
            <a:custGeom>
              <a:avLst/>
              <a:gdLst/>
              <a:ahLst/>
              <a:cxnLst/>
              <a:rect l="l" t="t" r="r" b="b"/>
              <a:pathLst>
                <a:path w="256540" h="685800">
                  <a:moveTo>
                    <a:pt x="27394" y="600443"/>
                  </a:moveTo>
                  <a:lnTo>
                    <a:pt x="0" y="591311"/>
                  </a:lnTo>
                  <a:lnTo>
                    <a:pt x="13716" y="685799"/>
                  </a:lnTo>
                  <a:lnTo>
                    <a:pt x="22860" y="676858"/>
                  </a:lnTo>
                  <a:lnTo>
                    <a:pt x="22860" y="614171"/>
                  </a:lnTo>
                  <a:lnTo>
                    <a:pt x="27394" y="600443"/>
                  </a:lnTo>
                  <a:close/>
                </a:path>
                <a:path w="256540" h="685800">
                  <a:moveTo>
                    <a:pt x="54821" y="609585"/>
                  </a:moveTo>
                  <a:lnTo>
                    <a:pt x="27394" y="600443"/>
                  </a:lnTo>
                  <a:lnTo>
                    <a:pt x="22860" y="614171"/>
                  </a:lnTo>
                  <a:lnTo>
                    <a:pt x="50292" y="623315"/>
                  </a:lnTo>
                  <a:lnTo>
                    <a:pt x="54821" y="609585"/>
                  </a:lnTo>
                  <a:close/>
                </a:path>
                <a:path w="256540" h="685800">
                  <a:moveTo>
                    <a:pt x="82296" y="618743"/>
                  </a:moveTo>
                  <a:lnTo>
                    <a:pt x="54821" y="609585"/>
                  </a:lnTo>
                  <a:lnTo>
                    <a:pt x="50292" y="623315"/>
                  </a:lnTo>
                  <a:lnTo>
                    <a:pt x="22860" y="614171"/>
                  </a:lnTo>
                  <a:lnTo>
                    <a:pt x="22860" y="676858"/>
                  </a:lnTo>
                  <a:lnTo>
                    <a:pt x="82296" y="618743"/>
                  </a:lnTo>
                  <a:close/>
                </a:path>
                <a:path w="256540" h="685800">
                  <a:moveTo>
                    <a:pt x="255936" y="0"/>
                  </a:moveTo>
                  <a:lnTo>
                    <a:pt x="225718" y="0"/>
                  </a:lnTo>
                  <a:lnTo>
                    <a:pt x="27394" y="600443"/>
                  </a:lnTo>
                  <a:lnTo>
                    <a:pt x="54821" y="609585"/>
                  </a:lnTo>
                  <a:lnTo>
                    <a:pt x="255936" y="0"/>
                  </a:lnTo>
                  <a:close/>
                </a:path>
              </a:pathLst>
            </a:custGeom>
            <a:solidFill>
              <a:srgbClr val="32CC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7673202" y="3777996"/>
            <a:ext cx="917575" cy="2009139"/>
            <a:chOff x="7673202" y="3777996"/>
            <a:chExt cx="917575" cy="2009139"/>
          </a:xfrm>
        </p:grpSpPr>
        <p:sp>
          <p:nvSpPr>
            <p:cNvPr id="46" name="object 46"/>
            <p:cNvSpPr/>
            <p:nvPr/>
          </p:nvSpPr>
          <p:spPr>
            <a:xfrm>
              <a:off x="7677774" y="5254751"/>
              <a:ext cx="792480" cy="525780"/>
            </a:xfrm>
            <a:custGeom>
              <a:avLst/>
              <a:gdLst/>
              <a:ahLst/>
              <a:cxnLst/>
              <a:rect l="l" t="t" r="r" b="b"/>
              <a:pathLst>
                <a:path w="792479" h="525779">
                  <a:moveTo>
                    <a:pt x="792479" y="368807"/>
                  </a:moveTo>
                  <a:lnTo>
                    <a:pt x="685799" y="368807"/>
                  </a:lnTo>
                  <a:lnTo>
                    <a:pt x="685799" y="303275"/>
                  </a:lnTo>
                  <a:lnTo>
                    <a:pt x="682109" y="258427"/>
                  </a:lnTo>
                  <a:lnTo>
                    <a:pt x="671391" y="215632"/>
                  </a:lnTo>
                  <a:lnTo>
                    <a:pt x="654173" y="175359"/>
                  </a:lnTo>
                  <a:lnTo>
                    <a:pt x="630986" y="138074"/>
                  </a:lnTo>
                  <a:lnTo>
                    <a:pt x="602357" y="104245"/>
                  </a:lnTo>
                  <a:lnTo>
                    <a:pt x="568817" y="74339"/>
                  </a:lnTo>
                  <a:lnTo>
                    <a:pt x="530893" y="48822"/>
                  </a:lnTo>
                  <a:lnTo>
                    <a:pt x="489115" y="28163"/>
                  </a:lnTo>
                  <a:lnTo>
                    <a:pt x="444012" y="12828"/>
                  </a:lnTo>
                  <a:lnTo>
                    <a:pt x="396114" y="3285"/>
                  </a:lnTo>
                  <a:lnTo>
                    <a:pt x="345947" y="0"/>
                  </a:lnTo>
                  <a:lnTo>
                    <a:pt x="0" y="0"/>
                  </a:lnTo>
                  <a:lnTo>
                    <a:pt x="0" y="158495"/>
                  </a:lnTo>
                  <a:lnTo>
                    <a:pt x="345947" y="158495"/>
                  </a:lnTo>
                  <a:lnTo>
                    <a:pt x="387929" y="169759"/>
                  </a:lnTo>
                  <a:lnTo>
                    <a:pt x="422338" y="200596"/>
                  </a:lnTo>
                  <a:lnTo>
                    <a:pt x="445603" y="246578"/>
                  </a:lnTo>
                  <a:lnTo>
                    <a:pt x="454151" y="303275"/>
                  </a:lnTo>
                  <a:lnTo>
                    <a:pt x="454151" y="368807"/>
                  </a:lnTo>
                  <a:lnTo>
                    <a:pt x="345947" y="368807"/>
                  </a:lnTo>
                  <a:lnTo>
                    <a:pt x="569975" y="525779"/>
                  </a:lnTo>
                  <a:lnTo>
                    <a:pt x="792479" y="368807"/>
                  </a:lnTo>
                  <a:close/>
                </a:path>
              </a:pathLst>
            </a:custGeom>
            <a:solidFill>
              <a:srgbClr val="FFFF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673202" y="5250180"/>
              <a:ext cx="812800" cy="536575"/>
            </a:xfrm>
            <a:custGeom>
              <a:avLst/>
              <a:gdLst/>
              <a:ahLst/>
              <a:cxnLst/>
              <a:rect l="l" t="t" r="r" b="b"/>
              <a:pathLst>
                <a:path w="812800" h="536575">
                  <a:moveTo>
                    <a:pt x="694944" y="368808"/>
                  </a:moveTo>
                  <a:lnTo>
                    <a:pt x="694944" y="291084"/>
                  </a:lnTo>
                  <a:lnTo>
                    <a:pt x="691896" y="260604"/>
                  </a:lnTo>
                  <a:lnTo>
                    <a:pt x="688848" y="245364"/>
                  </a:lnTo>
                  <a:lnTo>
                    <a:pt x="684276" y="230124"/>
                  </a:lnTo>
                  <a:lnTo>
                    <a:pt x="679704" y="216408"/>
                  </a:lnTo>
                  <a:lnTo>
                    <a:pt x="675132" y="201168"/>
                  </a:lnTo>
                  <a:lnTo>
                    <a:pt x="653796" y="160020"/>
                  </a:lnTo>
                  <a:lnTo>
                    <a:pt x="626364" y="123444"/>
                  </a:lnTo>
                  <a:lnTo>
                    <a:pt x="617220" y="111252"/>
                  </a:lnTo>
                  <a:lnTo>
                    <a:pt x="569976" y="70104"/>
                  </a:lnTo>
                  <a:lnTo>
                    <a:pt x="528828" y="44196"/>
                  </a:lnTo>
                  <a:lnTo>
                    <a:pt x="515112" y="36576"/>
                  </a:lnTo>
                  <a:lnTo>
                    <a:pt x="469392" y="18288"/>
                  </a:lnTo>
                  <a:lnTo>
                    <a:pt x="452628" y="13716"/>
                  </a:lnTo>
                  <a:lnTo>
                    <a:pt x="437388" y="9144"/>
                  </a:lnTo>
                  <a:lnTo>
                    <a:pt x="403860" y="3048"/>
                  </a:lnTo>
                  <a:lnTo>
                    <a:pt x="385572" y="1524"/>
                  </a:lnTo>
                  <a:lnTo>
                    <a:pt x="368808" y="0"/>
                  </a:lnTo>
                  <a:lnTo>
                    <a:pt x="0" y="0"/>
                  </a:lnTo>
                  <a:lnTo>
                    <a:pt x="0" y="167640"/>
                  </a:lnTo>
                  <a:lnTo>
                    <a:pt x="4572" y="167640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350520" y="9144"/>
                  </a:lnTo>
                  <a:lnTo>
                    <a:pt x="368808" y="10668"/>
                  </a:lnTo>
                  <a:lnTo>
                    <a:pt x="385572" y="10668"/>
                  </a:lnTo>
                  <a:lnTo>
                    <a:pt x="402336" y="13716"/>
                  </a:lnTo>
                  <a:lnTo>
                    <a:pt x="419100" y="15240"/>
                  </a:lnTo>
                  <a:lnTo>
                    <a:pt x="434340" y="19812"/>
                  </a:lnTo>
                  <a:lnTo>
                    <a:pt x="434340" y="18288"/>
                  </a:lnTo>
                  <a:lnTo>
                    <a:pt x="451104" y="22860"/>
                  </a:lnTo>
                  <a:lnTo>
                    <a:pt x="466344" y="27432"/>
                  </a:lnTo>
                  <a:lnTo>
                    <a:pt x="496824" y="39624"/>
                  </a:lnTo>
                  <a:lnTo>
                    <a:pt x="510540" y="45720"/>
                  </a:lnTo>
                  <a:lnTo>
                    <a:pt x="525780" y="53340"/>
                  </a:lnTo>
                  <a:lnTo>
                    <a:pt x="525780" y="54186"/>
                  </a:lnTo>
                  <a:lnTo>
                    <a:pt x="537972" y="60960"/>
                  </a:lnTo>
                  <a:lnTo>
                    <a:pt x="563880" y="77724"/>
                  </a:lnTo>
                  <a:lnTo>
                    <a:pt x="588264" y="97536"/>
                  </a:lnTo>
                  <a:lnTo>
                    <a:pt x="598932" y="108204"/>
                  </a:lnTo>
                  <a:lnTo>
                    <a:pt x="598932" y="106680"/>
                  </a:lnTo>
                  <a:lnTo>
                    <a:pt x="609600" y="118872"/>
                  </a:lnTo>
                  <a:lnTo>
                    <a:pt x="609600" y="117348"/>
                  </a:lnTo>
                  <a:lnTo>
                    <a:pt x="620268" y="129540"/>
                  </a:lnTo>
                  <a:lnTo>
                    <a:pt x="629412" y="141732"/>
                  </a:lnTo>
                  <a:lnTo>
                    <a:pt x="637032" y="153924"/>
                  </a:lnTo>
                  <a:lnTo>
                    <a:pt x="637032" y="152400"/>
                  </a:lnTo>
                  <a:lnTo>
                    <a:pt x="646176" y="166116"/>
                  </a:lnTo>
                  <a:lnTo>
                    <a:pt x="653796" y="178308"/>
                  </a:lnTo>
                  <a:lnTo>
                    <a:pt x="653796" y="181051"/>
                  </a:lnTo>
                  <a:lnTo>
                    <a:pt x="659892" y="192024"/>
                  </a:lnTo>
                  <a:lnTo>
                    <a:pt x="665988" y="205740"/>
                  </a:lnTo>
                  <a:lnTo>
                    <a:pt x="679704" y="246888"/>
                  </a:lnTo>
                  <a:lnTo>
                    <a:pt x="682752" y="262128"/>
                  </a:lnTo>
                  <a:lnTo>
                    <a:pt x="685800" y="292608"/>
                  </a:lnTo>
                  <a:lnTo>
                    <a:pt x="685800" y="377952"/>
                  </a:lnTo>
                  <a:lnTo>
                    <a:pt x="690372" y="377952"/>
                  </a:lnTo>
                  <a:lnTo>
                    <a:pt x="690372" y="368808"/>
                  </a:lnTo>
                  <a:lnTo>
                    <a:pt x="694944" y="368808"/>
                  </a:lnTo>
                  <a:close/>
                </a:path>
                <a:path w="812800" h="536575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812800" h="536575">
                  <a:moveTo>
                    <a:pt x="9144" y="156972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156972"/>
                  </a:lnTo>
                  <a:lnTo>
                    <a:pt x="9144" y="156972"/>
                  </a:lnTo>
                  <a:close/>
                </a:path>
                <a:path w="812800" h="536575">
                  <a:moveTo>
                    <a:pt x="463296" y="377952"/>
                  </a:moveTo>
                  <a:lnTo>
                    <a:pt x="463296" y="307848"/>
                  </a:lnTo>
                  <a:lnTo>
                    <a:pt x="460248" y="277368"/>
                  </a:lnTo>
                  <a:lnTo>
                    <a:pt x="449580" y="236220"/>
                  </a:lnTo>
                  <a:lnTo>
                    <a:pt x="422148" y="192024"/>
                  </a:lnTo>
                  <a:lnTo>
                    <a:pt x="384048" y="164592"/>
                  </a:lnTo>
                  <a:lnTo>
                    <a:pt x="350520" y="156972"/>
                  </a:lnTo>
                  <a:lnTo>
                    <a:pt x="4572" y="156972"/>
                  </a:lnTo>
                  <a:lnTo>
                    <a:pt x="9144" y="163068"/>
                  </a:lnTo>
                  <a:lnTo>
                    <a:pt x="9144" y="167640"/>
                  </a:lnTo>
                  <a:lnTo>
                    <a:pt x="361188" y="167640"/>
                  </a:lnTo>
                  <a:lnTo>
                    <a:pt x="370332" y="170252"/>
                  </a:lnTo>
                  <a:lnTo>
                    <a:pt x="370332" y="169164"/>
                  </a:lnTo>
                  <a:lnTo>
                    <a:pt x="381000" y="173736"/>
                  </a:lnTo>
                  <a:lnTo>
                    <a:pt x="390144" y="178308"/>
                  </a:lnTo>
                  <a:lnTo>
                    <a:pt x="408432" y="190500"/>
                  </a:lnTo>
                  <a:lnTo>
                    <a:pt x="408432" y="191770"/>
                  </a:lnTo>
                  <a:lnTo>
                    <a:pt x="416052" y="198120"/>
                  </a:lnTo>
                  <a:lnTo>
                    <a:pt x="423672" y="207264"/>
                  </a:lnTo>
                  <a:lnTo>
                    <a:pt x="423672" y="209397"/>
                  </a:lnTo>
                  <a:lnTo>
                    <a:pt x="429768" y="217932"/>
                  </a:lnTo>
                  <a:lnTo>
                    <a:pt x="435864" y="228600"/>
                  </a:lnTo>
                  <a:lnTo>
                    <a:pt x="440436" y="240792"/>
                  </a:lnTo>
                  <a:lnTo>
                    <a:pt x="440436" y="239268"/>
                  </a:lnTo>
                  <a:lnTo>
                    <a:pt x="445008" y="252984"/>
                  </a:lnTo>
                  <a:lnTo>
                    <a:pt x="445008" y="251460"/>
                  </a:lnTo>
                  <a:lnTo>
                    <a:pt x="451104" y="278892"/>
                  </a:lnTo>
                  <a:lnTo>
                    <a:pt x="452628" y="292608"/>
                  </a:lnTo>
                  <a:lnTo>
                    <a:pt x="452628" y="368808"/>
                  </a:lnTo>
                  <a:lnTo>
                    <a:pt x="458724" y="368808"/>
                  </a:lnTo>
                  <a:lnTo>
                    <a:pt x="458724" y="377952"/>
                  </a:lnTo>
                  <a:lnTo>
                    <a:pt x="463296" y="377952"/>
                  </a:lnTo>
                  <a:close/>
                </a:path>
                <a:path w="812800" h="536575">
                  <a:moveTo>
                    <a:pt x="9144" y="167640"/>
                  </a:moveTo>
                  <a:lnTo>
                    <a:pt x="9144" y="163068"/>
                  </a:lnTo>
                  <a:lnTo>
                    <a:pt x="4572" y="156972"/>
                  </a:lnTo>
                  <a:lnTo>
                    <a:pt x="4572" y="167640"/>
                  </a:lnTo>
                  <a:lnTo>
                    <a:pt x="9144" y="167640"/>
                  </a:lnTo>
                  <a:close/>
                </a:path>
                <a:path w="812800" h="536575">
                  <a:moveTo>
                    <a:pt x="353568" y="368808"/>
                  </a:moveTo>
                  <a:lnTo>
                    <a:pt x="335280" y="368808"/>
                  </a:lnTo>
                  <a:lnTo>
                    <a:pt x="350520" y="379485"/>
                  </a:lnTo>
                  <a:lnTo>
                    <a:pt x="350520" y="377952"/>
                  </a:lnTo>
                  <a:lnTo>
                    <a:pt x="353568" y="368808"/>
                  </a:lnTo>
                  <a:close/>
                </a:path>
                <a:path w="812800" h="536575">
                  <a:moveTo>
                    <a:pt x="366618" y="377952"/>
                  </a:moveTo>
                  <a:lnTo>
                    <a:pt x="353568" y="368808"/>
                  </a:lnTo>
                  <a:lnTo>
                    <a:pt x="350520" y="377952"/>
                  </a:lnTo>
                  <a:lnTo>
                    <a:pt x="366618" y="377952"/>
                  </a:lnTo>
                  <a:close/>
                </a:path>
                <a:path w="812800" h="536575">
                  <a:moveTo>
                    <a:pt x="574548" y="523644"/>
                  </a:moveTo>
                  <a:lnTo>
                    <a:pt x="366618" y="377952"/>
                  </a:lnTo>
                  <a:lnTo>
                    <a:pt x="350520" y="377952"/>
                  </a:lnTo>
                  <a:lnTo>
                    <a:pt x="350520" y="379485"/>
                  </a:lnTo>
                  <a:lnTo>
                    <a:pt x="571500" y="534312"/>
                  </a:lnTo>
                  <a:lnTo>
                    <a:pt x="571500" y="525780"/>
                  </a:lnTo>
                  <a:lnTo>
                    <a:pt x="574548" y="523644"/>
                  </a:lnTo>
                  <a:close/>
                </a:path>
                <a:path w="812800" h="536575">
                  <a:moveTo>
                    <a:pt x="458724" y="368808"/>
                  </a:moveTo>
                  <a:lnTo>
                    <a:pt x="353568" y="368808"/>
                  </a:lnTo>
                  <a:lnTo>
                    <a:pt x="366618" y="377952"/>
                  </a:lnTo>
                  <a:lnTo>
                    <a:pt x="452628" y="377952"/>
                  </a:lnTo>
                  <a:lnTo>
                    <a:pt x="452628" y="373380"/>
                  </a:lnTo>
                  <a:lnTo>
                    <a:pt x="458724" y="368808"/>
                  </a:lnTo>
                  <a:close/>
                </a:path>
                <a:path w="812800" h="536575">
                  <a:moveTo>
                    <a:pt x="371856" y="170688"/>
                  </a:moveTo>
                  <a:lnTo>
                    <a:pt x="370332" y="169164"/>
                  </a:lnTo>
                  <a:lnTo>
                    <a:pt x="370332" y="170252"/>
                  </a:lnTo>
                  <a:lnTo>
                    <a:pt x="371856" y="170688"/>
                  </a:lnTo>
                  <a:close/>
                </a:path>
                <a:path w="812800" h="536575">
                  <a:moveTo>
                    <a:pt x="408432" y="191770"/>
                  </a:moveTo>
                  <a:lnTo>
                    <a:pt x="408432" y="190500"/>
                  </a:lnTo>
                  <a:lnTo>
                    <a:pt x="406908" y="190500"/>
                  </a:lnTo>
                  <a:lnTo>
                    <a:pt x="408432" y="191770"/>
                  </a:lnTo>
                  <a:close/>
                </a:path>
                <a:path w="812800" h="536575">
                  <a:moveTo>
                    <a:pt x="423672" y="209397"/>
                  </a:moveTo>
                  <a:lnTo>
                    <a:pt x="423672" y="207264"/>
                  </a:lnTo>
                  <a:lnTo>
                    <a:pt x="422148" y="207264"/>
                  </a:lnTo>
                  <a:lnTo>
                    <a:pt x="423672" y="209397"/>
                  </a:lnTo>
                  <a:close/>
                </a:path>
                <a:path w="812800" h="536575">
                  <a:moveTo>
                    <a:pt x="458724" y="377952"/>
                  </a:moveTo>
                  <a:lnTo>
                    <a:pt x="458724" y="368808"/>
                  </a:lnTo>
                  <a:lnTo>
                    <a:pt x="452628" y="373380"/>
                  </a:lnTo>
                  <a:lnTo>
                    <a:pt x="452628" y="377952"/>
                  </a:lnTo>
                  <a:lnTo>
                    <a:pt x="458724" y="377952"/>
                  </a:lnTo>
                  <a:close/>
                </a:path>
                <a:path w="812800" h="536575">
                  <a:moveTo>
                    <a:pt x="525780" y="54186"/>
                  </a:moveTo>
                  <a:lnTo>
                    <a:pt x="525780" y="53340"/>
                  </a:lnTo>
                  <a:lnTo>
                    <a:pt x="524256" y="53340"/>
                  </a:lnTo>
                  <a:lnTo>
                    <a:pt x="525780" y="54186"/>
                  </a:lnTo>
                  <a:close/>
                </a:path>
                <a:path w="812800" h="536575">
                  <a:moveTo>
                    <a:pt x="577596" y="525780"/>
                  </a:moveTo>
                  <a:lnTo>
                    <a:pt x="574548" y="523644"/>
                  </a:lnTo>
                  <a:lnTo>
                    <a:pt x="571500" y="525780"/>
                  </a:lnTo>
                  <a:lnTo>
                    <a:pt x="577596" y="525780"/>
                  </a:lnTo>
                  <a:close/>
                </a:path>
                <a:path w="812800" h="536575">
                  <a:moveTo>
                    <a:pt x="577596" y="534298"/>
                  </a:moveTo>
                  <a:lnTo>
                    <a:pt x="577596" y="525780"/>
                  </a:lnTo>
                  <a:lnTo>
                    <a:pt x="571500" y="525780"/>
                  </a:lnTo>
                  <a:lnTo>
                    <a:pt x="571500" y="534312"/>
                  </a:lnTo>
                  <a:lnTo>
                    <a:pt x="574548" y="536448"/>
                  </a:lnTo>
                  <a:lnTo>
                    <a:pt x="577596" y="534298"/>
                  </a:lnTo>
                  <a:close/>
                </a:path>
                <a:path w="812800" h="536575">
                  <a:moveTo>
                    <a:pt x="797052" y="379554"/>
                  </a:moveTo>
                  <a:lnTo>
                    <a:pt x="797052" y="377952"/>
                  </a:lnTo>
                  <a:lnTo>
                    <a:pt x="782477" y="377952"/>
                  </a:lnTo>
                  <a:lnTo>
                    <a:pt x="574548" y="523644"/>
                  </a:lnTo>
                  <a:lnTo>
                    <a:pt x="577596" y="525780"/>
                  </a:lnTo>
                  <a:lnTo>
                    <a:pt x="577596" y="534298"/>
                  </a:lnTo>
                  <a:lnTo>
                    <a:pt x="797052" y="379554"/>
                  </a:lnTo>
                  <a:close/>
                </a:path>
                <a:path w="812800" h="536575">
                  <a:moveTo>
                    <a:pt x="653796" y="181051"/>
                  </a:moveTo>
                  <a:lnTo>
                    <a:pt x="653796" y="178308"/>
                  </a:lnTo>
                  <a:lnTo>
                    <a:pt x="652272" y="178308"/>
                  </a:lnTo>
                  <a:lnTo>
                    <a:pt x="653796" y="181051"/>
                  </a:lnTo>
                  <a:close/>
                </a:path>
                <a:path w="812800" h="536575">
                  <a:moveTo>
                    <a:pt x="795528" y="368808"/>
                  </a:moveTo>
                  <a:lnTo>
                    <a:pt x="690372" y="368808"/>
                  </a:lnTo>
                  <a:lnTo>
                    <a:pt x="694944" y="373380"/>
                  </a:lnTo>
                  <a:lnTo>
                    <a:pt x="694944" y="377952"/>
                  </a:lnTo>
                  <a:lnTo>
                    <a:pt x="782477" y="377952"/>
                  </a:lnTo>
                  <a:lnTo>
                    <a:pt x="795528" y="368808"/>
                  </a:lnTo>
                  <a:close/>
                </a:path>
                <a:path w="812800" h="536575">
                  <a:moveTo>
                    <a:pt x="694944" y="377952"/>
                  </a:moveTo>
                  <a:lnTo>
                    <a:pt x="694944" y="373380"/>
                  </a:lnTo>
                  <a:lnTo>
                    <a:pt x="690372" y="368808"/>
                  </a:lnTo>
                  <a:lnTo>
                    <a:pt x="690372" y="377952"/>
                  </a:lnTo>
                  <a:lnTo>
                    <a:pt x="694944" y="377952"/>
                  </a:lnTo>
                  <a:close/>
                </a:path>
                <a:path w="812800" h="536575">
                  <a:moveTo>
                    <a:pt x="797052" y="377952"/>
                  </a:moveTo>
                  <a:lnTo>
                    <a:pt x="795528" y="368808"/>
                  </a:lnTo>
                  <a:lnTo>
                    <a:pt x="782477" y="377952"/>
                  </a:lnTo>
                  <a:lnTo>
                    <a:pt x="797052" y="377952"/>
                  </a:lnTo>
                  <a:close/>
                </a:path>
                <a:path w="812800" h="536575">
                  <a:moveTo>
                    <a:pt x="812292" y="368808"/>
                  </a:moveTo>
                  <a:lnTo>
                    <a:pt x="795528" y="368808"/>
                  </a:lnTo>
                  <a:lnTo>
                    <a:pt x="797052" y="377952"/>
                  </a:lnTo>
                  <a:lnTo>
                    <a:pt x="797052" y="379554"/>
                  </a:lnTo>
                  <a:lnTo>
                    <a:pt x="812292" y="368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503782" y="3777996"/>
              <a:ext cx="86995" cy="1524000"/>
            </a:xfrm>
            <a:custGeom>
              <a:avLst/>
              <a:gdLst/>
              <a:ahLst/>
              <a:cxnLst/>
              <a:rect l="l" t="t" r="r" b="b"/>
              <a:pathLst>
                <a:path w="86995" h="1524000">
                  <a:moveTo>
                    <a:pt x="28966" y="1438655"/>
                  </a:moveTo>
                  <a:lnTo>
                    <a:pt x="0" y="1438655"/>
                  </a:lnTo>
                  <a:lnTo>
                    <a:pt x="28956" y="1496567"/>
                  </a:lnTo>
                  <a:lnTo>
                    <a:pt x="28966" y="1438655"/>
                  </a:lnTo>
                  <a:close/>
                </a:path>
                <a:path w="86995" h="1524000">
                  <a:moveTo>
                    <a:pt x="57922" y="1438655"/>
                  </a:moveTo>
                  <a:lnTo>
                    <a:pt x="28966" y="1438655"/>
                  </a:lnTo>
                  <a:lnTo>
                    <a:pt x="28956" y="1453895"/>
                  </a:lnTo>
                  <a:lnTo>
                    <a:pt x="57912" y="1453895"/>
                  </a:lnTo>
                  <a:lnTo>
                    <a:pt x="57922" y="1438655"/>
                  </a:lnTo>
                  <a:close/>
                </a:path>
                <a:path w="86995" h="1524000">
                  <a:moveTo>
                    <a:pt x="86868" y="1438655"/>
                  </a:moveTo>
                  <a:lnTo>
                    <a:pt x="57922" y="1438655"/>
                  </a:lnTo>
                  <a:lnTo>
                    <a:pt x="57912" y="1453895"/>
                  </a:lnTo>
                  <a:lnTo>
                    <a:pt x="28956" y="1453895"/>
                  </a:lnTo>
                  <a:lnTo>
                    <a:pt x="28966" y="1496589"/>
                  </a:lnTo>
                  <a:lnTo>
                    <a:pt x="42672" y="1523999"/>
                  </a:lnTo>
                  <a:lnTo>
                    <a:pt x="86868" y="1438655"/>
                  </a:lnTo>
                  <a:close/>
                </a:path>
                <a:path w="86995" h="1524000">
                  <a:moveTo>
                    <a:pt x="58947" y="0"/>
                  </a:moveTo>
                  <a:lnTo>
                    <a:pt x="29991" y="0"/>
                  </a:lnTo>
                  <a:lnTo>
                    <a:pt x="28966" y="1438655"/>
                  </a:lnTo>
                  <a:lnTo>
                    <a:pt x="57922" y="1438655"/>
                  </a:lnTo>
                  <a:lnTo>
                    <a:pt x="58947" y="0"/>
                  </a:lnTo>
                  <a:close/>
                </a:path>
              </a:pathLst>
            </a:custGeom>
            <a:solidFill>
              <a:srgbClr val="32CC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640712" y="5754113"/>
            <a:ext cx="520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Ha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363584" y="3778008"/>
            <a:ext cx="4277995" cy="2482850"/>
          </a:xfrm>
          <a:custGeom>
            <a:avLst/>
            <a:gdLst/>
            <a:ahLst/>
            <a:cxnLst/>
            <a:rect l="l" t="t" r="r" b="b"/>
            <a:pathLst>
              <a:path w="4277995" h="2482850">
                <a:moveTo>
                  <a:pt x="1028788" y="0"/>
                </a:moveTo>
                <a:lnTo>
                  <a:pt x="1008341" y="0"/>
                </a:lnTo>
                <a:lnTo>
                  <a:pt x="990600" y="0"/>
                </a:lnTo>
                <a:lnTo>
                  <a:pt x="972642" y="0"/>
                </a:lnTo>
                <a:lnTo>
                  <a:pt x="0" y="1440180"/>
                </a:lnTo>
                <a:lnTo>
                  <a:pt x="22860" y="1456944"/>
                </a:lnTo>
                <a:lnTo>
                  <a:pt x="1002665" y="8394"/>
                </a:lnTo>
                <a:lnTo>
                  <a:pt x="1025652" y="24384"/>
                </a:lnTo>
                <a:lnTo>
                  <a:pt x="1028788" y="0"/>
                </a:lnTo>
                <a:close/>
              </a:path>
              <a:path w="4277995" h="2482850">
                <a:moveTo>
                  <a:pt x="1687068" y="762000"/>
                </a:moveTo>
                <a:lnTo>
                  <a:pt x="1592580" y="772668"/>
                </a:lnTo>
                <a:lnTo>
                  <a:pt x="1608086" y="796950"/>
                </a:lnTo>
                <a:lnTo>
                  <a:pt x="231648" y="1665732"/>
                </a:lnTo>
                <a:lnTo>
                  <a:pt x="246888" y="1688592"/>
                </a:lnTo>
                <a:lnTo>
                  <a:pt x="1622856" y="820102"/>
                </a:lnTo>
                <a:lnTo>
                  <a:pt x="1635252" y="839520"/>
                </a:lnTo>
                <a:lnTo>
                  <a:pt x="1638300" y="844296"/>
                </a:lnTo>
                <a:lnTo>
                  <a:pt x="1687068" y="762000"/>
                </a:lnTo>
                <a:close/>
              </a:path>
              <a:path w="4277995" h="2482850">
                <a:moveTo>
                  <a:pt x="2906268" y="1371600"/>
                </a:moveTo>
                <a:lnTo>
                  <a:pt x="2813304" y="1350264"/>
                </a:lnTo>
                <a:lnTo>
                  <a:pt x="2819908" y="1378216"/>
                </a:lnTo>
                <a:lnTo>
                  <a:pt x="388620" y="1967484"/>
                </a:lnTo>
                <a:lnTo>
                  <a:pt x="396240" y="1996440"/>
                </a:lnTo>
                <a:lnTo>
                  <a:pt x="2826715" y="1406994"/>
                </a:lnTo>
                <a:lnTo>
                  <a:pt x="2833116" y="1434084"/>
                </a:lnTo>
                <a:lnTo>
                  <a:pt x="2840736" y="1427568"/>
                </a:lnTo>
                <a:lnTo>
                  <a:pt x="2906268" y="1371600"/>
                </a:lnTo>
                <a:close/>
              </a:path>
              <a:path w="4277995" h="2482850">
                <a:moveTo>
                  <a:pt x="4277868" y="2438400"/>
                </a:moveTo>
                <a:lnTo>
                  <a:pt x="4192524" y="2395728"/>
                </a:lnTo>
                <a:lnTo>
                  <a:pt x="4192524" y="2424684"/>
                </a:lnTo>
                <a:lnTo>
                  <a:pt x="391668" y="2424684"/>
                </a:lnTo>
                <a:lnTo>
                  <a:pt x="391668" y="2453640"/>
                </a:lnTo>
                <a:lnTo>
                  <a:pt x="4192524" y="2453640"/>
                </a:lnTo>
                <a:lnTo>
                  <a:pt x="4192524" y="2482596"/>
                </a:lnTo>
                <a:lnTo>
                  <a:pt x="4207764" y="2474696"/>
                </a:lnTo>
                <a:lnTo>
                  <a:pt x="4277868" y="2438400"/>
                </a:lnTo>
                <a:close/>
              </a:path>
            </a:pathLst>
          </a:custGeom>
          <a:solidFill>
            <a:srgbClr val="FF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9412089" y="6790643"/>
            <a:ext cx="146685" cy="1689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857503"/>
            <a:ext cx="34505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Test Teknikleri </a:t>
            </a:r>
            <a:r>
              <a:rPr sz="3200" dirty="0"/>
              <a:t>-</a:t>
            </a:r>
            <a:r>
              <a:rPr sz="3200" spc="-135" dirty="0"/>
              <a:t> </a:t>
            </a:r>
            <a:r>
              <a:rPr sz="3200" dirty="0"/>
              <a:t>2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33800" y="1596789"/>
            <a:ext cx="5459730" cy="44989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Koda dayalı</a:t>
            </a:r>
            <a:endParaRPr sz="24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spc="-5" dirty="0">
                <a:latin typeface="Arial"/>
                <a:cs typeface="Arial"/>
              </a:rPr>
              <a:t>Kontrol akışına </a:t>
            </a:r>
            <a:r>
              <a:rPr sz="2000" dirty="0">
                <a:latin typeface="Arial"/>
                <a:cs typeface="Arial"/>
              </a:rPr>
              <a:t>göre (“control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flow-based”)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Veri </a:t>
            </a:r>
            <a:r>
              <a:rPr sz="2000" spc="-5" dirty="0">
                <a:latin typeface="Arial"/>
                <a:cs typeface="Arial"/>
              </a:rPr>
              <a:t>akışına </a:t>
            </a:r>
            <a:r>
              <a:rPr sz="2000" dirty="0">
                <a:latin typeface="Arial"/>
                <a:cs typeface="Arial"/>
              </a:rPr>
              <a:t>göre (“data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flow-based”)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659999"/>
              </a:buClr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25"/>
              </a:spcBef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Arial"/>
                <a:cs typeface="Arial"/>
              </a:rPr>
              <a:t>Uygulamanın </a:t>
            </a:r>
            <a:r>
              <a:rPr sz="2400" spc="-5" dirty="0">
                <a:latin typeface="Arial"/>
                <a:cs typeface="Arial"/>
              </a:rPr>
              <a:t>türüne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dayalı</a:t>
            </a:r>
            <a:endParaRPr sz="24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77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Nesne </a:t>
            </a:r>
            <a:r>
              <a:rPr sz="2000" spc="-5" dirty="0">
                <a:latin typeface="Arial"/>
                <a:cs typeface="Arial"/>
              </a:rPr>
              <a:t>tabanlı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(“object-oriented”)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72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Web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tabanlı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72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spc="-5" dirty="0">
                <a:latin typeface="Arial"/>
                <a:cs typeface="Arial"/>
              </a:rPr>
              <a:t>Grafik kullanıcı </a:t>
            </a:r>
            <a:r>
              <a:rPr sz="2000" dirty="0">
                <a:latin typeface="Arial"/>
                <a:cs typeface="Arial"/>
              </a:rPr>
              <a:t>arayüzü (“GUI”)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esaslı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72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Eşzamanlı / paralel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(“concurrent”)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72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spc="-5" dirty="0">
                <a:latin typeface="Arial"/>
                <a:cs typeface="Arial"/>
              </a:rPr>
              <a:t>Dağıtık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(“distributed”)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72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Gerçek zamanlı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(“real-time”)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857503"/>
            <a:ext cx="5504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Kara-Kutu </a:t>
            </a:r>
            <a:r>
              <a:rPr sz="3200" dirty="0"/>
              <a:t>/ </a:t>
            </a:r>
            <a:r>
              <a:rPr sz="3200" spc="-5" dirty="0"/>
              <a:t>Beyaz-Kutu</a:t>
            </a:r>
            <a:r>
              <a:rPr sz="3200" spc="-114" dirty="0"/>
              <a:t> </a:t>
            </a:r>
            <a:r>
              <a:rPr sz="3200" spc="-5" dirty="0"/>
              <a:t>Test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74060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3" y="3428993"/>
                </a:moveTo>
                <a:lnTo>
                  <a:pt x="9143993" y="0"/>
                </a:lnTo>
                <a:lnTo>
                  <a:pt x="0" y="0"/>
                </a:lnTo>
                <a:lnTo>
                  <a:pt x="0" y="3428993"/>
                </a:lnTo>
                <a:lnTo>
                  <a:pt x="9143993" y="3428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3800" y="1596789"/>
            <a:ext cx="5999480" cy="39033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Kara kutu (“black-box”)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test</a:t>
            </a:r>
            <a:endParaRPr sz="24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spc="-5" dirty="0">
                <a:latin typeface="Arial"/>
                <a:cs typeface="Arial"/>
              </a:rPr>
              <a:t>Eş </a:t>
            </a:r>
            <a:r>
              <a:rPr sz="2000" dirty="0">
                <a:latin typeface="Arial"/>
                <a:cs typeface="Arial"/>
              </a:rPr>
              <a:t>değerlere </a:t>
            </a:r>
            <a:r>
              <a:rPr sz="2000" spc="-5" dirty="0">
                <a:latin typeface="Arial"/>
                <a:cs typeface="Arial"/>
              </a:rPr>
              <a:t>bölme </a:t>
            </a:r>
            <a:r>
              <a:rPr sz="2000" dirty="0">
                <a:latin typeface="Arial"/>
                <a:cs typeface="Arial"/>
              </a:rPr>
              <a:t>(“equivalence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partitioning”)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Uç değerler analizi (“boundary-value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analysis”)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Karar tablosu (“decision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table”)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spc="-5" dirty="0">
                <a:latin typeface="Arial"/>
                <a:cs typeface="Arial"/>
              </a:rPr>
              <a:t>Belgelenmiş </a:t>
            </a:r>
            <a:r>
              <a:rPr sz="2000" dirty="0">
                <a:latin typeface="Arial"/>
                <a:cs typeface="Arial"/>
              </a:rPr>
              <a:t>özelliklere göre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test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Rastgele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test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659999"/>
              </a:buClr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00"/>
              </a:spcBef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Beyaz kutu (“white-box”)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test</a:t>
            </a:r>
            <a:endParaRPr sz="24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4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spc="-5" dirty="0">
                <a:latin typeface="Arial"/>
                <a:cs typeface="Arial"/>
              </a:rPr>
              <a:t>Kontrol akışına </a:t>
            </a:r>
            <a:r>
              <a:rPr sz="2000" dirty="0">
                <a:latin typeface="Arial"/>
                <a:cs typeface="Arial"/>
              </a:rPr>
              <a:t>göre </a:t>
            </a:r>
            <a:r>
              <a:rPr sz="2000" spc="-5" dirty="0">
                <a:latin typeface="Arial"/>
                <a:cs typeface="Arial"/>
              </a:rPr>
              <a:t>(“control-flow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based”)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Veri </a:t>
            </a:r>
            <a:r>
              <a:rPr sz="2000" spc="-5" dirty="0">
                <a:latin typeface="Arial"/>
                <a:cs typeface="Arial"/>
              </a:rPr>
              <a:t>akışına </a:t>
            </a:r>
            <a:r>
              <a:rPr sz="2000" dirty="0">
                <a:latin typeface="Arial"/>
                <a:cs typeface="Arial"/>
              </a:rPr>
              <a:t>göre </a:t>
            </a:r>
            <a:r>
              <a:rPr sz="2000" spc="-5" dirty="0">
                <a:latin typeface="Arial"/>
                <a:cs typeface="Arial"/>
              </a:rPr>
              <a:t>(“data-flow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based”)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923035"/>
            <a:ext cx="66681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70" dirty="0"/>
              <a:t>E</a:t>
            </a:r>
            <a:r>
              <a:rPr b="0" spc="70" dirty="0">
                <a:latin typeface="Arial"/>
                <a:cs typeface="Arial"/>
              </a:rPr>
              <a:t>ş </a:t>
            </a:r>
            <a:r>
              <a:rPr spc="15" dirty="0"/>
              <a:t>De</a:t>
            </a:r>
            <a:r>
              <a:rPr b="0" spc="15" dirty="0">
                <a:latin typeface="Arial"/>
                <a:cs typeface="Arial"/>
              </a:rPr>
              <a:t>ğ</a:t>
            </a:r>
            <a:r>
              <a:rPr spc="15" dirty="0"/>
              <a:t>erlere </a:t>
            </a:r>
            <a:r>
              <a:rPr spc="-10" dirty="0"/>
              <a:t>Bölme </a:t>
            </a:r>
            <a:r>
              <a:rPr spc="-5" dirty="0"/>
              <a:t>(Kara Kutu):</a:t>
            </a:r>
            <a:r>
              <a:rPr spc="-55" dirty="0"/>
              <a:t> </a:t>
            </a:r>
            <a:r>
              <a:rPr spc="-5" dirty="0"/>
              <a:t>Örnek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7600" y="1748433"/>
            <a:ext cx="6583680" cy="206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10000 </a:t>
            </a:r>
            <a:r>
              <a:rPr sz="1600" dirty="0">
                <a:latin typeface="Arial"/>
                <a:cs typeface="Arial"/>
              </a:rPr>
              <a:t>ile </a:t>
            </a:r>
            <a:r>
              <a:rPr sz="1600" spc="-5" dirty="0">
                <a:latin typeface="Arial"/>
                <a:cs typeface="Arial"/>
              </a:rPr>
              <a:t>15000 </a:t>
            </a:r>
            <a:r>
              <a:rPr sz="1600" spc="-15" dirty="0">
                <a:latin typeface="Arial"/>
                <a:cs typeface="Arial"/>
              </a:rPr>
              <a:t>YTL </a:t>
            </a:r>
            <a:r>
              <a:rPr sz="1600" spc="-5" dirty="0">
                <a:latin typeface="Arial"/>
                <a:cs typeface="Arial"/>
              </a:rPr>
              <a:t>arasındaki kredi değerlerini işleyen </a:t>
            </a:r>
            <a:r>
              <a:rPr sz="1600" dirty="0">
                <a:latin typeface="Arial"/>
                <a:cs typeface="Arial"/>
              </a:rPr>
              <a:t>bir </a:t>
            </a:r>
            <a:r>
              <a:rPr sz="1600" spc="-5" dirty="0">
                <a:latin typeface="Arial"/>
                <a:cs typeface="Arial"/>
              </a:rPr>
              <a:t>program </a:t>
            </a:r>
            <a:r>
              <a:rPr sz="1600" dirty="0">
                <a:latin typeface="Arial"/>
                <a:cs typeface="Arial"/>
              </a:rPr>
              <a:t>için,  </a:t>
            </a:r>
            <a:r>
              <a:rPr sz="1600" spc="-5" dirty="0">
                <a:latin typeface="Arial"/>
                <a:cs typeface="Arial"/>
              </a:rPr>
              <a:t>değer uzayı 3’e bölünür </a:t>
            </a:r>
            <a:r>
              <a:rPr sz="1600" dirty="0">
                <a:latin typeface="Arial"/>
                <a:cs typeface="Arial"/>
              </a:rPr>
              <a:t>(eşitlik </a:t>
            </a:r>
            <a:r>
              <a:rPr sz="1600" spc="-5" dirty="0">
                <a:latin typeface="Arial"/>
                <a:cs typeface="Arial"/>
              </a:rPr>
              <a:t>aralığı -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E.A):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Arial"/>
                <a:cs typeface="Arial"/>
              </a:rPr>
              <a:t>EA-1: x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&lt;10000;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latin typeface="Arial"/>
                <a:cs typeface="Arial"/>
              </a:rPr>
              <a:t>EA-2: 10000 &lt;= x &lt;=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15000;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Arial"/>
                <a:cs typeface="Arial"/>
              </a:rPr>
              <a:t>EA3: x &lt;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15000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Arial"/>
              <a:cs typeface="Arial"/>
            </a:endParaRPr>
          </a:p>
          <a:p>
            <a:pPr marL="3221990">
              <a:lnSpc>
                <a:spcPct val="100000"/>
              </a:lnSpc>
            </a:pPr>
            <a:r>
              <a:rPr sz="1400" i="1" spc="-5" dirty="0">
                <a:latin typeface="Arial"/>
                <a:cs typeface="Arial"/>
              </a:rPr>
              <a:t>do</a:t>
            </a:r>
            <a:r>
              <a:rPr sz="1400" spc="-5" dirty="0">
                <a:latin typeface="Arial"/>
                <a:cs typeface="Arial"/>
              </a:rPr>
              <a:t>ğ</a:t>
            </a:r>
            <a:r>
              <a:rPr sz="1400" i="1" spc="-5" dirty="0">
                <a:latin typeface="Arial"/>
                <a:cs typeface="Arial"/>
              </a:rPr>
              <a:t>ru </a:t>
            </a:r>
            <a:r>
              <a:rPr sz="1400" i="1" dirty="0">
                <a:latin typeface="Arial"/>
                <a:cs typeface="Arial"/>
              </a:rPr>
              <a:t>aralık (“valid</a:t>
            </a:r>
            <a:r>
              <a:rPr sz="1400" i="1" spc="-10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partition”)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774060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3" y="3428993"/>
                  </a:moveTo>
                  <a:lnTo>
                    <a:pt x="9143993" y="0"/>
                  </a:lnTo>
                  <a:lnTo>
                    <a:pt x="0" y="0"/>
                  </a:lnTo>
                  <a:lnTo>
                    <a:pt x="0" y="3428993"/>
                  </a:lnTo>
                  <a:lnTo>
                    <a:pt x="9143993" y="34289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94082" y="4256532"/>
              <a:ext cx="6380988" cy="21244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76150" y="6004560"/>
              <a:ext cx="1838325" cy="233679"/>
            </a:xfrm>
            <a:custGeom>
              <a:avLst/>
              <a:gdLst/>
              <a:ahLst/>
              <a:cxnLst/>
              <a:rect l="l" t="t" r="r" b="b"/>
              <a:pathLst>
                <a:path w="1838325" h="233679">
                  <a:moveTo>
                    <a:pt x="918570" y="199724"/>
                  </a:moveTo>
                  <a:lnTo>
                    <a:pt x="915924" y="193548"/>
                  </a:lnTo>
                  <a:lnTo>
                    <a:pt x="911352" y="181356"/>
                  </a:lnTo>
                  <a:lnTo>
                    <a:pt x="903732" y="170688"/>
                  </a:lnTo>
                  <a:lnTo>
                    <a:pt x="876300" y="143256"/>
                  </a:lnTo>
                  <a:lnTo>
                    <a:pt x="841248" y="123444"/>
                  </a:lnTo>
                  <a:lnTo>
                    <a:pt x="798576" y="111252"/>
                  </a:lnTo>
                  <a:lnTo>
                    <a:pt x="781812" y="109728"/>
                  </a:lnTo>
                  <a:lnTo>
                    <a:pt x="156972" y="109728"/>
                  </a:lnTo>
                  <a:lnTo>
                    <a:pt x="126492" y="106680"/>
                  </a:lnTo>
                  <a:lnTo>
                    <a:pt x="85344" y="96012"/>
                  </a:lnTo>
                  <a:lnTo>
                    <a:pt x="51816" y="76200"/>
                  </a:lnTo>
                  <a:lnTo>
                    <a:pt x="19812" y="41148"/>
                  </a:lnTo>
                  <a:lnTo>
                    <a:pt x="9144" y="10668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6096" y="36576"/>
                  </a:lnTo>
                  <a:lnTo>
                    <a:pt x="45720" y="85344"/>
                  </a:lnTo>
                  <a:lnTo>
                    <a:pt x="82296" y="105156"/>
                  </a:lnTo>
                  <a:lnTo>
                    <a:pt x="124968" y="117348"/>
                  </a:lnTo>
                  <a:lnTo>
                    <a:pt x="140208" y="118872"/>
                  </a:lnTo>
                  <a:lnTo>
                    <a:pt x="781812" y="118872"/>
                  </a:lnTo>
                  <a:lnTo>
                    <a:pt x="795528" y="120396"/>
                  </a:lnTo>
                  <a:lnTo>
                    <a:pt x="848868" y="137160"/>
                  </a:lnTo>
                  <a:lnTo>
                    <a:pt x="880872" y="158496"/>
                  </a:lnTo>
                  <a:lnTo>
                    <a:pt x="906780" y="196596"/>
                  </a:lnTo>
                  <a:lnTo>
                    <a:pt x="911352" y="205740"/>
                  </a:lnTo>
                  <a:lnTo>
                    <a:pt x="912876" y="216408"/>
                  </a:lnTo>
                  <a:lnTo>
                    <a:pt x="914400" y="228600"/>
                  </a:lnTo>
                  <a:lnTo>
                    <a:pt x="914400" y="216408"/>
                  </a:lnTo>
                  <a:lnTo>
                    <a:pt x="918570" y="199724"/>
                  </a:lnTo>
                  <a:close/>
                </a:path>
                <a:path w="1838325" h="233679">
                  <a:moveTo>
                    <a:pt x="923544" y="228600"/>
                  </a:moveTo>
                  <a:lnTo>
                    <a:pt x="920496" y="204216"/>
                  </a:lnTo>
                  <a:lnTo>
                    <a:pt x="918570" y="199724"/>
                  </a:lnTo>
                  <a:lnTo>
                    <a:pt x="914400" y="216408"/>
                  </a:lnTo>
                  <a:lnTo>
                    <a:pt x="914400" y="228600"/>
                  </a:lnTo>
                  <a:lnTo>
                    <a:pt x="923544" y="228600"/>
                  </a:lnTo>
                  <a:close/>
                </a:path>
                <a:path w="1838325" h="233679">
                  <a:moveTo>
                    <a:pt x="923544" y="228600"/>
                  </a:moveTo>
                  <a:lnTo>
                    <a:pt x="914400" y="228600"/>
                  </a:lnTo>
                  <a:lnTo>
                    <a:pt x="915924" y="231648"/>
                  </a:lnTo>
                  <a:lnTo>
                    <a:pt x="918972" y="233172"/>
                  </a:lnTo>
                  <a:lnTo>
                    <a:pt x="922020" y="231648"/>
                  </a:lnTo>
                  <a:lnTo>
                    <a:pt x="923544" y="228600"/>
                  </a:lnTo>
                  <a:close/>
                </a:path>
                <a:path w="1838325" h="233679">
                  <a:moveTo>
                    <a:pt x="1837944" y="0"/>
                  </a:moveTo>
                  <a:lnTo>
                    <a:pt x="1828800" y="0"/>
                  </a:lnTo>
                  <a:lnTo>
                    <a:pt x="1825752" y="21336"/>
                  </a:lnTo>
                  <a:lnTo>
                    <a:pt x="1816608" y="42672"/>
                  </a:lnTo>
                  <a:lnTo>
                    <a:pt x="1784604" y="77724"/>
                  </a:lnTo>
                  <a:lnTo>
                    <a:pt x="1751076" y="96012"/>
                  </a:lnTo>
                  <a:lnTo>
                    <a:pt x="1709928" y="106680"/>
                  </a:lnTo>
                  <a:lnTo>
                    <a:pt x="1696212" y="108204"/>
                  </a:lnTo>
                  <a:lnTo>
                    <a:pt x="1680972" y="109728"/>
                  </a:lnTo>
                  <a:lnTo>
                    <a:pt x="1054608" y="109728"/>
                  </a:lnTo>
                  <a:lnTo>
                    <a:pt x="1039368" y="111252"/>
                  </a:lnTo>
                  <a:lnTo>
                    <a:pt x="996696" y="123444"/>
                  </a:lnTo>
                  <a:lnTo>
                    <a:pt x="960120" y="143256"/>
                  </a:lnTo>
                  <a:lnTo>
                    <a:pt x="932688" y="170688"/>
                  </a:lnTo>
                  <a:lnTo>
                    <a:pt x="918570" y="199724"/>
                  </a:lnTo>
                  <a:lnTo>
                    <a:pt x="920496" y="204216"/>
                  </a:lnTo>
                  <a:lnTo>
                    <a:pt x="923544" y="228600"/>
                  </a:lnTo>
                  <a:lnTo>
                    <a:pt x="923544" y="217932"/>
                  </a:lnTo>
                  <a:lnTo>
                    <a:pt x="929640" y="196596"/>
                  </a:lnTo>
                  <a:lnTo>
                    <a:pt x="934212" y="185928"/>
                  </a:lnTo>
                  <a:lnTo>
                    <a:pt x="940308" y="176784"/>
                  </a:lnTo>
                  <a:lnTo>
                    <a:pt x="947928" y="167640"/>
                  </a:lnTo>
                  <a:lnTo>
                    <a:pt x="957072" y="160020"/>
                  </a:lnTo>
                  <a:lnTo>
                    <a:pt x="966216" y="150876"/>
                  </a:lnTo>
                  <a:lnTo>
                    <a:pt x="987552" y="138684"/>
                  </a:lnTo>
                  <a:lnTo>
                    <a:pt x="999744" y="132588"/>
                  </a:lnTo>
                  <a:lnTo>
                    <a:pt x="1027176" y="123444"/>
                  </a:lnTo>
                  <a:lnTo>
                    <a:pt x="1040892" y="121920"/>
                  </a:lnTo>
                  <a:lnTo>
                    <a:pt x="1056132" y="118872"/>
                  </a:lnTo>
                  <a:lnTo>
                    <a:pt x="1696212" y="118872"/>
                  </a:lnTo>
                  <a:lnTo>
                    <a:pt x="1712976" y="115824"/>
                  </a:lnTo>
                  <a:lnTo>
                    <a:pt x="1726692" y="114300"/>
                  </a:lnTo>
                  <a:lnTo>
                    <a:pt x="1767840" y="99060"/>
                  </a:lnTo>
                  <a:lnTo>
                    <a:pt x="1801368" y="76200"/>
                  </a:lnTo>
                  <a:lnTo>
                    <a:pt x="1825752" y="45720"/>
                  </a:lnTo>
                  <a:lnTo>
                    <a:pt x="1834896" y="24384"/>
                  </a:lnTo>
                  <a:lnTo>
                    <a:pt x="18379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959470" y="6258557"/>
            <a:ext cx="16611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258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ş</a:t>
            </a:r>
            <a:r>
              <a:rPr sz="1400" i="1" dirty="0">
                <a:latin typeface="Arial"/>
                <a:cs typeface="Arial"/>
              </a:rPr>
              <a:t>itlik aralı</a:t>
            </a:r>
            <a:r>
              <a:rPr sz="1400" dirty="0">
                <a:latin typeface="Arial"/>
                <a:cs typeface="Arial"/>
              </a:rPr>
              <a:t>ğ</a:t>
            </a:r>
            <a:r>
              <a:rPr sz="1400" i="1" dirty="0">
                <a:latin typeface="Arial"/>
                <a:cs typeface="Arial"/>
              </a:rPr>
              <a:t>ı  </a:t>
            </a:r>
            <a:r>
              <a:rPr sz="1400" i="1" spc="-5" dirty="0">
                <a:latin typeface="Arial"/>
                <a:cs typeface="Arial"/>
              </a:rPr>
              <a:t>(“equivalence</a:t>
            </a:r>
            <a:r>
              <a:rPr sz="1400" i="1" spc="-8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class”)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09150" y="3925823"/>
            <a:ext cx="2676525" cy="234950"/>
          </a:xfrm>
          <a:custGeom>
            <a:avLst/>
            <a:gdLst/>
            <a:ahLst/>
            <a:cxnLst/>
            <a:rect l="l" t="t" r="r" b="b"/>
            <a:pathLst>
              <a:path w="2676525" h="234950">
                <a:moveTo>
                  <a:pt x="1324356" y="53340"/>
                </a:moveTo>
                <a:lnTo>
                  <a:pt x="1324356" y="36576"/>
                </a:lnTo>
                <a:lnTo>
                  <a:pt x="1316736" y="47244"/>
                </a:lnTo>
                <a:lnTo>
                  <a:pt x="1307592" y="56388"/>
                </a:lnTo>
                <a:lnTo>
                  <a:pt x="1296924" y="65532"/>
                </a:lnTo>
                <a:lnTo>
                  <a:pt x="1284732" y="73152"/>
                </a:lnTo>
                <a:lnTo>
                  <a:pt x="1271016" y="82296"/>
                </a:lnTo>
                <a:lnTo>
                  <a:pt x="1255776" y="88392"/>
                </a:lnTo>
                <a:lnTo>
                  <a:pt x="1239012" y="96012"/>
                </a:lnTo>
                <a:lnTo>
                  <a:pt x="1220724" y="100584"/>
                </a:lnTo>
                <a:lnTo>
                  <a:pt x="1200912" y="106680"/>
                </a:lnTo>
                <a:lnTo>
                  <a:pt x="1181100" y="109728"/>
                </a:lnTo>
                <a:lnTo>
                  <a:pt x="1159764" y="112776"/>
                </a:lnTo>
                <a:lnTo>
                  <a:pt x="1138428" y="114300"/>
                </a:lnTo>
                <a:lnTo>
                  <a:pt x="227076" y="114300"/>
                </a:lnTo>
                <a:lnTo>
                  <a:pt x="202692" y="115824"/>
                </a:lnTo>
                <a:lnTo>
                  <a:pt x="181356" y="117348"/>
                </a:lnTo>
                <a:lnTo>
                  <a:pt x="138684" y="123444"/>
                </a:lnTo>
                <a:lnTo>
                  <a:pt x="118872" y="129540"/>
                </a:lnTo>
                <a:lnTo>
                  <a:pt x="100584" y="134112"/>
                </a:lnTo>
                <a:lnTo>
                  <a:pt x="51816" y="156972"/>
                </a:lnTo>
                <a:lnTo>
                  <a:pt x="18288" y="185928"/>
                </a:lnTo>
                <a:lnTo>
                  <a:pt x="10668" y="196596"/>
                </a:lnTo>
                <a:lnTo>
                  <a:pt x="10668" y="198120"/>
                </a:lnTo>
                <a:lnTo>
                  <a:pt x="4572" y="208788"/>
                </a:lnTo>
                <a:lnTo>
                  <a:pt x="0" y="220980"/>
                </a:lnTo>
                <a:lnTo>
                  <a:pt x="0" y="233172"/>
                </a:lnTo>
                <a:lnTo>
                  <a:pt x="9144" y="234696"/>
                </a:lnTo>
                <a:lnTo>
                  <a:pt x="9144" y="228600"/>
                </a:lnTo>
                <a:lnTo>
                  <a:pt x="10668" y="222504"/>
                </a:lnTo>
                <a:lnTo>
                  <a:pt x="12192" y="217170"/>
                </a:lnTo>
                <a:lnTo>
                  <a:pt x="12192" y="213360"/>
                </a:lnTo>
                <a:lnTo>
                  <a:pt x="18288" y="202692"/>
                </a:lnTo>
                <a:lnTo>
                  <a:pt x="45720" y="173736"/>
                </a:lnTo>
                <a:lnTo>
                  <a:pt x="86868" y="149352"/>
                </a:lnTo>
                <a:lnTo>
                  <a:pt x="121920" y="138684"/>
                </a:lnTo>
                <a:lnTo>
                  <a:pt x="141732" y="132588"/>
                </a:lnTo>
                <a:lnTo>
                  <a:pt x="161544" y="129540"/>
                </a:lnTo>
                <a:lnTo>
                  <a:pt x="182880" y="126492"/>
                </a:lnTo>
                <a:lnTo>
                  <a:pt x="202692" y="125076"/>
                </a:lnTo>
                <a:lnTo>
                  <a:pt x="1115568" y="124968"/>
                </a:lnTo>
                <a:lnTo>
                  <a:pt x="1161288" y="121920"/>
                </a:lnTo>
                <a:lnTo>
                  <a:pt x="1182624" y="118872"/>
                </a:lnTo>
                <a:lnTo>
                  <a:pt x="1202436" y="115824"/>
                </a:lnTo>
                <a:lnTo>
                  <a:pt x="1222248" y="109728"/>
                </a:lnTo>
                <a:lnTo>
                  <a:pt x="1240536" y="105156"/>
                </a:lnTo>
                <a:lnTo>
                  <a:pt x="1258824" y="97536"/>
                </a:lnTo>
                <a:lnTo>
                  <a:pt x="1289304" y="82296"/>
                </a:lnTo>
                <a:lnTo>
                  <a:pt x="1303020" y="73152"/>
                </a:lnTo>
                <a:lnTo>
                  <a:pt x="1313688" y="64008"/>
                </a:lnTo>
                <a:lnTo>
                  <a:pt x="1324356" y="53340"/>
                </a:lnTo>
                <a:close/>
              </a:path>
              <a:path w="2676525" h="234950">
                <a:moveTo>
                  <a:pt x="13716" y="211836"/>
                </a:moveTo>
                <a:lnTo>
                  <a:pt x="12192" y="213360"/>
                </a:lnTo>
                <a:lnTo>
                  <a:pt x="12192" y="217170"/>
                </a:lnTo>
                <a:lnTo>
                  <a:pt x="13716" y="211836"/>
                </a:lnTo>
                <a:close/>
              </a:path>
              <a:path w="2676525" h="234950">
                <a:moveTo>
                  <a:pt x="1331976" y="42672"/>
                </a:moveTo>
                <a:lnTo>
                  <a:pt x="1331976" y="15240"/>
                </a:lnTo>
                <a:lnTo>
                  <a:pt x="1328928" y="27432"/>
                </a:lnTo>
                <a:lnTo>
                  <a:pt x="1328928" y="25908"/>
                </a:lnTo>
                <a:lnTo>
                  <a:pt x="1322832" y="36576"/>
                </a:lnTo>
                <a:lnTo>
                  <a:pt x="1324356" y="36576"/>
                </a:lnTo>
                <a:lnTo>
                  <a:pt x="1324356" y="53340"/>
                </a:lnTo>
                <a:lnTo>
                  <a:pt x="1331976" y="42672"/>
                </a:lnTo>
                <a:close/>
              </a:path>
              <a:path w="2676525" h="234950">
                <a:moveTo>
                  <a:pt x="1342644" y="6096"/>
                </a:moveTo>
                <a:lnTo>
                  <a:pt x="1342644" y="4572"/>
                </a:lnTo>
                <a:lnTo>
                  <a:pt x="1341120" y="1524"/>
                </a:lnTo>
                <a:lnTo>
                  <a:pt x="1338072" y="0"/>
                </a:lnTo>
                <a:lnTo>
                  <a:pt x="1335024" y="1524"/>
                </a:lnTo>
                <a:lnTo>
                  <a:pt x="1333500" y="4572"/>
                </a:lnTo>
                <a:lnTo>
                  <a:pt x="1331976" y="10668"/>
                </a:lnTo>
                <a:lnTo>
                  <a:pt x="1331976" y="41148"/>
                </a:lnTo>
                <a:lnTo>
                  <a:pt x="1333500" y="38481"/>
                </a:lnTo>
                <a:lnTo>
                  <a:pt x="1333500" y="6096"/>
                </a:lnTo>
                <a:lnTo>
                  <a:pt x="1342644" y="6096"/>
                </a:lnTo>
                <a:close/>
              </a:path>
              <a:path w="2676525" h="234950">
                <a:moveTo>
                  <a:pt x="1342644" y="12192"/>
                </a:moveTo>
                <a:lnTo>
                  <a:pt x="1342644" y="6096"/>
                </a:lnTo>
                <a:lnTo>
                  <a:pt x="1333500" y="6096"/>
                </a:lnTo>
                <a:lnTo>
                  <a:pt x="1333500" y="18288"/>
                </a:lnTo>
                <a:lnTo>
                  <a:pt x="1338072" y="28956"/>
                </a:lnTo>
                <a:lnTo>
                  <a:pt x="1341120" y="18288"/>
                </a:lnTo>
                <a:lnTo>
                  <a:pt x="1342644" y="12192"/>
                </a:lnTo>
                <a:close/>
              </a:path>
              <a:path w="2676525" h="234950">
                <a:moveTo>
                  <a:pt x="1347216" y="27432"/>
                </a:moveTo>
                <a:lnTo>
                  <a:pt x="1344168" y="16764"/>
                </a:lnTo>
                <a:lnTo>
                  <a:pt x="1342644" y="10668"/>
                </a:lnTo>
                <a:lnTo>
                  <a:pt x="1342644" y="12192"/>
                </a:lnTo>
                <a:lnTo>
                  <a:pt x="1341120" y="18288"/>
                </a:lnTo>
                <a:lnTo>
                  <a:pt x="1338072" y="28956"/>
                </a:lnTo>
                <a:lnTo>
                  <a:pt x="1333500" y="18288"/>
                </a:lnTo>
                <a:lnTo>
                  <a:pt x="1333500" y="38481"/>
                </a:lnTo>
                <a:lnTo>
                  <a:pt x="1338072" y="30480"/>
                </a:lnTo>
                <a:lnTo>
                  <a:pt x="1344168" y="41148"/>
                </a:lnTo>
                <a:lnTo>
                  <a:pt x="1344168" y="42672"/>
                </a:lnTo>
                <a:lnTo>
                  <a:pt x="1345692" y="44500"/>
                </a:lnTo>
                <a:lnTo>
                  <a:pt x="1345692" y="25908"/>
                </a:lnTo>
                <a:lnTo>
                  <a:pt x="1347216" y="27432"/>
                </a:lnTo>
                <a:close/>
              </a:path>
              <a:path w="2676525" h="234950">
                <a:moveTo>
                  <a:pt x="2665476" y="224028"/>
                </a:moveTo>
                <a:lnTo>
                  <a:pt x="2665476" y="196596"/>
                </a:lnTo>
                <a:lnTo>
                  <a:pt x="2657856" y="185928"/>
                </a:lnTo>
                <a:lnTo>
                  <a:pt x="2622804" y="156972"/>
                </a:lnTo>
                <a:lnTo>
                  <a:pt x="2574036" y="134112"/>
                </a:lnTo>
                <a:lnTo>
                  <a:pt x="2555748" y="129540"/>
                </a:lnTo>
                <a:lnTo>
                  <a:pt x="2535936" y="123444"/>
                </a:lnTo>
                <a:lnTo>
                  <a:pt x="2516124" y="120396"/>
                </a:lnTo>
                <a:lnTo>
                  <a:pt x="2494788" y="117348"/>
                </a:lnTo>
                <a:lnTo>
                  <a:pt x="2449068" y="114300"/>
                </a:lnTo>
                <a:lnTo>
                  <a:pt x="1536192" y="114191"/>
                </a:lnTo>
                <a:lnTo>
                  <a:pt x="1516380" y="112776"/>
                </a:lnTo>
                <a:lnTo>
                  <a:pt x="1495044" y="109728"/>
                </a:lnTo>
                <a:lnTo>
                  <a:pt x="1475232" y="106680"/>
                </a:lnTo>
                <a:lnTo>
                  <a:pt x="1455420" y="100584"/>
                </a:lnTo>
                <a:lnTo>
                  <a:pt x="1437132" y="96012"/>
                </a:lnTo>
                <a:lnTo>
                  <a:pt x="1391412" y="74676"/>
                </a:lnTo>
                <a:lnTo>
                  <a:pt x="1359408" y="47244"/>
                </a:lnTo>
                <a:lnTo>
                  <a:pt x="1345692" y="25908"/>
                </a:lnTo>
                <a:lnTo>
                  <a:pt x="1345692" y="44500"/>
                </a:lnTo>
                <a:lnTo>
                  <a:pt x="1373124" y="73152"/>
                </a:lnTo>
                <a:lnTo>
                  <a:pt x="1415796" y="97536"/>
                </a:lnTo>
                <a:lnTo>
                  <a:pt x="1452372" y="109728"/>
                </a:lnTo>
                <a:lnTo>
                  <a:pt x="1472184" y="115824"/>
                </a:lnTo>
                <a:lnTo>
                  <a:pt x="1514856" y="121920"/>
                </a:lnTo>
                <a:lnTo>
                  <a:pt x="1537716" y="123539"/>
                </a:lnTo>
                <a:lnTo>
                  <a:pt x="1560576" y="124968"/>
                </a:lnTo>
                <a:lnTo>
                  <a:pt x="2471928" y="124968"/>
                </a:lnTo>
                <a:lnTo>
                  <a:pt x="2493264" y="126492"/>
                </a:lnTo>
                <a:lnTo>
                  <a:pt x="2514600" y="129540"/>
                </a:lnTo>
                <a:lnTo>
                  <a:pt x="2534412" y="132588"/>
                </a:lnTo>
                <a:lnTo>
                  <a:pt x="2554224" y="138684"/>
                </a:lnTo>
                <a:lnTo>
                  <a:pt x="2572512" y="143256"/>
                </a:lnTo>
                <a:lnTo>
                  <a:pt x="2589276" y="150876"/>
                </a:lnTo>
                <a:lnTo>
                  <a:pt x="2604516" y="156972"/>
                </a:lnTo>
                <a:lnTo>
                  <a:pt x="2618232" y="166116"/>
                </a:lnTo>
                <a:lnTo>
                  <a:pt x="2630424" y="173736"/>
                </a:lnTo>
                <a:lnTo>
                  <a:pt x="2641092" y="182880"/>
                </a:lnTo>
                <a:lnTo>
                  <a:pt x="2650236" y="192024"/>
                </a:lnTo>
                <a:lnTo>
                  <a:pt x="2657856" y="202692"/>
                </a:lnTo>
                <a:lnTo>
                  <a:pt x="2657856" y="205359"/>
                </a:lnTo>
                <a:lnTo>
                  <a:pt x="2662428" y="213360"/>
                </a:lnTo>
                <a:lnTo>
                  <a:pt x="2662428" y="211836"/>
                </a:lnTo>
                <a:lnTo>
                  <a:pt x="2665476" y="224028"/>
                </a:lnTo>
                <a:close/>
              </a:path>
              <a:path w="2676525" h="234950">
                <a:moveTo>
                  <a:pt x="2657856" y="205359"/>
                </a:moveTo>
                <a:lnTo>
                  <a:pt x="2657856" y="202692"/>
                </a:lnTo>
                <a:lnTo>
                  <a:pt x="2656332" y="202692"/>
                </a:lnTo>
                <a:lnTo>
                  <a:pt x="2657856" y="205359"/>
                </a:lnTo>
                <a:close/>
              </a:path>
              <a:path w="2676525" h="234950">
                <a:moveTo>
                  <a:pt x="2676144" y="233172"/>
                </a:moveTo>
                <a:lnTo>
                  <a:pt x="2676144" y="227076"/>
                </a:lnTo>
                <a:lnTo>
                  <a:pt x="2671572" y="208788"/>
                </a:lnTo>
                <a:lnTo>
                  <a:pt x="2665476" y="198120"/>
                </a:lnTo>
                <a:lnTo>
                  <a:pt x="2665476" y="228600"/>
                </a:lnTo>
                <a:lnTo>
                  <a:pt x="2667000" y="234696"/>
                </a:lnTo>
                <a:lnTo>
                  <a:pt x="2676144" y="233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921511"/>
            <a:ext cx="5700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Karar Tablosu (Kara Kutu):</a:t>
            </a:r>
            <a:r>
              <a:rPr spc="30" dirty="0"/>
              <a:t> </a:t>
            </a:r>
            <a:r>
              <a:rPr spc="-5" dirty="0"/>
              <a:t>Örnek</a:t>
            </a:r>
          </a:p>
        </p:txBody>
      </p:sp>
      <p:sp>
        <p:nvSpPr>
          <p:cNvPr id="3" name="object 3"/>
          <p:cNvSpPr/>
          <p:nvPr/>
        </p:nvSpPr>
        <p:spPr>
          <a:xfrm>
            <a:off x="774060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3" y="3428993"/>
                </a:moveTo>
                <a:lnTo>
                  <a:pt x="9143993" y="0"/>
                </a:lnTo>
                <a:lnTo>
                  <a:pt x="0" y="0"/>
                </a:lnTo>
                <a:lnTo>
                  <a:pt x="0" y="3428993"/>
                </a:lnTo>
                <a:lnTo>
                  <a:pt x="9143993" y="3428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3800" y="6779765"/>
            <a:ext cx="12604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Dr.Ayça </a:t>
            </a:r>
            <a:r>
              <a:rPr sz="1000" spc="-5" dirty="0">
                <a:latin typeface="Arial"/>
                <a:cs typeface="Arial"/>
              </a:rPr>
              <a:t>Tarhan,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2009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7385" y="6779765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3800" y="1672233"/>
            <a:ext cx="3678554" cy="378079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Ev Alarm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Sistemi</a:t>
            </a:r>
            <a:endParaRPr sz="1600">
              <a:latin typeface="Arial"/>
              <a:cs typeface="Arial"/>
            </a:endParaRPr>
          </a:p>
          <a:p>
            <a:pPr marL="279400" marR="277495" indent="-266700">
              <a:lnSpc>
                <a:spcPct val="120000"/>
              </a:lnSpc>
              <a:spcBef>
                <a:spcPts val="385"/>
              </a:spcBef>
              <a:buClr>
                <a:srgbClr val="320065"/>
              </a:buClr>
              <a:buSzPct val="68750"/>
              <a:buAutoNum type="arabicPeriod"/>
              <a:tabLst>
                <a:tab pos="278765" algn="l"/>
                <a:tab pos="279400" algn="l"/>
              </a:tabLst>
            </a:pPr>
            <a:r>
              <a:rPr sz="1600" spc="-5" dirty="0">
                <a:latin typeface="Arial"/>
                <a:cs typeface="Arial"/>
              </a:rPr>
              <a:t>Sistem güvenlik kodu girilerek </a:t>
            </a:r>
            <a:r>
              <a:rPr sz="1600" dirty="0">
                <a:latin typeface="Arial"/>
                <a:cs typeface="Arial"/>
              </a:rPr>
              <a:t>aktif  </a:t>
            </a:r>
            <a:r>
              <a:rPr sz="1600" spc="-5" dirty="0">
                <a:latin typeface="Arial"/>
                <a:cs typeface="Arial"/>
              </a:rPr>
              <a:t>hale </a:t>
            </a:r>
            <a:r>
              <a:rPr sz="1600" spc="-10" dirty="0">
                <a:latin typeface="Arial"/>
                <a:cs typeface="Arial"/>
              </a:rPr>
              <a:t>veya </a:t>
            </a:r>
            <a:r>
              <a:rPr sz="1600" spc="-5" dirty="0">
                <a:latin typeface="Arial"/>
                <a:cs typeface="Arial"/>
              </a:rPr>
              <a:t>beklemeye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geçirilir</a:t>
            </a:r>
            <a:endParaRPr sz="1600">
              <a:latin typeface="Arial"/>
              <a:cs typeface="Arial"/>
            </a:endParaRPr>
          </a:p>
          <a:p>
            <a:pPr marL="279400" marR="5080" indent="-266700">
              <a:lnSpc>
                <a:spcPct val="120000"/>
              </a:lnSpc>
              <a:spcBef>
                <a:spcPts val="385"/>
              </a:spcBef>
              <a:buClr>
                <a:srgbClr val="320065"/>
              </a:buClr>
              <a:buSzPct val="68750"/>
              <a:buAutoNum type="arabicPeriod"/>
              <a:tabLst>
                <a:tab pos="278765" algn="l"/>
                <a:tab pos="279400" algn="l"/>
              </a:tabLst>
            </a:pPr>
            <a:r>
              <a:rPr sz="1600" spc="-5" dirty="0">
                <a:latin typeface="Arial"/>
                <a:cs typeface="Arial"/>
              </a:rPr>
              <a:t>Sisteme üç </a:t>
            </a:r>
            <a:r>
              <a:rPr sz="1600" spc="-10" dirty="0">
                <a:latin typeface="Arial"/>
                <a:cs typeface="Arial"/>
              </a:rPr>
              <a:t>algılayıcı </a:t>
            </a:r>
            <a:r>
              <a:rPr sz="1600" spc="-5" dirty="0">
                <a:latin typeface="Arial"/>
                <a:cs typeface="Arial"/>
              </a:rPr>
              <a:t>(sensor)  bağlıdır; biri giriş kapısına, biri oturma  odası penceresine, </a:t>
            </a:r>
            <a:r>
              <a:rPr sz="1600" dirty="0">
                <a:latin typeface="Arial"/>
                <a:cs typeface="Arial"/>
              </a:rPr>
              <a:t>ve </a:t>
            </a:r>
            <a:r>
              <a:rPr sz="1600" spc="-5" dirty="0">
                <a:latin typeface="Arial"/>
                <a:cs typeface="Arial"/>
              </a:rPr>
              <a:t>sonuncusu </a:t>
            </a:r>
            <a:r>
              <a:rPr sz="1600" dirty="0">
                <a:latin typeface="Arial"/>
                <a:cs typeface="Arial"/>
              </a:rPr>
              <a:t>ise  </a:t>
            </a:r>
            <a:r>
              <a:rPr sz="1600" spc="-10" dirty="0">
                <a:latin typeface="Arial"/>
                <a:cs typeface="Arial"/>
              </a:rPr>
              <a:t>yatak </a:t>
            </a:r>
            <a:r>
              <a:rPr sz="1600" spc="-5" dirty="0">
                <a:latin typeface="Arial"/>
                <a:cs typeface="Arial"/>
              </a:rPr>
              <a:t>odası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penceresine.</a:t>
            </a:r>
            <a:endParaRPr sz="1600">
              <a:latin typeface="Arial"/>
              <a:cs typeface="Arial"/>
            </a:endParaRPr>
          </a:p>
          <a:p>
            <a:pPr marL="279400" marR="122555" indent="-266700">
              <a:lnSpc>
                <a:spcPct val="120000"/>
              </a:lnSpc>
              <a:spcBef>
                <a:spcPts val="385"/>
              </a:spcBef>
              <a:buClr>
                <a:srgbClr val="320065"/>
              </a:buClr>
              <a:buSzPct val="68750"/>
              <a:buAutoNum type="arabicPeriod"/>
              <a:tabLst>
                <a:tab pos="278765" algn="l"/>
                <a:tab pos="279400" algn="l"/>
              </a:tabLst>
            </a:pPr>
            <a:r>
              <a:rPr sz="1600" spc="-5" dirty="0">
                <a:latin typeface="Arial"/>
                <a:cs typeface="Arial"/>
              </a:rPr>
              <a:t>Algılayıcılardan herhangi biri devreyi  kapatırsa, </a:t>
            </a:r>
            <a:r>
              <a:rPr sz="1600" dirty="0">
                <a:latin typeface="Arial"/>
                <a:cs typeface="Arial"/>
              </a:rPr>
              <a:t>sistem aktif </a:t>
            </a:r>
            <a:r>
              <a:rPr sz="1600" spc="-5" dirty="0">
                <a:latin typeface="Arial"/>
                <a:cs typeface="Arial"/>
              </a:rPr>
              <a:t>halde </a:t>
            </a:r>
            <a:r>
              <a:rPr sz="1600" dirty="0">
                <a:latin typeface="Arial"/>
                <a:cs typeface="Arial"/>
              </a:rPr>
              <a:t>ise,  </a:t>
            </a:r>
            <a:r>
              <a:rPr sz="1600" spc="-5" dirty="0">
                <a:latin typeface="Arial"/>
                <a:cs typeface="Arial"/>
              </a:rPr>
              <a:t>alarm çalmaya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başlar.</a:t>
            </a:r>
            <a:endParaRPr sz="1600">
              <a:latin typeface="Arial"/>
              <a:cs typeface="Arial"/>
            </a:endParaRPr>
          </a:p>
          <a:p>
            <a:pPr marL="279400" marR="389255" indent="-266700">
              <a:lnSpc>
                <a:spcPct val="120000"/>
              </a:lnSpc>
              <a:spcBef>
                <a:spcPts val="384"/>
              </a:spcBef>
              <a:buClr>
                <a:srgbClr val="320065"/>
              </a:buClr>
              <a:buSzPct val="68750"/>
              <a:buAutoNum type="arabicPeriod"/>
              <a:tabLst>
                <a:tab pos="278765" algn="l"/>
                <a:tab pos="279400" algn="l"/>
              </a:tabLst>
            </a:pPr>
            <a:r>
              <a:rPr sz="1600" spc="-5" dirty="0">
                <a:latin typeface="Arial"/>
                <a:cs typeface="Arial"/>
              </a:rPr>
              <a:t>Eğer </a:t>
            </a:r>
            <a:r>
              <a:rPr sz="1600" dirty="0">
                <a:latin typeface="Arial"/>
                <a:cs typeface="Arial"/>
              </a:rPr>
              <a:t>sistem </a:t>
            </a:r>
            <a:r>
              <a:rPr sz="1600" spc="-5" dirty="0">
                <a:latin typeface="Arial"/>
                <a:cs typeface="Arial"/>
              </a:rPr>
              <a:t>beklemedeyse alarm  </a:t>
            </a:r>
            <a:r>
              <a:rPr sz="1600" dirty="0">
                <a:latin typeface="Arial"/>
                <a:cs typeface="Arial"/>
              </a:rPr>
              <a:t>hiçbir </a:t>
            </a:r>
            <a:r>
              <a:rPr sz="1600" spc="-5" dirty="0">
                <a:latin typeface="Arial"/>
                <a:cs typeface="Arial"/>
              </a:rPr>
              <a:t>durumda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çalmaz.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420731" y="1866900"/>
          <a:ext cx="3086100" cy="46634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KP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P1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P2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Alarm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Kapalı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Kapalı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Kapalı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Kapalı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Kapalı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Kapalı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Kapalı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Kapalı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Kapalı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solidFill>
                            <a:srgbClr val="FF3200"/>
                          </a:solidFill>
                          <a:latin typeface="Arial"/>
                          <a:cs typeface="Arial"/>
                        </a:rPr>
                        <a:t>Çalar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solidFill>
                            <a:srgbClr val="FF3200"/>
                          </a:solidFill>
                          <a:latin typeface="Arial"/>
                          <a:cs typeface="Arial"/>
                        </a:rPr>
                        <a:t>Çalar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solidFill>
                            <a:srgbClr val="FF3200"/>
                          </a:solidFill>
                          <a:latin typeface="Arial"/>
                          <a:cs typeface="Arial"/>
                        </a:rPr>
                        <a:t>Çalar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solidFill>
                            <a:srgbClr val="FF3200"/>
                          </a:solidFill>
                          <a:latin typeface="Arial"/>
                          <a:cs typeface="Arial"/>
                        </a:rPr>
                        <a:t>Çalar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solidFill>
                            <a:srgbClr val="FF3200"/>
                          </a:solidFill>
                          <a:latin typeface="Arial"/>
                          <a:cs typeface="Arial"/>
                        </a:rPr>
                        <a:t>Çalar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solidFill>
                            <a:srgbClr val="FF3200"/>
                          </a:solidFill>
                          <a:latin typeface="Arial"/>
                          <a:cs typeface="Arial"/>
                        </a:rPr>
                        <a:t>Çalar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5" dirty="0">
                          <a:solidFill>
                            <a:srgbClr val="FF3200"/>
                          </a:solidFill>
                          <a:latin typeface="Arial"/>
                          <a:cs typeface="Arial"/>
                        </a:rPr>
                        <a:t>Çalar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764654" y="6593837"/>
            <a:ext cx="2368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Tüm Senaryolar: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16</a:t>
            </a:r>
            <a:r>
              <a:rPr sz="1600" b="1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35" dirty="0">
                <a:solidFill>
                  <a:srgbClr val="0000FF"/>
                </a:solidFill>
                <a:latin typeface="Arial"/>
                <a:cs typeface="Arial"/>
              </a:rPr>
              <a:t>Test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921511"/>
            <a:ext cx="5760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Kontrol </a:t>
            </a:r>
            <a:r>
              <a:rPr spc="30" dirty="0"/>
              <a:t>Akı</a:t>
            </a:r>
            <a:r>
              <a:rPr b="0" spc="30" dirty="0">
                <a:latin typeface="Arial"/>
                <a:cs typeface="Arial"/>
              </a:rPr>
              <a:t>ş</a:t>
            </a:r>
            <a:r>
              <a:rPr spc="30" dirty="0"/>
              <a:t>ı </a:t>
            </a:r>
            <a:r>
              <a:rPr spc="-10" dirty="0"/>
              <a:t>(Beyaz </a:t>
            </a:r>
            <a:r>
              <a:rPr spc="-5" dirty="0"/>
              <a:t>Kutu):</a:t>
            </a:r>
            <a:r>
              <a:rPr spc="15" dirty="0"/>
              <a:t> </a:t>
            </a:r>
            <a:r>
              <a:rPr spc="-5" dirty="0"/>
              <a:t>Örnek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800" y="1623465"/>
            <a:ext cx="300228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“Komisyon Hesaplama” programı </a:t>
            </a:r>
            <a:r>
              <a:rPr sz="1600" spc="-5" dirty="0">
                <a:latin typeface="Arial"/>
                <a:cs typeface="Arial"/>
              </a:rPr>
              <a:t> En az alınacak komisyon 1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YTL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3800" y="2208681"/>
            <a:ext cx="166560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Tutar &gt; 500 </a:t>
            </a:r>
            <a:r>
              <a:rPr sz="1600" spc="-10" dirty="0">
                <a:latin typeface="Arial"/>
                <a:cs typeface="Arial"/>
              </a:rPr>
              <a:t>YTL,  </a:t>
            </a:r>
            <a:r>
              <a:rPr sz="1600" spc="-5" dirty="0">
                <a:latin typeface="Arial"/>
                <a:cs typeface="Arial"/>
              </a:rPr>
              <a:t>Tutar &gt; 5000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YTL,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Arial"/>
                <a:cs typeface="Arial"/>
              </a:rPr>
              <a:t>Tutar &gt;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50000,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2599" y="2208681"/>
            <a:ext cx="2034539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latin typeface="Arial"/>
                <a:cs typeface="Arial"/>
              </a:rPr>
              <a:t>komisyon oranı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%0.2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Arial"/>
                <a:cs typeface="Arial"/>
              </a:rPr>
              <a:t>komisyon oranı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%0.15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komisyon oranı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%0.1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5798" y="1671319"/>
            <a:ext cx="9829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Kaynak</a:t>
            </a:r>
            <a:r>
              <a:rPr sz="1400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Kod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5802" y="1885288"/>
            <a:ext cx="3086100" cy="190309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65"/>
              </a:spcBef>
              <a:buAutoNum type="arabicPlain"/>
              <a:tabLst>
                <a:tab pos="354965" algn="l"/>
                <a:tab pos="355600" algn="l"/>
              </a:tabLst>
            </a:pPr>
            <a:r>
              <a:rPr sz="1400" dirty="0">
                <a:latin typeface="Arial"/>
                <a:cs typeface="Arial"/>
              </a:rPr>
              <a:t>If 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Tutar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&gt;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50000</a:t>
            </a:r>
            <a:r>
              <a:rPr sz="14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then</a:t>
            </a:r>
            <a:endParaRPr sz="140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spcBef>
                <a:spcPts val="170"/>
              </a:spcBef>
              <a:buAutoNum type="arabicPlain"/>
              <a:tabLst>
                <a:tab pos="926465" algn="l"/>
                <a:tab pos="927100" algn="l"/>
              </a:tabLst>
            </a:pPr>
            <a:r>
              <a:rPr sz="1400" spc="-5" dirty="0">
                <a:latin typeface="Arial"/>
                <a:cs typeface="Arial"/>
              </a:rPr>
              <a:t>Komisyon </a:t>
            </a:r>
            <a:r>
              <a:rPr sz="1400" dirty="0">
                <a:latin typeface="Arial"/>
                <a:cs typeface="Arial"/>
              </a:rPr>
              <a:t>= </a:t>
            </a:r>
            <a:r>
              <a:rPr sz="1400" spc="-15" dirty="0">
                <a:latin typeface="Arial"/>
                <a:cs typeface="Arial"/>
              </a:rPr>
              <a:t>Tutar </a:t>
            </a:r>
            <a:r>
              <a:rPr sz="1400" dirty="0">
                <a:latin typeface="Arial"/>
                <a:cs typeface="Arial"/>
              </a:rPr>
              <a:t>*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0.001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AutoNum type="arabicPlain"/>
              <a:tabLst>
                <a:tab pos="354965" algn="l"/>
                <a:tab pos="355600" algn="l"/>
              </a:tabLst>
            </a:pPr>
            <a:r>
              <a:rPr sz="1400" dirty="0">
                <a:latin typeface="Arial"/>
                <a:cs typeface="Arial"/>
              </a:rPr>
              <a:t>Else If 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Tutar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&gt;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5000</a:t>
            </a:r>
            <a:r>
              <a:rPr sz="1400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then</a:t>
            </a:r>
            <a:endParaRPr sz="1400">
              <a:latin typeface="Arial"/>
              <a:cs typeface="Arial"/>
            </a:endParaRPr>
          </a:p>
          <a:p>
            <a:pPr marL="974090" indent="-962025">
              <a:lnSpc>
                <a:spcPct val="100000"/>
              </a:lnSpc>
              <a:spcBef>
                <a:spcPts val="170"/>
              </a:spcBef>
              <a:buAutoNum type="arabicPlain"/>
              <a:tabLst>
                <a:tab pos="974090" algn="l"/>
                <a:tab pos="974725" algn="l"/>
              </a:tabLst>
            </a:pPr>
            <a:r>
              <a:rPr sz="1400" spc="-5" dirty="0">
                <a:latin typeface="Arial"/>
                <a:cs typeface="Arial"/>
              </a:rPr>
              <a:t>Komisyon </a:t>
            </a:r>
            <a:r>
              <a:rPr sz="1400" dirty="0">
                <a:latin typeface="Arial"/>
                <a:cs typeface="Arial"/>
              </a:rPr>
              <a:t>= </a:t>
            </a:r>
            <a:r>
              <a:rPr sz="1400" spc="-15" dirty="0">
                <a:latin typeface="Arial"/>
                <a:cs typeface="Arial"/>
              </a:rPr>
              <a:t>Tutar </a:t>
            </a:r>
            <a:r>
              <a:rPr sz="1400" dirty="0">
                <a:latin typeface="Arial"/>
                <a:cs typeface="Arial"/>
              </a:rPr>
              <a:t>*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0.0015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0"/>
              </a:spcBef>
              <a:buAutoNum type="arabicPlain"/>
              <a:tabLst>
                <a:tab pos="354965" algn="l"/>
                <a:tab pos="355600" algn="l"/>
              </a:tabLst>
            </a:pPr>
            <a:r>
              <a:rPr sz="1400" dirty="0">
                <a:latin typeface="Arial"/>
                <a:cs typeface="Arial"/>
              </a:rPr>
              <a:t>Else If 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Tutar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&gt;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500</a:t>
            </a:r>
            <a:r>
              <a:rPr sz="1400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then</a:t>
            </a:r>
            <a:endParaRPr sz="140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spcBef>
                <a:spcPts val="165"/>
              </a:spcBef>
              <a:buAutoNum type="arabicPlain"/>
              <a:tabLst>
                <a:tab pos="926465" algn="l"/>
                <a:tab pos="927100" algn="l"/>
              </a:tabLst>
            </a:pPr>
            <a:r>
              <a:rPr sz="1400" spc="-5" dirty="0">
                <a:latin typeface="Arial"/>
                <a:cs typeface="Arial"/>
              </a:rPr>
              <a:t>Komisyon </a:t>
            </a:r>
            <a:r>
              <a:rPr sz="1400" dirty="0">
                <a:latin typeface="Arial"/>
                <a:cs typeface="Arial"/>
              </a:rPr>
              <a:t>= </a:t>
            </a:r>
            <a:r>
              <a:rPr sz="1400" spc="-15" dirty="0">
                <a:latin typeface="Arial"/>
                <a:cs typeface="Arial"/>
              </a:rPr>
              <a:t>Tutar </a:t>
            </a:r>
            <a:r>
              <a:rPr sz="1400" dirty="0">
                <a:latin typeface="Arial"/>
                <a:cs typeface="Arial"/>
              </a:rPr>
              <a:t>*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0.002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0"/>
              </a:spcBef>
              <a:buAutoNum type="arabicPlain"/>
              <a:tabLst>
                <a:tab pos="354965" algn="l"/>
                <a:tab pos="355600" algn="l"/>
                <a:tab pos="926465" algn="l"/>
              </a:tabLst>
            </a:pPr>
            <a:r>
              <a:rPr sz="1400" dirty="0">
                <a:latin typeface="Arial"/>
                <a:cs typeface="Arial"/>
              </a:rPr>
              <a:t>Else	</a:t>
            </a:r>
            <a:r>
              <a:rPr sz="1400" spc="-5" dirty="0">
                <a:latin typeface="Arial"/>
                <a:cs typeface="Arial"/>
              </a:rPr>
              <a:t>Komisyon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AutoNum type="arabicPlain"/>
              <a:tabLst>
                <a:tab pos="354965" algn="l"/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Return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Komisyon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70300" y="6021326"/>
            <a:ext cx="829310" cy="544195"/>
          </a:xfrm>
          <a:custGeom>
            <a:avLst/>
            <a:gdLst/>
            <a:ahLst/>
            <a:cxnLst/>
            <a:rect l="l" t="t" r="r" b="b"/>
            <a:pathLst>
              <a:path w="829310" h="544195">
                <a:moveTo>
                  <a:pt x="0" y="272786"/>
                </a:moveTo>
                <a:lnTo>
                  <a:pt x="12191" y="204215"/>
                </a:lnTo>
                <a:lnTo>
                  <a:pt x="50291" y="140199"/>
                </a:lnTo>
                <a:lnTo>
                  <a:pt x="79248" y="111248"/>
                </a:lnTo>
                <a:lnTo>
                  <a:pt x="112775" y="85342"/>
                </a:lnTo>
                <a:lnTo>
                  <a:pt x="150875" y="62481"/>
                </a:lnTo>
                <a:lnTo>
                  <a:pt x="193547" y="41142"/>
                </a:lnTo>
                <a:lnTo>
                  <a:pt x="239267" y="25906"/>
                </a:lnTo>
                <a:lnTo>
                  <a:pt x="286512" y="12191"/>
                </a:lnTo>
                <a:lnTo>
                  <a:pt x="336804" y="4567"/>
                </a:lnTo>
                <a:lnTo>
                  <a:pt x="388619" y="0"/>
                </a:lnTo>
                <a:lnTo>
                  <a:pt x="440436" y="0"/>
                </a:lnTo>
                <a:lnTo>
                  <a:pt x="492251" y="4567"/>
                </a:lnTo>
                <a:lnTo>
                  <a:pt x="542543" y="12191"/>
                </a:lnTo>
                <a:lnTo>
                  <a:pt x="591311" y="25906"/>
                </a:lnTo>
                <a:lnTo>
                  <a:pt x="637031" y="41142"/>
                </a:lnTo>
                <a:lnTo>
                  <a:pt x="679697" y="62481"/>
                </a:lnTo>
                <a:lnTo>
                  <a:pt x="716271" y="85342"/>
                </a:lnTo>
                <a:lnTo>
                  <a:pt x="749808" y="111248"/>
                </a:lnTo>
                <a:lnTo>
                  <a:pt x="777238" y="140199"/>
                </a:lnTo>
                <a:lnTo>
                  <a:pt x="800106" y="172207"/>
                </a:lnTo>
                <a:lnTo>
                  <a:pt x="824482" y="237733"/>
                </a:lnTo>
                <a:lnTo>
                  <a:pt x="829062" y="272786"/>
                </a:lnTo>
                <a:lnTo>
                  <a:pt x="824482" y="306316"/>
                </a:lnTo>
                <a:lnTo>
                  <a:pt x="800106" y="371855"/>
                </a:lnTo>
                <a:lnTo>
                  <a:pt x="749808" y="432814"/>
                </a:lnTo>
                <a:lnTo>
                  <a:pt x="716271" y="458720"/>
                </a:lnTo>
                <a:lnTo>
                  <a:pt x="679697" y="481581"/>
                </a:lnTo>
                <a:lnTo>
                  <a:pt x="637031" y="501385"/>
                </a:lnTo>
                <a:lnTo>
                  <a:pt x="591311" y="518156"/>
                </a:lnTo>
                <a:lnTo>
                  <a:pt x="542543" y="530348"/>
                </a:lnTo>
                <a:lnTo>
                  <a:pt x="492251" y="539495"/>
                </a:lnTo>
                <a:lnTo>
                  <a:pt x="440436" y="544062"/>
                </a:lnTo>
                <a:lnTo>
                  <a:pt x="388619" y="544062"/>
                </a:lnTo>
                <a:lnTo>
                  <a:pt x="336804" y="539495"/>
                </a:lnTo>
                <a:lnTo>
                  <a:pt x="286512" y="530348"/>
                </a:lnTo>
                <a:lnTo>
                  <a:pt x="239267" y="518156"/>
                </a:lnTo>
                <a:lnTo>
                  <a:pt x="193547" y="501385"/>
                </a:lnTo>
                <a:lnTo>
                  <a:pt x="150875" y="481581"/>
                </a:lnTo>
                <a:lnTo>
                  <a:pt x="112775" y="458720"/>
                </a:lnTo>
                <a:lnTo>
                  <a:pt x="79248" y="432814"/>
                </a:lnTo>
                <a:lnTo>
                  <a:pt x="50291" y="402328"/>
                </a:lnTo>
                <a:lnTo>
                  <a:pt x="12191" y="339847"/>
                </a:lnTo>
                <a:lnTo>
                  <a:pt x="0" y="2727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86663" y="6130952"/>
            <a:ext cx="621030" cy="16446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20675" algn="l"/>
                <a:tab pos="607695" algn="l"/>
              </a:tabLst>
            </a:pPr>
            <a:r>
              <a:rPr sz="900" u="sng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900" spc="130" dirty="0">
                <a:latin typeface="Arial"/>
                <a:cs typeface="Arial"/>
              </a:rPr>
              <a:t> </a:t>
            </a:r>
            <a:r>
              <a:rPr sz="900" spc="-114" dirty="0">
                <a:latin typeface="Arial"/>
                <a:cs typeface="Arial"/>
              </a:rPr>
              <a:t> </a:t>
            </a:r>
            <a:r>
              <a:rPr sz="900" u="sng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3344" y="6130952"/>
            <a:ext cx="441959" cy="302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z="900" spc="26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900" spc="275" dirty="0">
                <a:latin typeface="Arial"/>
                <a:cs typeface="Arial"/>
              </a:rPr>
              <a:t>&gt;5</a:t>
            </a:r>
            <a:r>
              <a:rPr sz="900" spc="260" dirty="0">
                <a:latin typeface="Arial"/>
                <a:cs typeface="Arial"/>
              </a:rPr>
              <a:t>0</a:t>
            </a:r>
            <a:r>
              <a:rPr sz="900" spc="320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22671" y="6021326"/>
            <a:ext cx="829310" cy="544195"/>
          </a:xfrm>
          <a:custGeom>
            <a:avLst/>
            <a:gdLst/>
            <a:ahLst/>
            <a:cxnLst/>
            <a:rect l="l" t="t" r="r" b="b"/>
            <a:pathLst>
              <a:path w="829310" h="544195">
                <a:moveTo>
                  <a:pt x="0" y="272786"/>
                </a:moveTo>
                <a:lnTo>
                  <a:pt x="12197" y="204215"/>
                </a:lnTo>
                <a:lnTo>
                  <a:pt x="50297" y="140199"/>
                </a:lnTo>
                <a:lnTo>
                  <a:pt x="79254" y="111248"/>
                </a:lnTo>
                <a:lnTo>
                  <a:pt x="112773" y="85342"/>
                </a:lnTo>
                <a:lnTo>
                  <a:pt x="149346" y="62481"/>
                </a:lnTo>
                <a:lnTo>
                  <a:pt x="190500" y="41142"/>
                </a:lnTo>
                <a:lnTo>
                  <a:pt x="236217" y="25906"/>
                </a:lnTo>
                <a:lnTo>
                  <a:pt x="286514" y="12191"/>
                </a:lnTo>
                <a:lnTo>
                  <a:pt x="336811" y="4567"/>
                </a:lnTo>
                <a:lnTo>
                  <a:pt x="388617" y="0"/>
                </a:lnTo>
                <a:lnTo>
                  <a:pt x="440441" y="0"/>
                </a:lnTo>
                <a:lnTo>
                  <a:pt x="492247" y="4567"/>
                </a:lnTo>
                <a:lnTo>
                  <a:pt x="542544" y="12191"/>
                </a:lnTo>
                <a:lnTo>
                  <a:pt x="591315" y="25906"/>
                </a:lnTo>
                <a:lnTo>
                  <a:pt x="637031" y="41142"/>
                </a:lnTo>
                <a:lnTo>
                  <a:pt x="679712" y="62481"/>
                </a:lnTo>
                <a:lnTo>
                  <a:pt x="716285" y="85342"/>
                </a:lnTo>
                <a:lnTo>
                  <a:pt x="749805" y="111248"/>
                </a:lnTo>
                <a:lnTo>
                  <a:pt x="777235" y="140199"/>
                </a:lnTo>
                <a:lnTo>
                  <a:pt x="800102" y="172207"/>
                </a:lnTo>
                <a:lnTo>
                  <a:pt x="824478" y="237733"/>
                </a:lnTo>
                <a:lnTo>
                  <a:pt x="829059" y="272786"/>
                </a:lnTo>
                <a:lnTo>
                  <a:pt x="824478" y="306316"/>
                </a:lnTo>
                <a:lnTo>
                  <a:pt x="800102" y="371855"/>
                </a:lnTo>
                <a:lnTo>
                  <a:pt x="749805" y="432814"/>
                </a:lnTo>
                <a:lnTo>
                  <a:pt x="716285" y="458720"/>
                </a:lnTo>
                <a:lnTo>
                  <a:pt x="679712" y="481581"/>
                </a:lnTo>
                <a:lnTo>
                  <a:pt x="637031" y="501385"/>
                </a:lnTo>
                <a:lnTo>
                  <a:pt x="591315" y="518156"/>
                </a:lnTo>
                <a:lnTo>
                  <a:pt x="542544" y="530348"/>
                </a:lnTo>
                <a:lnTo>
                  <a:pt x="492247" y="539495"/>
                </a:lnTo>
                <a:lnTo>
                  <a:pt x="440441" y="544062"/>
                </a:lnTo>
                <a:lnTo>
                  <a:pt x="388617" y="544062"/>
                </a:lnTo>
                <a:lnTo>
                  <a:pt x="336811" y="539495"/>
                </a:lnTo>
                <a:lnTo>
                  <a:pt x="286514" y="530348"/>
                </a:lnTo>
                <a:lnTo>
                  <a:pt x="236217" y="518156"/>
                </a:lnTo>
                <a:lnTo>
                  <a:pt x="190500" y="501385"/>
                </a:lnTo>
                <a:lnTo>
                  <a:pt x="149346" y="481581"/>
                </a:lnTo>
                <a:lnTo>
                  <a:pt x="112773" y="458720"/>
                </a:lnTo>
                <a:lnTo>
                  <a:pt x="79254" y="432814"/>
                </a:lnTo>
                <a:lnTo>
                  <a:pt x="50297" y="402328"/>
                </a:lnTo>
                <a:lnTo>
                  <a:pt x="12197" y="339847"/>
                </a:lnTo>
                <a:lnTo>
                  <a:pt x="0" y="2727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39030" y="6130952"/>
            <a:ext cx="621030" cy="16446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19405" algn="l"/>
                <a:tab pos="607695" algn="l"/>
              </a:tabLst>
            </a:pPr>
            <a:r>
              <a:rPr sz="900" u="sng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900" spc="130" dirty="0">
                <a:latin typeface="Arial"/>
                <a:cs typeface="Arial"/>
              </a:rPr>
              <a:t> 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u="sng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64483" y="6130952"/>
            <a:ext cx="344170" cy="302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z="900" spc="26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900" spc="275" dirty="0">
                <a:latin typeface="Arial"/>
                <a:cs typeface="Arial"/>
              </a:rPr>
              <a:t>&gt;5</a:t>
            </a:r>
            <a:r>
              <a:rPr sz="900" spc="320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25896" y="6021326"/>
            <a:ext cx="830580" cy="544195"/>
          </a:xfrm>
          <a:custGeom>
            <a:avLst/>
            <a:gdLst/>
            <a:ahLst/>
            <a:cxnLst/>
            <a:rect l="l" t="t" r="r" b="b"/>
            <a:pathLst>
              <a:path w="830579" h="544195">
                <a:moveTo>
                  <a:pt x="0" y="272786"/>
                </a:moveTo>
                <a:lnTo>
                  <a:pt x="13705" y="204215"/>
                </a:lnTo>
                <a:lnTo>
                  <a:pt x="51805" y="140199"/>
                </a:lnTo>
                <a:lnTo>
                  <a:pt x="80762" y="111248"/>
                </a:lnTo>
                <a:lnTo>
                  <a:pt x="111246" y="85342"/>
                </a:lnTo>
                <a:lnTo>
                  <a:pt x="150873" y="62481"/>
                </a:lnTo>
                <a:lnTo>
                  <a:pt x="192027" y="41142"/>
                </a:lnTo>
                <a:lnTo>
                  <a:pt x="237743" y="25906"/>
                </a:lnTo>
                <a:lnTo>
                  <a:pt x="288022" y="12191"/>
                </a:lnTo>
                <a:lnTo>
                  <a:pt x="336793" y="4567"/>
                </a:lnTo>
                <a:lnTo>
                  <a:pt x="388617" y="0"/>
                </a:lnTo>
                <a:lnTo>
                  <a:pt x="440423" y="0"/>
                </a:lnTo>
                <a:lnTo>
                  <a:pt x="492247" y="4567"/>
                </a:lnTo>
                <a:lnTo>
                  <a:pt x="544053" y="12191"/>
                </a:lnTo>
                <a:lnTo>
                  <a:pt x="591315" y="25906"/>
                </a:lnTo>
                <a:lnTo>
                  <a:pt x="637031" y="41142"/>
                </a:lnTo>
                <a:lnTo>
                  <a:pt x="679694" y="62481"/>
                </a:lnTo>
                <a:lnTo>
                  <a:pt x="717794" y="85342"/>
                </a:lnTo>
                <a:lnTo>
                  <a:pt x="751332" y="111248"/>
                </a:lnTo>
                <a:lnTo>
                  <a:pt x="778761" y="140199"/>
                </a:lnTo>
                <a:lnTo>
                  <a:pt x="800102" y="172207"/>
                </a:lnTo>
                <a:lnTo>
                  <a:pt x="826005" y="237733"/>
                </a:lnTo>
                <a:lnTo>
                  <a:pt x="830567" y="272786"/>
                </a:lnTo>
                <a:lnTo>
                  <a:pt x="826005" y="306316"/>
                </a:lnTo>
                <a:lnTo>
                  <a:pt x="800102" y="371855"/>
                </a:lnTo>
                <a:lnTo>
                  <a:pt x="751332" y="432814"/>
                </a:lnTo>
                <a:lnTo>
                  <a:pt x="717794" y="458720"/>
                </a:lnTo>
                <a:lnTo>
                  <a:pt x="679694" y="481581"/>
                </a:lnTo>
                <a:lnTo>
                  <a:pt x="637031" y="501385"/>
                </a:lnTo>
                <a:lnTo>
                  <a:pt x="591315" y="518156"/>
                </a:lnTo>
                <a:lnTo>
                  <a:pt x="544053" y="530348"/>
                </a:lnTo>
                <a:lnTo>
                  <a:pt x="492247" y="539495"/>
                </a:lnTo>
                <a:lnTo>
                  <a:pt x="440423" y="544062"/>
                </a:lnTo>
                <a:lnTo>
                  <a:pt x="388617" y="544062"/>
                </a:lnTo>
                <a:lnTo>
                  <a:pt x="336793" y="539495"/>
                </a:lnTo>
                <a:lnTo>
                  <a:pt x="288022" y="530348"/>
                </a:lnTo>
                <a:lnTo>
                  <a:pt x="237743" y="518156"/>
                </a:lnTo>
                <a:lnTo>
                  <a:pt x="192027" y="501385"/>
                </a:lnTo>
                <a:lnTo>
                  <a:pt x="150873" y="481581"/>
                </a:lnTo>
                <a:lnTo>
                  <a:pt x="111246" y="458720"/>
                </a:lnTo>
                <a:lnTo>
                  <a:pt x="80762" y="432814"/>
                </a:lnTo>
                <a:lnTo>
                  <a:pt x="51805" y="402328"/>
                </a:lnTo>
                <a:lnTo>
                  <a:pt x="13705" y="339847"/>
                </a:lnTo>
                <a:lnTo>
                  <a:pt x="0" y="2727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43764" y="6130952"/>
            <a:ext cx="6191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05790" algn="l"/>
              </a:tabLst>
            </a:pPr>
            <a:r>
              <a:rPr sz="900" u="sng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94550" y="6130952"/>
            <a:ext cx="493395" cy="302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900" spc="265" dirty="0"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900" spc="275" dirty="0">
                <a:latin typeface="Arial"/>
                <a:cs typeface="Arial"/>
              </a:rPr>
              <a:t>&lt;</a:t>
            </a:r>
            <a:r>
              <a:rPr sz="900" spc="260" dirty="0">
                <a:latin typeface="Arial"/>
                <a:cs typeface="Arial"/>
              </a:rPr>
              <a:t>=</a:t>
            </a:r>
            <a:r>
              <a:rPr sz="900" spc="140" dirty="0">
                <a:latin typeface="Arial"/>
                <a:cs typeface="Arial"/>
              </a:rPr>
              <a:t>.</a:t>
            </a:r>
            <a:r>
              <a:rPr sz="900" spc="260" dirty="0">
                <a:latin typeface="Arial"/>
                <a:cs typeface="Arial"/>
              </a:rPr>
              <a:t>5</a:t>
            </a:r>
            <a:r>
              <a:rPr sz="900" spc="320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75038" y="6021326"/>
            <a:ext cx="829310" cy="544195"/>
          </a:xfrm>
          <a:custGeom>
            <a:avLst/>
            <a:gdLst/>
            <a:ahLst/>
            <a:cxnLst/>
            <a:rect l="l" t="t" r="r" b="b"/>
            <a:pathLst>
              <a:path w="829310" h="544195">
                <a:moveTo>
                  <a:pt x="0" y="272786"/>
                </a:moveTo>
                <a:lnTo>
                  <a:pt x="12197" y="204215"/>
                </a:lnTo>
                <a:lnTo>
                  <a:pt x="50297" y="140199"/>
                </a:lnTo>
                <a:lnTo>
                  <a:pt x="79254" y="111248"/>
                </a:lnTo>
                <a:lnTo>
                  <a:pt x="112773" y="85342"/>
                </a:lnTo>
                <a:lnTo>
                  <a:pt x="149364" y="62481"/>
                </a:lnTo>
                <a:lnTo>
                  <a:pt x="190500" y="41142"/>
                </a:lnTo>
                <a:lnTo>
                  <a:pt x="236217" y="25906"/>
                </a:lnTo>
                <a:lnTo>
                  <a:pt x="286514" y="12191"/>
                </a:lnTo>
                <a:lnTo>
                  <a:pt x="336811" y="4567"/>
                </a:lnTo>
                <a:lnTo>
                  <a:pt x="387108" y="0"/>
                </a:lnTo>
                <a:lnTo>
                  <a:pt x="440441" y="0"/>
                </a:lnTo>
                <a:lnTo>
                  <a:pt x="490739" y="4567"/>
                </a:lnTo>
                <a:lnTo>
                  <a:pt x="542544" y="12191"/>
                </a:lnTo>
                <a:lnTo>
                  <a:pt x="589788" y="25906"/>
                </a:lnTo>
                <a:lnTo>
                  <a:pt x="635504" y="41142"/>
                </a:lnTo>
                <a:lnTo>
                  <a:pt x="678185" y="62481"/>
                </a:lnTo>
                <a:lnTo>
                  <a:pt x="716285" y="85342"/>
                </a:lnTo>
                <a:lnTo>
                  <a:pt x="749805" y="111248"/>
                </a:lnTo>
                <a:lnTo>
                  <a:pt x="777253" y="140199"/>
                </a:lnTo>
                <a:lnTo>
                  <a:pt x="798575" y="172207"/>
                </a:lnTo>
                <a:lnTo>
                  <a:pt x="824496" y="237733"/>
                </a:lnTo>
                <a:lnTo>
                  <a:pt x="829059" y="272786"/>
                </a:lnTo>
                <a:lnTo>
                  <a:pt x="824496" y="306316"/>
                </a:lnTo>
                <a:lnTo>
                  <a:pt x="798575" y="371855"/>
                </a:lnTo>
                <a:lnTo>
                  <a:pt x="749805" y="432814"/>
                </a:lnTo>
                <a:lnTo>
                  <a:pt x="716285" y="458720"/>
                </a:lnTo>
                <a:lnTo>
                  <a:pt x="678185" y="481581"/>
                </a:lnTo>
                <a:lnTo>
                  <a:pt x="635504" y="501385"/>
                </a:lnTo>
                <a:lnTo>
                  <a:pt x="589788" y="518156"/>
                </a:lnTo>
                <a:lnTo>
                  <a:pt x="542544" y="530348"/>
                </a:lnTo>
                <a:lnTo>
                  <a:pt x="490739" y="539495"/>
                </a:lnTo>
                <a:lnTo>
                  <a:pt x="440441" y="544062"/>
                </a:lnTo>
                <a:lnTo>
                  <a:pt x="387108" y="544062"/>
                </a:lnTo>
                <a:lnTo>
                  <a:pt x="336811" y="539495"/>
                </a:lnTo>
                <a:lnTo>
                  <a:pt x="286514" y="530348"/>
                </a:lnTo>
                <a:lnTo>
                  <a:pt x="236217" y="518156"/>
                </a:lnTo>
                <a:lnTo>
                  <a:pt x="190500" y="501385"/>
                </a:lnTo>
                <a:lnTo>
                  <a:pt x="149364" y="481581"/>
                </a:lnTo>
                <a:lnTo>
                  <a:pt x="112773" y="458720"/>
                </a:lnTo>
                <a:lnTo>
                  <a:pt x="79254" y="432814"/>
                </a:lnTo>
                <a:lnTo>
                  <a:pt x="50297" y="402328"/>
                </a:lnTo>
                <a:lnTo>
                  <a:pt x="12197" y="339847"/>
                </a:lnTo>
                <a:lnTo>
                  <a:pt x="0" y="2727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91397" y="6130952"/>
            <a:ext cx="621030" cy="16446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19405" algn="l"/>
                <a:tab pos="607695" algn="l"/>
              </a:tabLst>
            </a:pPr>
            <a:r>
              <a:rPr sz="900" u="sng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900" spc="130" dirty="0">
                <a:latin typeface="Arial"/>
                <a:cs typeface="Arial"/>
              </a:rPr>
              <a:t> 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u="sng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92471" y="6130952"/>
            <a:ext cx="393065" cy="302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z="900" spc="26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900" spc="275" dirty="0">
                <a:latin typeface="Arial"/>
                <a:cs typeface="Arial"/>
              </a:rPr>
              <a:t>&gt;</a:t>
            </a:r>
            <a:r>
              <a:rPr sz="900" spc="125" dirty="0">
                <a:latin typeface="Arial"/>
                <a:cs typeface="Arial"/>
              </a:rPr>
              <a:t>.</a:t>
            </a:r>
            <a:r>
              <a:rPr sz="900" spc="275" dirty="0">
                <a:latin typeface="Arial"/>
                <a:cs typeface="Arial"/>
              </a:rPr>
              <a:t>5</a:t>
            </a:r>
            <a:r>
              <a:rPr sz="900" spc="320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78263" y="6021326"/>
            <a:ext cx="830580" cy="544195"/>
          </a:xfrm>
          <a:custGeom>
            <a:avLst/>
            <a:gdLst/>
            <a:ahLst/>
            <a:cxnLst/>
            <a:rect l="l" t="t" r="r" b="b"/>
            <a:pathLst>
              <a:path w="830579" h="544195">
                <a:moveTo>
                  <a:pt x="0" y="272786"/>
                </a:moveTo>
                <a:lnTo>
                  <a:pt x="13724" y="204215"/>
                </a:lnTo>
                <a:lnTo>
                  <a:pt x="50297" y="140199"/>
                </a:lnTo>
                <a:lnTo>
                  <a:pt x="77727" y="111248"/>
                </a:lnTo>
                <a:lnTo>
                  <a:pt x="111246" y="85342"/>
                </a:lnTo>
                <a:lnTo>
                  <a:pt x="150873" y="62481"/>
                </a:lnTo>
                <a:lnTo>
                  <a:pt x="192027" y="41142"/>
                </a:lnTo>
                <a:lnTo>
                  <a:pt x="237743" y="25906"/>
                </a:lnTo>
                <a:lnTo>
                  <a:pt x="284987" y="12191"/>
                </a:lnTo>
                <a:lnTo>
                  <a:pt x="336811" y="4567"/>
                </a:lnTo>
                <a:lnTo>
                  <a:pt x="388617" y="0"/>
                </a:lnTo>
                <a:lnTo>
                  <a:pt x="440441" y="0"/>
                </a:lnTo>
                <a:lnTo>
                  <a:pt x="492247" y="4567"/>
                </a:lnTo>
                <a:lnTo>
                  <a:pt x="542544" y="12191"/>
                </a:lnTo>
                <a:lnTo>
                  <a:pt x="591315" y="25906"/>
                </a:lnTo>
                <a:lnTo>
                  <a:pt x="637031" y="41142"/>
                </a:lnTo>
                <a:lnTo>
                  <a:pt x="679694" y="62481"/>
                </a:lnTo>
                <a:lnTo>
                  <a:pt x="717794" y="85342"/>
                </a:lnTo>
                <a:lnTo>
                  <a:pt x="751332" y="111248"/>
                </a:lnTo>
                <a:lnTo>
                  <a:pt x="777235" y="140199"/>
                </a:lnTo>
                <a:lnTo>
                  <a:pt x="800102" y="172207"/>
                </a:lnTo>
                <a:lnTo>
                  <a:pt x="826005" y="237733"/>
                </a:lnTo>
                <a:lnTo>
                  <a:pt x="830586" y="272786"/>
                </a:lnTo>
                <a:lnTo>
                  <a:pt x="826005" y="306316"/>
                </a:lnTo>
                <a:lnTo>
                  <a:pt x="800102" y="371855"/>
                </a:lnTo>
                <a:lnTo>
                  <a:pt x="751332" y="432814"/>
                </a:lnTo>
                <a:lnTo>
                  <a:pt x="717794" y="458720"/>
                </a:lnTo>
                <a:lnTo>
                  <a:pt x="679694" y="481581"/>
                </a:lnTo>
                <a:lnTo>
                  <a:pt x="637031" y="501385"/>
                </a:lnTo>
                <a:lnTo>
                  <a:pt x="591315" y="518156"/>
                </a:lnTo>
                <a:lnTo>
                  <a:pt x="542544" y="530348"/>
                </a:lnTo>
                <a:lnTo>
                  <a:pt x="492247" y="539495"/>
                </a:lnTo>
                <a:lnTo>
                  <a:pt x="440441" y="544062"/>
                </a:lnTo>
                <a:lnTo>
                  <a:pt x="388617" y="544062"/>
                </a:lnTo>
                <a:lnTo>
                  <a:pt x="336811" y="539495"/>
                </a:lnTo>
                <a:lnTo>
                  <a:pt x="284987" y="530348"/>
                </a:lnTo>
                <a:lnTo>
                  <a:pt x="237743" y="518156"/>
                </a:lnTo>
                <a:lnTo>
                  <a:pt x="192027" y="501385"/>
                </a:lnTo>
                <a:lnTo>
                  <a:pt x="150873" y="481581"/>
                </a:lnTo>
                <a:lnTo>
                  <a:pt x="111246" y="458720"/>
                </a:lnTo>
                <a:lnTo>
                  <a:pt x="77727" y="432814"/>
                </a:lnTo>
                <a:lnTo>
                  <a:pt x="50297" y="402328"/>
                </a:lnTo>
                <a:lnTo>
                  <a:pt x="13724" y="339847"/>
                </a:lnTo>
                <a:lnTo>
                  <a:pt x="0" y="2727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116441" y="6130952"/>
            <a:ext cx="553085" cy="302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900" spc="265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900" spc="340" dirty="0">
                <a:latin typeface="Arial"/>
                <a:cs typeface="Arial"/>
              </a:rPr>
              <a:t>R</a:t>
            </a:r>
            <a:r>
              <a:rPr sz="900" spc="275" dirty="0">
                <a:latin typeface="Arial"/>
                <a:cs typeface="Arial"/>
              </a:rPr>
              <a:t>e</a:t>
            </a:r>
            <a:r>
              <a:rPr sz="900" spc="125" dirty="0">
                <a:latin typeface="Arial"/>
                <a:cs typeface="Arial"/>
              </a:rPr>
              <a:t>t</a:t>
            </a:r>
            <a:r>
              <a:rPr sz="900" spc="260" dirty="0">
                <a:latin typeface="Arial"/>
                <a:cs typeface="Arial"/>
              </a:rPr>
              <a:t>u</a:t>
            </a:r>
            <a:r>
              <a:rPr sz="900" spc="155" dirty="0">
                <a:latin typeface="Arial"/>
                <a:cs typeface="Arial"/>
              </a:rPr>
              <a:t>r</a:t>
            </a:r>
            <a:r>
              <a:rPr sz="900" spc="265" dirty="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92092" y="4384546"/>
            <a:ext cx="830580" cy="544195"/>
          </a:xfrm>
          <a:custGeom>
            <a:avLst/>
            <a:gdLst/>
            <a:ahLst/>
            <a:cxnLst/>
            <a:rect l="l" t="t" r="r" b="b"/>
            <a:pathLst>
              <a:path w="830580" h="544195">
                <a:moveTo>
                  <a:pt x="0" y="272798"/>
                </a:moveTo>
                <a:lnTo>
                  <a:pt x="13716" y="204215"/>
                </a:lnTo>
                <a:lnTo>
                  <a:pt x="50289" y="140211"/>
                </a:lnTo>
                <a:lnTo>
                  <a:pt x="79246" y="111248"/>
                </a:lnTo>
                <a:lnTo>
                  <a:pt x="112784" y="86864"/>
                </a:lnTo>
                <a:lnTo>
                  <a:pt x="150884" y="62481"/>
                </a:lnTo>
                <a:lnTo>
                  <a:pt x="193547" y="42665"/>
                </a:lnTo>
                <a:lnTo>
                  <a:pt x="239263" y="25906"/>
                </a:lnTo>
                <a:lnTo>
                  <a:pt x="286506" y="13714"/>
                </a:lnTo>
                <a:lnTo>
                  <a:pt x="336804" y="4567"/>
                </a:lnTo>
                <a:lnTo>
                  <a:pt x="390137" y="0"/>
                </a:lnTo>
                <a:lnTo>
                  <a:pt x="440434" y="0"/>
                </a:lnTo>
                <a:lnTo>
                  <a:pt x="493767" y="4567"/>
                </a:lnTo>
                <a:lnTo>
                  <a:pt x="542537" y="13714"/>
                </a:lnTo>
                <a:lnTo>
                  <a:pt x="591307" y="25906"/>
                </a:lnTo>
                <a:lnTo>
                  <a:pt x="637024" y="42665"/>
                </a:lnTo>
                <a:lnTo>
                  <a:pt x="679705" y="62481"/>
                </a:lnTo>
                <a:lnTo>
                  <a:pt x="717805" y="86864"/>
                </a:lnTo>
                <a:lnTo>
                  <a:pt x="751324" y="111248"/>
                </a:lnTo>
                <a:lnTo>
                  <a:pt x="777246" y="140211"/>
                </a:lnTo>
                <a:lnTo>
                  <a:pt x="800095" y="172207"/>
                </a:lnTo>
                <a:lnTo>
                  <a:pt x="827524" y="239268"/>
                </a:lnTo>
                <a:lnTo>
                  <a:pt x="830578" y="272798"/>
                </a:lnTo>
                <a:lnTo>
                  <a:pt x="827524" y="306316"/>
                </a:lnTo>
                <a:lnTo>
                  <a:pt x="800095" y="373377"/>
                </a:lnTo>
                <a:lnTo>
                  <a:pt x="751324" y="432814"/>
                </a:lnTo>
                <a:lnTo>
                  <a:pt x="717805" y="458720"/>
                </a:lnTo>
                <a:lnTo>
                  <a:pt x="679705" y="483103"/>
                </a:lnTo>
                <a:lnTo>
                  <a:pt x="637024" y="502920"/>
                </a:lnTo>
                <a:lnTo>
                  <a:pt x="591307" y="519679"/>
                </a:lnTo>
                <a:lnTo>
                  <a:pt x="542537" y="531870"/>
                </a:lnTo>
                <a:lnTo>
                  <a:pt x="493767" y="539495"/>
                </a:lnTo>
                <a:lnTo>
                  <a:pt x="440434" y="544062"/>
                </a:lnTo>
                <a:lnTo>
                  <a:pt x="390137" y="544062"/>
                </a:lnTo>
                <a:lnTo>
                  <a:pt x="336804" y="539495"/>
                </a:lnTo>
                <a:lnTo>
                  <a:pt x="286506" y="531870"/>
                </a:lnTo>
                <a:lnTo>
                  <a:pt x="239263" y="519679"/>
                </a:lnTo>
                <a:lnTo>
                  <a:pt x="193547" y="502920"/>
                </a:lnTo>
                <a:lnTo>
                  <a:pt x="150884" y="483103"/>
                </a:lnTo>
                <a:lnTo>
                  <a:pt x="112784" y="458720"/>
                </a:lnTo>
                <a:lnTo>
                  <a:pt x="79246" y="432814"/>
                </a:lnTo>
                <a:lnTo>
                  <a:pt x="50289" y="403863"/>
                </a:lnTo>
                <a:lnTo>
                  <a:pt x="13716" y="339847"/>
                </a:lnTo>
                <a:lnTo>
                  <a:pt x="0" y="2727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145156" y="4564281"/>
            <a:ext cx="123189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26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51730" y="4794499"/>
            <a:ext cx="830580" cy="544195"/>
          </a:xfrm>
          <a:custGeom>
            <a:avLst/>
            <a:gdLst/>
            <a:ahLst/>
            <a:cxnLst/>
            <a:rect l="l" t="t" r="r" b="b"/>
            <a:pathLst>
              <a:path w="830579" h="544195">
                <a:moveTo>
                  <a:pt x="0" y="272798"/>
                </a:moveTo>
                <a:lnTo>
                  <a:pt x="13705" y="204215"/>
                </a:lnTo>
                <a:lnTo>
                  <a:pt x="50297" y="140211"/>
                </a:lnTo>
                <a:lnTo>
                  <a:pt x="79254" y="111248"/>
                </a:lnTo>
                <a:lnTo>
                  <a:pt x="111246" y="85342"/>
                </a:lnTo>
                <a:lnTo>
                  <a:pt x="150873" y="62481"/>
                </a:lnTo>
                <a:lnTo>
                  <a:pt x="192027" y="41142"/>
                </a:lnTo>
                <a:lnTo>
                  <a:pt x="237743" y="24383"/>
                </a:lnTo>
                <a:lnTo>
                  <a:pt x="286514" y="12191"/>
                </a:lnTo>
                <a:lnTo>
                  <a:pt x="336793" y="4567"/>
                </a:lnTo>
                <a:lnTo>
                  <a:pt x="390144" y="0"/>
                </a:lnTo>
                <a:lnTo>
                  <a:pt x="440441" y="0"/>
                </a:lnTo>
                <a:lnTo>
                  <a:pt x="493774" y="4567"/>
                </a:lnTo>
                <a:lnTo>
                  <a:pt x="542544" y="12191"/>
                </a:lnTo>
                <a:lnTo>
                  <a:pt x="591315" y="24383"/>
                </a:lnTo>
                <a:lnTo>
                  <a:pt x="637031" y="41142"/>
                </a:lnTo>
                <a:lnTo>
                  <a:pt x="679694" y="62481"/>
                </a:lnTo>
                <a:lnTo>
                  <a:pt x="717794" y="85342"/>
                </a:lnTo>
                <a:lnTo>
                  <a:pt x="751332" y="111248"/>
                </a:lnTo>
                <a:lnTo>
                  <a:pt x="777235" y="140211"/>
                </a:lnTo>
                <a:lnTo>
                  <a:pt x="800102" y="172207"/>
                </a:lnTo>
                <a:lnTo>
                  <a:pt x="826005" y="237745"/>
                </a:lnTo>
                <a:lnTo>
                  <a:pt x="830586" y="272798"/>
                </a:lnTo>
                <a:lnTo>
                  <a:pt x="826005" y="306329"/>
                </a:lnTo>
                <a:lnTo>
                  <a:pt x="800102" y="371855"/>
                </a:lnTo>
                <a:lnTo>
                  <a:pt x="777235" y="402340"/>
                </a:lnTo>
                <a:lnTo>
                  <a:pt x="751332" y="431291"/>
                </a:lnTo>
                <a:lnTo>
                  <a:pt x="717794" y="457197"/>
                </a:lnTo>
                <a:lnTo>
                  <a:pt x="679694" y="481581"/>
                </a:lnTo>
                <a:lnTo>
                  <a:pt x="637031" y="501397"/>
                </a:lnTo>
                <a:lnTo>
                  <a:pt x="591315" y="518156"/>
                </a:lnTo>
                <a:lnTo>
                  <a:pt x="542544" y="530348"/>
                </a:lnTo>
                <a:lnTo>
                  <a:pt x="493774" y="539495"/>
                </a:lnTo>
                <a:lnTo>
                  <a:pt x="440441" y="544062"/>
                </a:lnTo>
                <a:lnTo>
                  <a:pt x="390144" y="544062"/>
                </a:lnTo>
                <a:lnTo>
                  <a:pt x="336793" y="539495"/>
                </a:lnTo>
                <a:lnTo>
                  <a:pt x="286514" y="530348"/>
                </a:lnTo>
                <a:lnTo>
                  <a:pt x="237743" y="518156"/>
                </a:lnTo>
                <a:lnTo>
                  <a:pt x="192027" y="501397"/>
                </a:lnTo>
                <a:lnTo>
                  <a:pt x="150873" y="481581"/>
                </a:lnTo>
                <a:lnTo>
                  <a:pt x="111246" y="457197"/>
                </a:lnTo>
                <a:lnTo>
                  <a:pt x="79254" y="431291"/>
                </a:lnTo>
                <a:lnTo>
                  <a:pt x="50297" y="402340"/>
                </a:lnTo>
                <a:lnTo>
                  <a:pt x="13705" y="338324"/>
                </a:lnTo>
                <a:lnTo>
                  <a:pt x="0" y="2727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804791" y="4974237"/>
            <a:ext cx="123189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26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111357" y="5338562"/>
            <a:ext cx="830580" cy="546100"/>
          </a:xfrm>
          <a:custGeom>
            <a:avLst/>
            <a:gdLst/>
            <a:ahLst/>
            <a:cxnLst/>
            <a:rect l="l" t="t" r="r" b="b"/>
            <a:pathLst>
              <a:path w="830579" h="546100">
                <a:moveTo>
                  <a:pt x="0" y="272798"/>
                </a:moveTo>
                <a:lnTo>
                  <a:pt x="13724" y="204227"/>
                </a:lnTo>
                <a:lnTo>
                  <a:pt x="50297" y="141733"/>
                </a:lnTo>
                <a:lnTo>
                  <a:pt x="79254" y="112783"/>
                </a:lnTo>
                <a:lnTo>
                  <a:pt x="111264" y="85354"/>
                </a:lnTo>
                <a:lnTo>
                  <a:pt x="150873" y="62493"/>
                </a:lnTo>
                <a:lnTo>
                  <a:pt x="192027" y="42677"/>
                </a:lnTo>
                <a:lnTo>
                  <a:pt x="237743" y="25918"/>
                </a:lnTo>
                <a:lnTo>
                  <a:pt x="286514" y="13726"/>
                </a:lnTo>
                <a:lnTo>
                  <a:pt x="336811" y="4579"/>
                </a:lnTo>
                <a:lnTo>
                  <a:pt x="388617" y="0"/>
                </a:lnTo>
                <a:lnTo>
                  <a:pt x="440441" y="0"/>
                </a:lnTo>
                <a:lnTo>
                  <a:pt x="492266" y="4579"/>
                </a:lnTo>
                <a:lnTo>
                  <a:pt x="542544" y="13726"/>
                </a:lnTo>
                <a:lnTo>
                  <a:pt x="591315" y="25918"/>
                </a:lnTo>
                <a:lnTo>
                  <a:pt x="637031" y="42677"/>
                </a:lnTo>
                <a:lnTo>
                  <a:pt x="679712" y="62493"/>
                </a:lnTo>
                <a:lnTo>
                  <a:pt x="717812" y="85354"/>
                </a:lnTo>
                <a:lnTo>
                  <a:pt x="751332" y="112783"/>
                </a:lnTo>
                <a:lnTo>
                  <a:pt x="777253" y="141733"/>
                </a:lnTo>
                <a:lnTo>
                  <a:pt x="815353" y="204227"/>
                </a:lnTo>
                <a:lnTo>
                  <a:pt x="830586" y="272798"/>
                </a:lnTo>
                <a:lnTo>
                  <a:pt x="826005" y="307851"/>
                </a:lnTo>
                <a:lnTo>
                  <a:pt x="800102" y="373389"/>
                </a:lnTo>
                <a:lnTo>
                  <a:pt x="751332" y="432826"/>
                </a:lnTo>
                <a:lnTo>
                  <a:pt x="717812" y="460254"/>
                </a:lnTo>
                <a:lnTo>
                  <a:pt x="679712" y="483115"/>
                </a:lnTo>
                <a:lnTo>
                  <a:pt x="637031" y="502932"/>
                </a:lnTo>
                <a:lnTo>
                  <a:pt x="591315" y="519691"/>
                </a:lnTo>
                <a:lnTo>
                  <a:pt x="542544" y="531883"/>
                </a:lnTo>
                <a:lnTo>
                  <a:pt x="492266" y="541029"/>
                </a:lnTo>
                <a:lnTo>
                  <a:pt x="440441" y="545597"/>
                </a:lnTo>
                <a:lnTo>
                  <a:pt x="388617" y="545597"/>
                </a:lnTo>
                <a:lnTo>
                  <a:pt x="336811" y="541029"/>
                </a:lnTo>
                <a:lnTo>
                  <a:pt x="286514" y="531883"/>
                </a:lnTo>
                <a:lnTo>
                  <a:pt x="237743" y="519691"/>
                </a:lnTo>
                <a:lnTo>
                  <a:pt x="192027" y="502932"/>
                </a:lnTo>
                <a:lnTo>
                  <a:pt x="150873" y="483115"/>
                </a:lnTo>
                <a:lnTo>
                  <a:pt x="111264" y="460254"/>
                </a:lnTo>
                <a:lnTo>
                  <a:pt x="79254" y="432826"/>
                </a:lnTo>
                <a:lnTo>
                  <a:pt x="50297" y="403863"/>
                </a:lnTo>
                <a:lnTo>
                  <a:pt x="13724" y="341381"/>
                </a:lnTo>
                <a:lnTo>
                  <a:pt x="0" y="2727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464426" y="5518305"/>
            <a:ext cx="123189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26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540626" y="4629911"/>
            <a:ext cx="5438140" cy="1690370"/>
            <a:chOff x="1540626" y="4629911"/>
            <a:chExt cx="5438140" cy="1690370"/>
          </a:xfrm>
        </p:grpSpPr>
        <p:sp>
          <p:nvSpPr>
            <p:cNvPr id="29" name="object 29"/>
            <p:cNvSpPr/>
            <p:nvPr/>
          </p:nvSpPr>
          <p:spPr>
            <a:xfrm>
              <a:off x="1584828" y="4657345"/>
              <a:ext cx="137160" cy="1362710"/>
            </a:xfrm>
            <a:custGeom>
              <a:avLst/>
              <a:gdLst/>
              <a:ahLst/>
              <a:cxnLst/>
              <a:rect l="l" t="t" r="r" b="b"/>
              <a:pathLst>
                <a:path w="137160" h="1362710">
                  <a:moveTo>
                    <a:pt x="0" y="1362446"/>
                  </a:moveTo>
                  <a:lnTo>
                    <a:pt x="0" y="0"/>
                  </a:lnTo>
                  <a:lnTo>
                    <a:pt x="137160" y="0"/>
                  </a:lnTo>
                </a:path>
              </a:pathLst>
            </a:custGeom>
            <a:ln w="3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1314" y="4629911"/>
              <a:ext cx="81280" cy="53340"/>
            </a:xfrm>
            <a:custGeom>
              <a:avLst/>
              <a:gdLst/>
              <a:ahLst/>
              <a:cxnLst/>
              <a:rect l="l" t="t" r="r" b="b"/>
              <a:pathLst>
                <a:path w="81280" h="53339">
                  <a:moveTo>
                    <a:pt x="80771" y="27431"/>
                  </a:moveTo>
                  <a:lnTo>
                    <a:pt x="0" y="0"/>
                  </a:lnTo>
                  <a:lnTo>
                    <a:pt x="0" y="53339"/>
                  </a:lnTo>
                  <a:lnTo>
                    <a:pt x="80771" y="27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40626" y="5213603"/>
              <a:ext cx="88900" cy="109855"/>
            </a:xfrm>
            <a:custGeom>
              <a:avLst/>
              <a:gdLst/>
              <a:ahLst/>
              <a:cxnLst/>
              <a:rect l="l" t="t" r="r" b="b"/>
              <a:pathLst>
                <a:path w="88900" h="109854">
                  <a:moveTo>
                    <a:pt x="88391" y="109727"/>
                  </a:moveTo>
                  <a:lnTo>
                    <a:pt x="88391" y="0"/>
                  </a:lnTo>
                  <a:lnTo>
                    <a:pt x="0" y="0"/>
                  </a:lnTo>
                  <a:lnTo>
                    <a:pt x="0" y="109727"/>
                  </a:lnTo>
                  <a:lnTo>
                    <a:pt x="88391" y="109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41892" y="6266688"/>
              <a:ext cx="4436745" cy="53340"/>
            </a:xfrm>
            <a:custGeom>
              <a:avLst/>
              <a:gdLst/>
              <a:ahLst/>
              <a:cxnLst/>
              <a:rect l="l" t="t" r="r" b="b"/>
              <a:pathLst>
                <a:path w="4436745" h="53339">
                  <a:moveTo>
                    <a:pt x="80772" y="27432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80772" y="27432"/>
                  </a:lnTo>
                  <a:close/>
                </a:path>
                <a:path w="4436745" h="53339">
                  <a:moveTo>
                    <a:pt x="1533144" y="27432"/>
                  </a:moveTo>
                  <a:lnTo>
                    <a:pt x="1452372" y="0"/>
                  </a:lnTo>
                  <a:lnTo>
                    <a:pt x="1452372" y="53340"/>
                  </a:lnTo>
                  <a:lnTo>
                    <a:pt x="1533144" y="27432"/>
                  </a:lnTo>
                  <a:close/>
                </a:path>
                <a:path w="4436745" h="53339">
                  <a:moveTo>
                    <a:pt x="2983992" y="27432"/>
                  </a:moveTo>
                  <a:lnTo>
                    <a:pt x="2903220" y="0"/>
                  </a:lnTo>
                  <a:lnTo>
                    <a:pt x="2903220" y="53340"/>
                  </a:lnTo>
                  <a:lnTo>
                    <a:pt x="2983992" y="27432"/>
                  </a:lnTo>
                  <a:close/>
                </a:path>
                <a:path w="4436745" h="53339">
                  <a:moveTo>
                    <a:pt x="4436364" y="27432"/>
                  </a:moveTo>
                  <a:lnTo>
                    <a:pt x="4355592" y="0"/>
                  </a:lnTo>
                  <a:lnTo>
                    <a:pt x="4355592" y="53340"/>
                  </a:lnTo>
                  <a:lnTo>
                    <a:pt x="4436364" y="27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267076" y="6226952"/>
            <a:ext cx="9144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180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17923" y="6226952"/>
            <a:ext cx="9144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180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70294" y="6226952"/>
            <a:ext cx="91440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180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43176" y="5204349"/>
            <a:ext cx="8445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160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992998" y="5039867"/>
            <a:ext cx="459105" cy="982344"/>
            <a:chOff x="2992998" y="5039867"/>
            <a:chExt cx="459105" cy="982344"/>
          </a:xfrm>
        </p:grpSpPr>
        <p:sp>
          <p:nvSpPr>
            <p:cNvPr id="38" name="object 38"/>
            <p:cNvSpPr/>
            <p:nvPr/>
          </p:nvSpPr>
          <p:spPr>
            <a:xfrm>
              <a:off x="3037191" y="5067298"/>
              <a:ext cx="344805" cy="952500"/>
            </a:xfrm>
            <a:custGeom>
              <a:avLst/>
              <a:gdLst/>
              <a:ahLst/>
              <a:cxnLst/>
              <a:rect l="l" t="t" r="r" b="b"/>
              <a:pathLst>
                <a:path w="344804" h="952500">
                  <a:moveTo>
                    <a:pt x="0" y="952493"/>
                  </a:moveTo>
                  <a:lnTo>
                    <a:pt x="0" y="0"/>
                  </a:lnTo>
                  <a:lnTo>
                    <a:pt x="344428" y="0"/>
                  </a:lnTo>
                </a:path>
              </a:pathLst>
            </a:custGeom>
            <a:ln w="3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70950" y="5039867"/>
              <a:ext cx="81280" cy="53340"/>
            </a:xfrm>
            <a:custGeom>
              <a:avLst/>
              <a:gdLst/>
              <a:ahLst/>
              <a:cxnLst/>
              <a:rect l="l" t="t" r="r" b="b"/>
              <a:pathLst>
                <a:path w="81279" h="53339">
                  <a:moveTo>
                    <a:pt x="80771" y="27431"/>
                  </a:moveTo>
                  <a:lnTo>
                    <a:pt x="0" y="0"/>
                  </a:lnTo>
                  <a:lnTo>
                    <a:pt x="0" y="53339"/>
                  </a:lnTo>
                  <a:lnTo>
                    <a:pt x="80771" y="27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92998" y="5349239"/>
              <a:ext cx="88900" cy="109855"/>
            </a:xfrm>
            <a:custGeom>
              <a:avLst/>
              <a:gdLst/>
              <a:ahLst/>
              <a:cxnLst/>
              <a:rect l="l" t="t" r="r" b="b"/>
              <a:pathLst>
                <a:path w="88900" h="109854">
                  <a:moveTo>
                    <a:pt x="88391" y="109727"/>
                  </a:moveTo>
                  <a:lnTo>
                    <a:pt x="88391" y="0"/>
                  </a:lnTo>
                  <a:lnTo>
                    <a:pt x="0" y="0"/>
                  </a:lnTo>
                  <a:lnTo>
                    <a:pt x="0" y="109727"/>
                  </a:lnTo>
                  <a:lnTo>
                    <a:pt x="88391" y="109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995547" y="5341509"/>
            <a:ext cx="8445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160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445370" y="5553455"/>
            <a:ext cx="666115" cy="467995"/>
            <a:chOff x="4445370" y="5553455"/>
            <a:chExt cx="666115" cy="467995"/>
          </a:xfrm>
        </p:grpSpPr>
        <p:sp>
          <p:nvSpPr>
            <p:cNvPr id="43" name="object 43"/>
            <p:cNvSpPr/>
            <p:nvPr/>
          </p:nvSpPr>
          <p:spPr>
            <a:xfrm>
              <a:off x="4489577" y="5611361"/>
              <a:ext cx="551815" cy="408940"/>
            </a:xfrm>
            <a:custGeom>
              <a:avLst/>
              <a:gdLst/>
              <a:ahLst/>
              <a:cxnLst/>
              <a:rect l="l" t="t" r="r" b="b"/>
              <a:pathLst>
                <a:path w="551814" h="408939">
                  <a:moveTo>
                    <a:pt x="0" y="408430"/>
                  </a:moveTo>
                  <a:lnTo>
                    <a:pt x="0" y="0"/>
                  </a:lnTo>
                  <a:lnTo>
                    <a:pt x="55168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30586" y="5585459"/>
              <a:ext cx="81280" cy="52069"/>
            </a:xfrm>
            <a:custGeom>
              <a:avLst/>
              <a:gdLst/>
              <a:ahLst/>
              <a:cxnLst/>
              <a:rect l="l" t="t" r="r" b="b"/>
              <a:pathLst>
                <a:path w="81279" h="52070">
                  <a:moveTo>
                    <a:pt x="80771" y="25907"/>
                  </a:moveTo>
                  <a:lnTo>
                    <a:pt x="0" y="0"/>
                  </a:lnTo>
                  <a:lnTo>
                    <a:pt x="0" y="51815"/>
                  </a:lnTo>
                  <a:lnTo>
                    <a:pt x="80771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45370" y="5553455"/>
              <a:ext cx="85725" cy="109855"/>
            </a:xfrm>
            <a:custGeom>
              <a:avLst/>
              <a:gdLst/>
              <a:ahLst/>
              <a:cxnLst/>
              <a:rect l="l" t="t" r="r" b="b"/>
              <a:pathLst>
                <a:path w="85725" h="109854">
                  <a:moveTo>
                    <a:pt x="85343" y="109727"/>
                  </a:moveTo>
                  <a:lnTo>
                    <a:pt x="85343" y="0"/>
                  </a:lnTo>
                  <a:lnTo>
                    <a:pt x="0" y="0"/>
                  </a:lnTo>
                  <a:lnTo>
                    <a:pt x="0" y="109727"/>
                  </a:lnTo>
                  <a:lnTo>
                    <a:pt x="85343" y="109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447919" y="5545725"/>
            <a:ext cx="84455" cy="11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160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621401" y="4656075"/>
            <a:ext cx="4811395" cy="1363980"/>
            <a:chOff x="2621401" y="4656075"/>
            <a:chExt cx="4811395" cy="1363980"/>
          </a:xfrm>
        </p:grpSpPr>
        <p:sp>
          <p:nvSpPr>
            <p:cNvPr id="48" name="object 48"/>
            <p:cNvSpPr/>
            <p:nvPr/>
          </p:nvSpPr>
          <p:spPr>
            <a:xfrm>
              <a:off x="2622671" y="4657345"/>
              <a:ext cx="4770120" cy="1316990"/>
            </a:xfrm>
            <a:custGeom>
              <a:avLst/>
              <a:gdLst/>
              <a:ahLst/>
              <a:cxnLst/>
              <a:rect l="l" t="t" r="r" b="b"/>
              <a:pathLst>
                <a:path w="4770120" h="1316989">
                  <a:moveTo>
                    <a:pt x="0" y="0"/>
                  </a:moveTo>
                  <a:lnTo>
                    <a:pt x="4770112" y="0"/>
                  </a:lnTo>
                  <a:lnTo>
                    <a:pt x="4770112" y="131673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51638" y="5966459"/>
              <a:ext cx="81280" cy="53340"/>
            </a:xfrm>
            <a:custGeom>
              <a:avLst/>
              <a:gdLst/>
              <a:ahLst/>
              <a:cxnLst/>
              <a:rect l="l" t="t" r="r" b="b"/>
              <a:pathLst>
                <a:path w="81279" h="53339">
                  <a:moveTo>
                    <a:pt x="80771" y="0"/>
                  </a:moveTo>
                  <a:lnTo>
                    <a:pt x="0" y="0"/>
                  </a:lnTo>
                  <a:lnTo>
                    <a:pt x="41147" y="53339"/>
                  </a:lnTo>
                  <a:lnTo>
                    <a:pt x="807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82316" y="5067298"/>
              <a:ext cx="3110865" cy="906780"/>
            </a:xfrm>
            <a:custGeom>
              <a:avLst/>
              <a:gdLst/>
              <a:ahLst/>
              <a:cxnLst/>
              <a:rect l="l" t="t" r="r" b="b"/>
              <a:pathLst>
                <a:path w="3110865" h="906779">
                  <a:moveTo>
                    <a:pt x="0" y="0"/>
                  </a:moveTo>
                  <a:lnTo>
                    <a:pt x="3110467" y="0"/>
                  </a:lnTo>
                  <a:lnTo>
                    <a:pt x="3110467" y="90678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51638" y="5966459"/>
              <a:ext cx="81280" cy="53340"/>
            </a:xfrm>
            <a:custGeom>
              <a:avLst/>
              <a:gdLst/>
              <a:ahLst/>
              <a:cxnLst/>
              <a:rect l="l" t="t" r="r" b="b"/>
              <a:pathLst>
                <a:path w="81279" h="53339">
                  <a:moveTo>
                    <a:pt x="80771" y="0"/>
                  </a:moveTo>
                  <a:lnTo>
                    <a:pt x="0" y="0"/>
                  </a:lnTo>
                  <a:lnTo>
                    <a:pt x="41147" y="53339"/>
                  </a:lnTo>
                  <a:lnTo>
                    <a:pt x="807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941944" y="5611361"/>
              <a:ext cx="1450975" cy="363220"/>
            </a:xfrm>
            <a:custGeom>
              <a:avLst/>
              <a:gdLst/>
              <a:ahLst/>
              <a:cxnLst/>
              <a:rect l="l" t="t" r="r" b="b"/>
              <a:pathLst>
                <a:path w="1450975" h="363220">
                  <a:moveTo>
                    <a:pt x="0" y="0"/>
                  </a:moveTo>
                  <a:lnTo>
                    <a:pt x="1450839" y="0"/>
                  </a:lnTo>
                  <a:lnTo>
                    <a:pt x="1450839" y="3627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51638" y="5966459"/>
              <a:ext cx="81280" cy="53340"/>
            </a:xfrm>
            <a:custGeom>
              <a:avLst/>
              <a:gdLst/>
              <a:ahLst/>
              <a:cxnLst/>
              <a:rect l="l" t="t" r="r" b="b"/>
              <a:pathLst>
                <a:path w="81279" h="53339">
                  <a:moveTo>
                    <a:pt x="80771" y="0"/>
                  </a:moveTo>
                  <a:lnTo>
                    <a:pt x="0" y="0"/>
                  </a:lnTo>
                  <a:lnTo>
                    <a:pt x="41147" y="53339"/>
                  </a:lnTo>
                  <a:lnTo>
                    <a:pt x="807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863202" y="4626354"/>
            <a:ext cx="1697989" cy="42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Siklomatik karmaşıklık  (“cyclomatic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complexity”)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863202" y="5229857"/>
            <a:ext cx="1482090" cy="6292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spc="-5" dirty="0">
                <a:latin typeface="Arial"/>
                <a:cs typeface="Arial"/>
              </a:rPr>
              <a:t>V(G) </a:t>
            </a:r>
            <a:r>
              <a:rPr sz="1200" dirty="0">
                <a:latin typeface="Arial"/>
                <a:cs typeface="Arial"/>
              </a:rPr>
              <a:t>= K </a:t>
            </a:r>
            <a:r>
              <a:rPr sz="1200" spc="-5" dirty="0">
                <a:latin typeface="Arial"/>
                <a:cs typeface="Arial"/>
              </a:rPr>
              <a:t>– D </a:t>
            </a:r>
            <a:r>
              <a:rPr sz="1200" dirty="0">
                <a:latin typeface="Arial"/>
                <a:cs typeface="Arial"/>
              </a:rPr>
              <a:t>+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 marL="39624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Arial"/>
                <a:cs typeface="Arial"/>
              </a:rPr>
              <a:t>= </a:t>
            </a:r>
            <a:r>
              <a:rPr sz="1200" spc="-5" dirty="0">
                <a:latin typeface="Arial"/>
                <a:cs typeface="Arial"/>
              </a:rPr>
              <a:t>10 – 8 </a:t>
            </a:r>
            <a:r>
              <a:rPr sz="1200" dirty="0">
                <a:latin typeface="Arial"/>
                <a:cs typeface="Arial"/>
              </a:rPr>
              <a:t>+ </a:t>
            </a:r>
            <a:r>
              <a:rPr sz="1200" spc="-5" dirty="0">
                <a:latin typeface="Arial"/>
                <a:cs typeface="Arial"/>
              </a:rPr>
              <a:t>2 </a:t>
            </a:r>
            <a:r>
              <a:rPr sz="1200" dirty="0">
                <a:latin typeface="Arial"/>
                <a:cs typeface="Arial"/>
              </a:rPr>
              <a:t>=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spc="-5" dirty="0">
                <a:latin typeface="Arial"/>
                <a:cs typeface="Arial"/>
              </a:rPr>
              <a:t>V(G) </a:t>
            </a:r>
            <a:r>
              <a:rPr sz="1200" dirty="0">
                <a:latin typeface="Arial"/>
                <a:cs typeface="Arial"/>
              </a:rPr>
              <a:t>= B 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638162" y="4830570"/>
            <a:ext cx="6756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0000FF"/>
                </a:solidFill>
                <a:latin typeface="Arial"/>
                <a:cs typeface="Arial"/>
              </a:rPr>
              <a:t>Kenar</a:t>
            </a:r>
            <a:r>
              <a:rPr sz="1200" i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0000FF"/>
                </a:solidFill>
                <a:latin typeface="Arial"/>
                <a:cs typeface="Arial"/>
              </a:rPr>
              <a:t>(K)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995804" y="4111242"/>
            <a:ext cx="767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0000FF"/>
                </a:solidFill>
                <a:latin typeface="Arial"/>
                <a:cs typeface="Arial"/>
              </a:rPr>
              <a:t>Dü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ğ</a:t>
            </a:r>
            <a:r>
              <a:rPr sz="1200" i="1" spc="-5" dirty="0">
                <a:solidFill>
                  <a:srgbClr val="0000FF"/>
                </a:solidFill>
                <a:latin typeface="Arial"/>
                <a:cs typeface="Arial"/>
              </a:rPr>
              <a:t>üm</a:t>
            </a:r>
            <a:r>
              <a:rPr sz="1200" i="1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0000FF"/>
                </a:solidFill>
                <a:latin typeface="Arial"/>
                <a:cs typeface="Arial"/>
              </a:rPr>
              <a:t>(D)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998088" y="4687824"/>
            <a:ext cx="513715" cy="515620"/>
            <a:chOff x="998088" y="4687824"/>
            <a:chExt cx="513715" cy="515620"/>
          </a:xfrm>
        </p:grpSpPr>
        <p:sp>
          <p:nvSpPr>
            <p:cNvPr id="59" name="object 59"/>
            <p:cNvSpPr/>
            <p:nvPr/>
          </p:nvSpPr>
          <p:spPr>
            <a:xfrm>
              <a:off x="1002660" y="4692396"/>
              <a:ext cx="504825" cy="506095"/>
            </a:xfrm>
            <a:custGeom>
              <a:avLst/>
              <a:gdLst/>
              <a:ahLst/>
              <a:cxnLst/>
              <a:rect l="l" t="t" r="r" b="b"/>
              <a:pathLst>
                <a:path w="504825" h="506095">
                  <a:moveTo>
                    <a:pt x="504444" y="252984"/>
                  </a:moveTo>
                  <a:lnTo>
                    <a:pt x="500386" y="207782"/>
                  </a:lnTo>
                  <a:lnTo>
                    <a:pt x="488689" y="165127"/>
                  </a:lnTo>
                  <a:lnTo>
                    <a:pt x="470069" y="125758"/>
                  </a:lnTo>
                  <a:lnTo>
                    <a:pt x="445240" y="90415"/>
                  </a:lnTo>
                  <a:lnTo>
                    <a:pt x="414916" y="59839"/>
                  </a:lnTo>
                  <a:lnTo>
                    <a:pt x="379814" y="34769"/>
                  </a:lnTo>
                  <a:lnTo>
                    <a:pt x="340648" y="15946"/>
                  </a:lnTo>
                  <a:lnTo>
                    <a:pt x="298133" y="4109"/>
                  </a:lnTo>
                  <a:lnTo>
                    <a:pt x="252984" y="0"/>
                  </a:lnTo>
                  <a:lnTo>
                    <a:pt x="207381" y="4109"/>
                  </a:lnTo>
                  <a:lnTo>
                    <a:pt x="164512" y="15946"/>
                  </a:lnTo>
                  <a:lnTo>
                    <a:pt x="125080" y="34769"/>
                  </a:lnTo>
                  <a:lnTo>
                    <a:pt x="89788" y="59839"/>
                  </a:lnTo>
                  <a:lnTo>
                    <a:pt x="59337" y="90415"/>
                  </a:lnTo>
                  <a:lnTo>
                    <a:pt x="34431" y="125758"/>
                  </a:lnTo>
                  <a:lnTo>
                    <a:pt x="15770" y="165127"/>
                  </a:lnTo>
                  <a:lnTo>
                    <a:pt x="4059" y="207782"/>
                  </a:lnTo>
                  <a:lnTo>
                    <a:pt x="0" y="252984"/>
                  </a:lnTo>
                  <a:lnTo>
                    <a:pt x="4059" y="298586"/>
                  </a:lnTo>
                  <a:lnTo>
                    <a:pt x="15770" y="341455"/>
                  </a:lnTo>
                  <a:lnTo>
                    <a:pt x="34431" y="380887"/>
                  </a:lnTo>
                  <a:lnTo>
                    <a:pt x="59337" y="416179"/>
                  </a:lnTo>
                  <a:lnTo>
                    <a:pt x="89788" y="446630"/>
                  </a:lnTo>
                  <a:lnTo>
                    <a:pt x="125080" y="471536"/>
                  </a:lnTo>
                  <a:lnTo>
                    <a:pt x="164512" y="490197"/>
                  </a:lnTo>
                  <a:lnTo>
                    <a:pt x="207381" y="501908"/>
                  </a:lnTo>
                  <a:lnTo>
                    <a:pt x="252984" y="505968"/>
                  </a:lnTo>
                  <a:lnTo>
                    <a:pt x="298133" y="501908"/>
                  </a:lnTo>
                  <a:lnTo>
                    <a:pt x="340648" y="490197"/>
                  </a:lnTo>
                  <a:lnTo>
                    <a:pt x="379814" y="471536"/>
                  </a:lnTo>
                  <a:lnTo>
                    <a:pt x="414916" y="446630"/>
                  </a:lnTo>
                  <a:lnTo>
                    <a:pt x="445240" y="416179"/>
                  </a:lnTo>
                  <a:lnTo>
                    <a:pt x="470069" y="380887"/>
                  </a:lnTo>
                  <a:lnTo>
                    <a:pt x="488689" y="341455"/>
                  </a:lnTo>
                  <a:lnTo>
                    <a:pt x="500386" y="298586"/>
                  </a:lnTo>
                  <a:lnTo>
                    <a:pt x="504444" y="252984"/>
                  </a:lnTo>
                  <a:close/>
                </a:path>
              </a:pathLst>
            </a:custGeom>
            <a:solidFill>
              <a:srgbClr val="FFFF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98088" y="4687824"/>
              <a:ext cx="513715" cy="515620"/>
            </a:xfrm>
            <a:custGeom>
              <a:avLst/>
              <a:gdLst/>
              <a:ahLst/>
              <a:cxnLst/>
              <a:rect l="l" t="t" r="r" b="b"/>
              <a:pathLst>
                <a:path w="513715" h="515620">
                  <a:moveTo>
                    <a:pt x="1524" y="271272"/>
                  </a:moveTo>
                  <a:lnTo>
                    <a:pt x="1524" y="245364"/>
                  </a:lnTo>
                  <a:lnTo>
                    <a:pt x="0" y="257556"/>
                  </a:lnTo>
                  <a:lnTo>
                    <a:pt x="1524" y="271272"/>
                  </a:lnTo>
                  <a:close/>
                </a:path>
                <a:path w="513715" h="515620">
                  <a:moveTo>
                    <a:pt x="513588" y="271272"/>
                  </a:moveTo>
                  <a:lnTo>
                    <a:pt x="513588" y="243840"/>
                  </a:lnTo>
                  <a:lnTo>
                    <a:pt x="512064" y="231648"/>
                  </a:lnTo>
                  <a:lnTo>
                    <a:pt x="510540" y="217932"/>
                  </a:lnTo>
                  <a:lnTo>
                    <a:pt x="507492" y="205740"/>
                  </a:lnTo>
                  <a:lnTo>
                    <a:pt x="505968" y="193548"/>
                  </a:lnTo>
                  <a:lnTo>
                    <a:pt x="501396" y="181356"/>
                  </a:lnTo>
                  <a:lnTo>
                    <a:pt x="469392" y="114300"/>
                  </a:lnTo>
                  <a:lnTo>
                    <a:pt x="437388" y="76200"/>
                  </a:lnTo>
                  <a:lnTo>
                    <a:pt x="400812" y="44196"/>
                  </a:lnTo>
                  <a:lnTo>
                    <a:pt x="356616" y="21336"/>
                  </a:lnTo>
                  <a:lnTo>
                    <a:pt x="307848" y="6096"/>
                  </a:lnTo>
                  <a:lnTo>
                    <a:pt x="295656" y="3048"/>
                  </a:lnTo>
                  <a:lnTo>
                    <a:pt x="283464" y="1524"/>
                  </a:lnTo>
                  <a:lnTo>
                    <a:pt x="269748" y="1524"/>
                  </a:lnTo>
                  <a:lnTo>
                    <a:pt x="257556" y="0"/>
                  </a:lnTo>
                  <a:lnTo>
                    <a:pt x="243840" y="1524"/>
                  </a:lnTo>
                  <a:lnTo>
                    <a:pt x="230124" y="1524"/>
                  </a:lnTo>
                  <a:lnTo>
                    <a:pt x="217932" y="3048"/>
                  </a:lnTo>
                  <a:lnTo>
                    <a:pt x="205740" y="6096"/>
                  </a:lnTo>
                  <a:lnTo>
                    <a:pt x="192024" y="9144"/>
                  </a:lnTo>
                  <a:lnTo>
                    <a:pt x="179832" y="12192"/>
                  </a:lnTo>
                  <a:lnTo>
                    <a:pt x="134112" y="32004"/>
                  </a:lnTo>
                  <a:lnTo>
                    <a:pt x="92964" y="59436"/>
                  </a:lnTo>
                  <a:lnTo>
                    <a:pt x="59436" y="94488"/>
                  </a:lnTo>
                  <a:lnTo>
                    <a:pt x="32004" y="135636"/>
                  </a:lnTo>
                  <a:lnTo>
                    <a:pt x="12192" y="181356"/>
                  </a:lnTo>
                  <a:lnTo>
                    <a:pt x="3048" y="219456"/>
                  </a:lnTo>
                  <a:lnTo>
                    <a:pt x="1524" y="231648"/>
                  </a:lnTo>
                  <a:lnTo>
                    <a:pt x="1524" y="283464"/>
                  </a:lnTo>
                  <a:lnTo>
                    <a:pt x="3048" y="297180"/>
                  </a:lnTo>
                  <a:lnTo>
                    <a:pt x="10668" y="327660"/>
                  </a:lnTo>
                  <a:lnTo>
                    <a:pt x="10668" y="231648"/>
                  </a:lnTo>
                  <a:lnTo>
                    <a:pt x="12192" y="219456"/>
                  </a:lnTo>
                  <a:lnTo>
                    <a:pt x="28956" y="161544"/>
                  </a:lnTo>
                  <a:lnTo>
                    <a:pt x="51816" y="118872"/>
                  </a:lnTo>
                  <a:lnTo>
                    <a:pt x="82296" y="82296"/>
                  </a:lnTo>
                  <a:lnTo>
                    <a:pt x="118872" y="51816"/>
                  </a:lnTo>
                  <a:lnTo>
                    <a:pt x="161544" y="28956"/>
                  </a:lnTo>
                  <a:lnTo>
                    <a:pt x="219456" y="12192"/>
                  </a:lnTo>
                  <a:lnTo>
                    <a:pt x="231648" y="10668"/>
                  </a:lnTo>
                  <a:lnTo>
                    <a:pt x="281940" y="10668"/>
                  </a:lnTo>
                  <a:lnTo>
                    <a:pt x="294132" y="13716"/>
                  </a:lnTo>
                  <a:lnTo>
                    <a:pt x="306324" y="15240"/>
                  </a:lnTo>
                  <a:lnTo>
                    <a:pt x="353568" y="28956"/>
                  </a:lnTo>
                  <a:lnTo>
                    <a:pt x="394716" y="51816"/>
                  </a:lnTo>
                  <a:lnTo>
                    <a:pt x="431292" y="82296"/>
                  </a:lnTo>
                  <a:lnTo>
                    <a:pt x="461772" y="118872"/>
                  </a:lnTo>
                  <a:lnTo>
                    <a:pt x="484632" y="161544"/>
                  </a:lnTo>
                  <a:lnTo>
                    <a:pt x="492252" y="184404"/>
                  </a:lnTo>
                  <a:lnTo>
                    <a:pt x="496824" y="196596"/>
                  </a:lnTo>
                  <a:lnTo>
                    <a:pt x="498348" y="207264"/>
                  </a:lnTo>
                  <a:lnTo>
                    <a:pt x="501396" y="219456"/>
                  </a:lnTo>
                  <a:lnTo>
                    <a:pt x="502920" y="233172"/>
                  </a:lnTo>
                  <a:lnTo>
                    <a:pt x="502920" y="245364"/>
                  </a:lnTo>
                  <a:lnTo>
                    <a:pt x="504444" y="257556"/>
                  </a:lnTo>
                  <a:lnTo>
                    <a:pt x="504444" y="325628"/>
                  </a:lnTo>
                  <a:lnTo>
                    <a:pt x="505968" y="321564"/>
                  </a:lnTo>
                  <a:lnTo>
                    <a:pt x="507492" y="309372"/>
                  </a:lnTo>
                  <a:lnTo>
                    <a:pt x="510540" y="297180"/>
                  </a:lnTo>
                  <a:lnTo>
                    <a:pt x="512064" y="283464"/>
                  </a:lnTo>
                  <a:lnTo>
                    <a:pt x="513588" y="271272"/>
                  </a:lnTo>
                  <a:close/>
                </a:path>
                <a:path w="513715" h="515620">
                  <a:moveTo>
                    <a:pt x="504444" y="325628"/>
                  </a:moveTo>
                  <a:lnTo>
                    <a:pt x="504444" y="257556"/>
                  </a:lnTo>
                  <a:lnTo>
                    <a:pt x="502920" y="271272"/>
                  </a:lnTo>
                  <a:lnTo>
                    <a:pt x="502920" y="283464"/>
                  </a:lnTo>
                  <a:lnTo>
                    <a:pt x="501396" y="295656"/>
                  </a:lnTo>
                  <a:lnTo>
                    <a:pt x="484632" y="355092"/>
                  </a:lnTo>
                  <a:lnTo>
                    <a:pt x="461772" y="396240"/>
                  </a:lnTo>
                  <a:lnTo>
                    <a:pt x="431292" y="432816"/>
                  </a:lnTo>
                  <a:lnTo>
                    <a:pt x="394716" y="463296"/>
                  </a:lnTo>
                  <a:lnTo>
                    <a:pt x="352044" y="486156"/>
                  </a:lnTo>
                  <a:lnTo>
                    <a:pt x="330708" y="493776"/>
                  </a:lnTo>
                  <a:lnTo>
                    <a:pt x="318516" y="498348"/>
                  </a:lnTo>
                  <a:lnTo>
                    <a:pt x="306324" y="499872"/>
                  </a:lnTo>
                  <a:lnTo>
                    <a:pt x="294132" y="502920"/>
                  </a:lnTo>
                  <a:lnTo>
                    <a:pt x="281940" y="504444"/>
                  </a:lnTo>
                  <a:lnTo>
                    <a:pt x="269748" y="504444"/>
                  </a:lnTo>
                  <a:lnTo>
                    <a:pt x="257556" y="505968"/>
                  </a:lnTo>
                  <a:lnTo>
                    <a:pt x="243840" y="504444"/>
                  </a:lnTo>
                  <a:lnTo>
                    <a:pt x="231648" y="504444"/>
                  </a:lnTo>
                  <a:lnTo>
                    <a:pt x="219456" y="502920"/>
                  </a:lnTo>
                  <a:lnTo>
                    <a:pt x="160020" y="486156"/>
                  </a:lnTo>
                  <a:lnTo>
                    <a:pt x="118872" y="463296"/>
                  </a:lnTo>
                  <a:lnTo>
                    <a:pt x="82296" y="432816"/>
                  </a:lnTo>
                  <a:lnTo>
                    <a:pt x="51816" y="396240"/>
                  </a:lnTo>
                  <a:lnTo>
                    <a:pt x="28956" y="353568"/>
                  </a:lnTo>
                  <a:lnTo>
                    <a:pt x="12192" y="295656"/>
                  </a:lnTo>
                  <a:lnTo>
                    <a:pt x="10668" y="283464"/>
                  </a:lnTo>
                  <a:lnTo>
                    <a:pt x="10668" y="327660"/>
                  </a:lnTo>
                  <a:lnTo>
                    <a:pt x="32004" y="381000"/>
                  </a:lnTo>
                  <a:lnTo>
                    <a:pt x="59436" y="422148"/>
                  </a:lnTo>
                  <a:lnTo>
                    <a:pt x="94488" y="455676"/>
                  </a:lnTo>
                  <a:lnTo>
                    <a:pt x="135636" y="484632"/>
                  </a:lnTo>
                  <a:lnTo>
                    <a:pt x="181356" y="502920"/>
                  </a:lnTo>
                  <a:lnTo>
                    <a:pt x="193548" y="507492"/>
                  </a:lnTo>
                  <a:lnTo>
                    <a:pt x="205740" y="509016"/>
                  </a:lnTo>
                  <a:lnTo>
                    <a:pt x="217932" y="512064"/>
                  </a:lnTo>
                  <a:lnTo>
                    <a:pt x="230124" y="513588"/>
                  </a:lnTo>
                  <a:lnTo>
                    <a:pt x="243840" y="515112"/>
                  </a:lnTo>
                  <a:lnTo>
                    <a:pt x="269748" y="515112"/>
                  </a:lnTo>
                  <a:lnTo>
                    <a:pt x="283464" y="513588"/>
                  </a:lnTo>
                  <a:lnTo>
                    <a:pt x="295656" y="512064"/>
                  </a:lnTo>
                  <a:lnTo>
                    <a:pt x="309372" y="509016"/>
                  </a:lnTo>
                  <a:lnTo>
                    <a:pt x="321564" y="507492"/>
                  </a:lnTo>
                  <a:lnTo>
                    <a:pt x="333756" y="502920"/>
                  </a:lnTo>
                  <a:lnTo>
                    <a:pt x="356616" y="495300"/>
                  </a:lnTo>
                  <a:lnTo>
                    <a:pt x="379476" y="483108"/>
                  </a:lnTo>
                  <a:lnTo>
                    <a:pt x="420624" y="455676"/>
                  </a:lnTo>
                  <a:lnTo>
                    <a:pt x="455676" y="420624"/>
                  </a:lnTo>
                  <a:lnTo>
                    <a:pt x="483108" y="379476"/>
                  </a:lnTo>
                  <a:lnTo>
                    <a:pt x="501396" y="333756"/>
                  </a:lnTo>
                  <a:lnTo>
                    <a:pt x="504444" y="3256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153028" y="4792470"/>
            <a:ext cx="212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369682" y="5145024"/>
            <a:ext cx="513715" cy="515620"/>
            <a:chOff x="2369682" y="5145024"/>
            <a:chExt cx="513715" cy="515620"/>
          </a:xfrm>
        </p:grpSpPr>
        <p:sp>
          <p:nvSpPr>
            <p:cNvPr id="63" name="object 63"/>
            <p:cNvSpPr/>
            <p:nvPr/>
          </p:nvSpPr>
          <p:spPr>
            <a:xfrm>
              <a:off x="2374254" y="5149596"/>
              <a:ext cx="504825" cy="506095"/>
            </a:xfrm>
            <a:custGeom>
              <a:avLst/>
              <a:gdLst/>
              <a:ahLst/>
              <a:cxnLst/>
              <a:rect l="l" t="t" r="r" b="b"/>
              <a:pathLst>
                <a:path w="504825" h="506095">
                  <a:moveTo>
                    <a:pt x="504444" y="252984"/>
                  </a:moveTo>
                  <a:lnTo>
                    <a:pt x="500386" y="207782"/>
                  </a:lnTo>
                  <a:lnTo>
                    <a:pt x="488689" y="165127"/>
                  </a:lnTo>
                  <a:lnTo>
                    <a:pt x="470069" y="125758"/>
                  </a:lnTo>
                  <a:lnTo>
                    <a:pt x="445240" y="90415"/>
                  </a:lnTo>
                  <a:lnTo>
                    <a:pt x="414916" y="59839"/>
                  </a:lnTo>
                  <a:lnTo>
                    <a:pt x="379814" y="34769"/>
                  </a:lnTo>
                  <a:lnTo>
                    <a:pt x="340648" y="15946"/>
                  </a:lnTo>
                  <a:lnTo>
                    <a:pt x="298133" y="4109"/>
                  </a:lnTo>
                  <a:lnTo>
                    <a:pt x="252984" y="0"/>
                  </a:lnTo>
                  <a:lnTo>
                    <a:pt x="207381" y="4109"/>
                  </a:lnTo>
                  <a:lnTo>
                    <a:pt x="164512" y="15946"/>
                  </a:lnTo>
                  <a:lnTo>
                    <a:pt x="125080" y="34769"/>
                  </a:lnTo>
                  <a:lnTo>
                    <a:pt x="89788" y="59839"/>
                  </a:lnTo>
                  <a:lnTo>
                    <a:pt x="59337" y="90415"/>
                  </a:lnTo>
                  <a:lnTo>
                    <a:pt x="34431" y="125758"/>
                  </a:lnTo>
                  <a:lnTo>
                    <a:pt x="15770" y="165127"/>
                  </a:lnTo>
                  <a:lnTo>
                    <a:pt x="4059" y="207782"/>
                  </a:lnTo>
                  <a:lnTo>
                    <a:pt x="0" y="252984"/>
                  </a:lnTo>
                  <a:lnTo>
                    <a:pt x="4059" y="298586"/>
                  </a:lnTo>
                  <a:lnTo>
                    <a:pt x="15770" y="341455"/>
                  </a:lnTo>
                  <a:lnTo>
                    <a:pt x="34431" y="380887"/>
                  </a:lnTo>
                  <a:lnTo>
                    <a:pt x="59337" y="416179"/>
                  </a:lnTo>
                  <a:lnTo>
                    <a:pt x="89788" y="446630"/>
                  </a:lnTo>
                  <a:lnTo>
                    <a:pt x="125080" y="471536"/>
                  </a:lnTo>
                  <a:lnTo>
                    <a:pt x="164512" y="490197"/>
                  </a:lnTo>
                  <a:lnTo>
                    <a:pt x="207381" y="501908"/>
                  </a:lnTo>
                  <a:lnTo>
                    <a:pt x="252984" y="505968"/>
                  </a:lnTo>
                  <a:lnTo>
                    <a:pt x="298133" y="501908"/>
                  </a:lnTo>
                  <a:lnTo>
                    <a:pt x="340648" y="490197"/>
                  </a:lnTo>
                  <a:lnTo>
                    <a:pt x="379814" y="471536"/>
                  </a:lnTo>
                  <a:lnTo>
                    <a:pt x="414916" y="446630"/>
                  </a:lnTo>
                  <a:lnTo>
                    <a:pt x="445240" y="416179"/>
                  </a:lnTo>
                  <a:lnTo>
                    <a:pt x="470069" y="380887"/>
                  </a:lnTo>
                  <a:lnTo>
                    <a:pt x="488689" y="341455"/>
                  </a:lnTo>
                  <a:lnTo>
                    <a:pt x="500386" y="298586"/>
                  </a:lnTo>
                  <a:lnTo>
                    <a:pt x="504444" y="252984"/>
                  </a:lnTo>
                  <a:close/>
                </a:path>
              </a:pathLst>
            </a:custGeom>
            <a:solidFill>
              <a:srgbClr val="FFFF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369682" y="5145024"/>
              <a:ext cx="513715" cy="515620"/>
            </a:xfrm>
            <a:custGeom>
              <a:avLst/>
              <a:gdLst/>
              <a:ahLst/>
              <a:cxnLst/>
              <a:rect l="l" t="t" r="r" b="b"/>
              <a:pathLst>
                <a:path w="513714" h="515620">
                  <a:moveTo>
                    <a:pt x="1524" y="271272"/>
                  </a:moveTo>
                  <a:lnTo>
                    <a:pt x="1524" y="245364"/>
                  </a:lnTo>
                  <a:lnTo>
                    <a:pt x="0" y="257556"/>
                  </a:lnTo>
                  <a:lnTo>
                    <a:pt x="1524" y="271272"/>
                  </a:lnTo>
                  <a:close/>
                </a:path>
                <a:path w="513714" h="515620">
                  <a:moveTo>
                    <a:pt x="513588" y="271272"/>
                  </a:moveTo>
                  <a:lnTo>
                    <a:pt x="513588" y="243840"/>
                  </a:lnTo>
                  <a:lnTo>
                    <a:pt x="512064" y="231648"/>
                  </a:lnTo>
                  <a:lnTo>
                    <a:pt x="510540" y="217932"/>
                  </a:lnTo>
                  <a:lnTo>
                    <a:pt x="507492" y="205740"/>
                  </a:lnTo>
                  <a:lnTo>
                    <a:pt x="505968" y="193548"/>
                  </a:lnTo>
                  <a:lnTo>
                    <a:pt x="501396" y="181356"/>
                  </a:lnTo>
                  <a:lnTo>
                    <a:pt x="469392" y="114300"/>
                  </a:lnTo>
                  <a:lnTo>
                    <a:pt x="437388" y="76200"/>
                  </a:lnTo>
                  <a:lnTo>
                    <a:pt x="400812" y="44196"/>
                  </a:lnTo>
                  <a:lnTo>
                    <a:pt x="356616" y="21336"/>
                  </a:lnTo>
                  <a:lnTo>
                    <a:pt x="307848" y="6096"/>
                  </a:lnTo>
                  <a:lnTo>
                    <a:pt x="295656" y="3048"/>
                  </a:lnTo>
                  <a:lnTo>
                    <a:pt x="283464" y="1524"/>
                  </a:lnTo>
                  <a:lnTo>
                    <a:pt x="269748" y="1524"/>
                  </a:lnTo>
                  <a:lnTo>
                    <a:pt x="257556" y="0"/>
                  </a:lnTo>
                  <a:lnTo>
                    <a:pt x="243840" y="1524"/>
                  </a:lnTo>
                  <a:lnTo>
                    <a:pt x="230124" y="1524"/>
                  </a:lnTo>
                  <a:lnTo>
                    <a:pt x="217932" y="3048"/>
                  </a:lnTo>
                  <a:lnTo>
                    <a:pt x="205740" y="6096"/>
                  </a:lnTo>
                  <a:lnTo>
                    <a:pt x="192024" y="9144"/>
                  </a:lnTo>
                  <a:lnTo>
                    <a:pt x="179832" y="12192"/>
                  </a:lnTo>
                  <a:lnTo>
                    <a:pt x="134112" y="32004"/>
                  </a:lnTo>
                  <a:lnTo>
                    <a:pt x="92964" y="59436"/>
                  </a:lnTo>
                  <a:lnTo>
                    <a:pt x="59436" y="94488"/>
                  </a:lnTo>
                  <a:lnTo>
                    <a:pt x="32004" y="135636"/>
                  </a:lnTo>
                  <a:lnTo>
                    <a:pt x="12192" y="181356"/>
                  </a:lnTo>
                  <a:lnTo>
                    <a:pt x="3048" y="219456"/>
                  </a:lnTo>
                  <a:lnTo>
                    <a:pt x="1524" y="231648"/>
                  </a:lnTo>
                  <a:lnTo>
                    <a:pt x="1524" y="283464"/>
                  </a:lnTo>
                  <a:lnTo>
                    <a:pt x="3048" y="297180"/>
                  </a:lnTo>
                  <a:lnTo>
                    <a:pt x="10668" y="327660"/>
                  </a:lnTo>
                  <a:lnTo>
                    <a:pt x="10668" y="231648"/>
                  </a:lnTo>
                  <a:lnTo>
                    <a:pt x="12192" y="219456"/>
                  </a:lnTo>
                  <a:lnTo>
                    <a:pt x="28956" y="161544"/>
                  </a:lnTo>
                  <a:lnTo>
                    <a:pt x="51816" y="118872"/>
                  </a:lnTo>
                  <a:lnTo>
                    <a:pt x="82296" y="82296"/>
                  </a:lnTo>
                  <a:lnTo>
                    <a:pt x="118872" y="51816"/>
                  </a:lnTo>
                  <a:lnTo>
                    <a:pt x="161544" y="28956"/>
                  </a:lnTo>
                  <a:lnTo>
                    <a:pt x="219456" y="12192"/>
                  </a:lnTo>
                  <a:lnTo>
                    <a:pt x="231648" y="10668"/>
                  </a:lnTo>
                  <a:lnTo>
                    <a:pt x="281940" y="10668"/>
                  </a:lnTo>
                  <a:lnTo>
                    <a:pt x="294132" y="13716"/>
                  </a:lnTo>
                  <a:lnTo>
                    <a:pt x="306324" y="15240"/>
                  </a:lnTo>
                  <a:lnTo>
                    <a:pt x="353568" y="28956"/>
                  </a:lnTo>
                  <a:lnTo>
                    <a:pt x="394716" y="51816"/>
                  </a:lnTo>
                  <a:lnTo>
                    <a:pt x="431292" y="82296"/>
                  </a:lnTo>
                  <a:lnTo>
                    <a:pt x="461772" y="118872"/>
                  </a:lnTo>
                  <a:lnTo>
                    <a:pt x="484632" y="161544"/>
                  </a:lnTo>
                  <a:lnTo>
                    <a:pt x="492252" y="184404"/>
                  </a:lnTo>
                  <a:lnTo>
                    <a:pt x="496824" y="196596"/>
                  </a:lnTo>
                  <a:lnTo>
                    <a:pt x="498348" y="207264"/>
                  </a:lnTo>
                  <a:lnTo>
                    <a:pt x="501396" y="219456"/>
                  </a:lnTo>
                  <a:lnTo>
                    <a:pt x="502920" y="233172"/>
                  </a:lnTo>
                  <a:lnTo>
                    <a:pt x="502920" y="245364"/>
                  </a:lnTo>
                  <a:lnTo>
                    <a:pt x="504444" y="257556"/>
                  </a:lnTo>
                  <a:lnTo>
                    <a:pt x="504444" y="325628"/>
                  </a:lnTo>
                  <a:lnTo>
                    <a:pt x="505968" y="321564"/>
                  </a:lnTo>
                  <a:lnTo>
                    <a:pt x="507492" y="309372"/>
                  </a:lnTo>
                  <a:lnTo>
                    <a:pt x="510540" y="297180"/>
                  </a:lnTo>
                  <a:lnTo>
                    <a:pt x="512064" y="283464"/>
                  </a:lnTo>
                  <a:lnTo>
                    <a:pt x="513588" y="271272"/>
                  </a:lnTo>
                  <a:close/>
                </a:path>
                <a:path w="513714" h="515620">
                  <a:moveTo>
                    <a:pt x="504444" y="325628"/>
                  </a:moveTo>
                  <a:lnTo>
                    <a:pt x="504444" y="257556"/>
                  </a:lnTo>
                  <a:lnTo>
                    <a:pt x="502920" y="271272"/>
                  </a:lnTo>
                  <a:lnTo>
                    <a:pt x="502920" y="283464"/>
                  </a:lnTo>
                  <a:lnTo>
                    <a:pt x="501396" y="295656"/>
                  </a:lnTo>
                  <a:lnTo>
                    <a:pt x="484632" y="355092"/>
                  </a:lnTo>
                  <a:lnTo>
                    <a:pt x="461772" y="396240"/>
                  </a:lnTo>
                  <a:lnTo>
                    <a:pt x="431292" y="432816"/>
                  </a:lnTo>
                  <a:lnTo>
                    <a:pt x="394716" y="463296"/>
                  </a:lnTo>
                  <a:lnTo>
                    <a:pt x="352044" y="486156"/>
                  </a:lnTo>
                  <a:lnTo>
                    <a:pt x="330708" y="493776"/>
                  </a:lnTo>
                  <a:lnTo>
                    <a:pt x="318516" y="498348"/>
                  </a:lnTo>
                  <a:lnTo>
                    <a:pt x="306324" y="499872"/>
                  </a:lnTo>
                  <a:lnTo>
                    <a:pt x="294132" y="502920"/>
                  </a:lnTo>
                  <a:lnTo>
                    <a:pt x="281940" y="504444"/>
                  </a:lnTo>
                  <a:lnTo>
                    <a:pt x="269748" y="504444"/>
                  </a:lnTo>
                  <a:lnTo>
                    <a:pt x="257556" y="505968"/>
                  </a:lnTo>
                  <a:lnTo>
                    <a:pt x="243840" y="504444"/>
                  </a:lnTo>
                  <a:lnTo>
                    <a:pt x="231648" y="504444"/>
                  </a:lnTo>
                  <a:lnTo>
                    <a:pt x="219456" y="502920"/>
                  </a:lnTo>
                  <a:lnTo>
                    <a:pt x="160020" y="486156"/>
                  </a:lnTo>
                  <a:lnTo>
                    <a:pt x="118872" y="463296"/>
                  </a:lnTo>
                  <a:lnTo>
                    <a:pt x="82296" y="432816"/>
                  </a:lnTo>
                  <a:lnTo>
                    <a:pt x="51816" y="396240"/>
                  </a:lnTo>
                  <a:lnTo>
                    <a:pt x="28956" y="353568"/>
                  </a:lnTo>
                  <a:lnTo>
                    <a:pt x="12192" y="295656"/>
                  </a:lnTo>
                  <a:lnTo>
                    <a:pt x="10668" y="283464"/>
                  </a:lnTo>
                  <a:lnTo>
                    <a:pt x="10668" y="327660"/>
                  </a:lnTo>
                  <a:lnTo>
                    <a:pt x="32004" y="381000"/>
                  </a:lnTo>
                  <a:lnTo>
                    <a:pt x="59436" y="422148"/>
                  </a:lnTo>
                  <a:lnTo>
                    <a:pt x="94488" y="455676"/>
                  </a:lnTo>
                  <a:lnTo>
                    <a:pt x="135636" y="484632"/>
                  </a:lnTo>
                  <a:lnTo>
                    <a:pt x="181356" y="502920"/>
                  </a:lnTo>
                  <a:lnTo>
                    <a:pt x="193548" y="507492"/>
                  </a:lnTo>
                  <a:lnTo>
                    <a:pt x="205740" y="509016"/>
                  </a:lnTo>
                  <a:lnTo>
                    <a:pt x="217932" y="512064"/>
                  </a:lnTo>
                  <a:lnTo>
                    <a:pt x="230124" y="513588"/>
                  </a:lnTo>
                  <a:lnTo>
                    <a:pt x="243840" y="515112"/>
                  </a:lnTo>
                  <a:lnTo>
                    <a:pt x="269748" y="515112"/>
                  </a:lnTo>
                  <a:lnTo>
                    <a:pt x="283464" y="513588"/>
                  </a:lnTo>
                  <a:lnTo>
                    <a:pt x="295656" y="512064"/>
                  </a:lnTo>
                  <a:lnTo>
                    <a:pt x="309372" y="509016"/>
                  </a:lnTo>
                  <a:lnTo>
                    <a:pt x="321564" y="507492"/>
                  </a:lnTo>
                  <a:lnTo>
                    <a:pt x="333756" y="502920"/>
                  </a:lnTo>
                  <a:lnTo>
                    <a:pt x="356616" y="495300"/>
                  </a:lnTo>
                  <a:lnTo>
                    <a:pt x="379476" y="483108"/>
                  </a:lnTo>
                  <a:lnTo>
                    <a:pt x="420624" y="455676"/>
                  </a:lnTo>
                  <a:lnTo>
                    <a:pt x="455676" y="420624"/>
                  </a:lnTo>
                  <a:lnTo>
                    <a:pt x="483108" y="379476"/>
                  </a:lnTo>
                  <a:lnTo>
                    <a:pt x="501396" y="333756"/>
                  </a:lnTo>
                  <a:lnTo>
                    <a:pt x="504444" y="3256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524631" y="5249669"/>
            <a:ext cx="212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3817482" y="5449824"/>
            <a:ext cx="513715" cy="515620"/>
            <a:chOff x="3817482" y="5449824"/>
            <a:chExt cx="513715" cy="515620"/>
          </a:xfrm>
        </p:grpSpPr>
        <p:sp>
          <p:nvSpPr>
            <p:cNvPr id="67" name="object 67"/>
            <p:cNvSpPr/>
            <p:nvPr/>
          </p:nvSpPr>
          <p:spPr>
            <a:xfrm>
              <a:off x="3822054" y="5454396"/>
              <a:ext cx="504825" cy="506095"/>
            </a:xfrm>
            <a:custGeom>
              <a:avLst/>
              <a:gdLst/>
              <a:ahLst/>
              <a:cxnLst/>
              <a:rect l="l" t="t" r="r" b="b"/>
              <a:pathLst>
                <a:path w="504825" h="506095">
                  <a:moveTo>
                    <a:pt x="504444" y="252984"/>
                  </a:moveTo>
                  <a:lnTo>
                    <a:pt x="500386" y="207782"/>
                  </a:lnTo>
                  <a:lnTo>
                    <a:pt x="488689" y="165127"/>
                  </a:lnTo>
                  <a:lnTo>
                    <a:pt x="470069" y="125758"/>
                  </a:lnTo>
                  <a:lnTo>
                    <a:pt x="445240" y="90415"/>
                  </a:lnTo>
                  <a:lnTo>
                    <a:pt x="414916" y="59839"/>
                  </a:lnTo>
                  <a:lnTo>
                    <a:pt x="379814" y="34769"/>
                  </a:lnTo>
                  <a:lnTo>
                    <a:pt x="340648" y="15946"/>
                  </a:lnTo>
                  <a:lnTo>
                    <a:pt x="298133" y="4109"/>
                  </a:lnTo>
                  <a:lnTo>
                    <a:pt x="252984" y="0"/>
                  </a:lnTo>
                  <a:lnTo>
                    <a:pt x="207381" y="4109"/>
                  </a:lnTo>
                  <a:lnTo>
                    <a:pt x="164512" y="15946"/>
                  </a:lnTo>
                  <a:lnTo>
                    <a:pt x="125080" y="34769"/>
                  </a:lnTo>
                  <a:lnTo>
                    <a:pt x="89788" y="59839"/>
                  </a:lnTo>
                  <a:lnTo>
                    <a:pt x="59337" y="90415"/>
                  </a:lnTo>
                  <a:lnTo>
                    <a:pt x="34431" y="125758"/>
                  </a:lnTo>
                  <a:lnTo>
                    <a:pt x="15770" y="165127"/>
                  </a:lnTo>
                  <a:lnTo>
                    <a:pt x="4059" y="207782"/>
                  </a:lnTo>
                  <a:lnTo>
                    <a:pt x="0" y="252984"/>
                  </a:lnTo>
                  <a:lnTo>
                    <a:pt x="4059" y="298586"/>
                  </a:lnTo>
                  <a:lnTo>
                    <a:pt x="15770" y="341455"/>
                  </a:lnTo>
                  <a:lnTo>
                    <a:pt x="34431" y="380887"/>
                  </a:lnTo>
                  <a:lnTo>
                    <a:pt x="59337" y="416179"/>
                  </a:lnTo>
                  <a:lnTo>
                    <a:pt x="89788" y="446630"/>
                  </a:lnTo>
                  <a:lnTo>
                    <a:pt x="125080" y="471536"/>
                  </a:lnTo>
                  <a:lnTo>
                    <a:pt x="164512" y="490197"/>
                  </a:lnTo>
                  <a:lnTo>
                    <a:pt x="207381" y="501908"/>
                  </a:lnTo>
                  <a:lnTo>
                    <a:pt x="252984" y="505968"/>
                  </a:lnTo>
                  <a:lnTo>
                    <a:pt x="298133" y="501908"/>
                  </a:lnTo>
                  <a:lnTo>
                    <a:pt x="340648" y="490197"/>
                  </a:lnTo>
                  <a:lnTo>
                    <a:pt x="379814" y="471536"/>
                  </a:lnTo>
                  <a:lnTo>
                    <a:pt x="414916" y="446630"/>
                  </a:lnTo>
                  <a:lnTo>
                    <a:pt x="445240" y="416179"/>
                  </a:lnTo>
                  <a:lnTo>
                    <a:pt x="470069" y="380887"/>
                  </a:lnTo>
                  <a:lnTo>
                    <a:pt x="488689" y="341455"/>
                  </a:lnTo>
                  <a:lnTo>
                    <a:pt x="500386" y="298586"/>
                  </a:lnTo>
                  <a:lnTo>
                    <a:pt x="504444" y="252984"/>
                  </a:lnTo>
                  <a:close/>
                </a:path>
              </a:pathLst>
            </a:custGeom>
            <a:solidFill>
              <a:srgbClr val="FFFF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17482" y="5449824"/>
              <a:ext cx="513715" cy="515620"/>
            </a:xfrm>
            <a:custGeom>
              <a:avLst/>
              <a:gdLst/>
              <a:ahLst/>
              <a:cxnLst/>
              <a:rect l="l" t="t" r="r" b="b"/>
              <a:pathLst>
                <a:path w="513714" h="515620">
                  <a:moveTo>
                    <a:pt x="1524" y="271272"/>
                  </a:moveTo>
                  <a:lnTo>
                    <a:pt x="1524" y="245364"/>
                  </a:lnTo>
                  <a:lnTo>
                    <a:pt x="0" y="257556"/>
                  </a:lnTo>
                  <a:lnTo>
                    <a:pt x="1524" y="271272"/>
                  </a:lnTo>
                  <a:close/>
                </a:path>
                <a:path w="513714" h="515620">
                  <a:moveTo>
                    <a:pt x="513588" y="271272"/>
                  </a:moveTo>
                  <a:lnTo>
                    <a:pt x="513588" y="243840"/>
                  </a:lnTo>
                  <a:lnTo>
                    <a:pt x="512064" y="231648"/>
                  </a:lnTo>
                  <a:lnTo>
                    <a:pt x="510540" y="217932"/>
                  </a:lnTo>
                  <a:lnTo>
                    <a:pt x="507492" y="205740"/>
                  </a:lnTo>
                  <a:lnTo>
                    <a:pt x="505968" y="193548"/>
                  </a:lnTo>
                  <a:lnTo>
                    <a:pt x="501396" y="181356"/>
                  </a:lnTo>
                  <a:lnTo>
                    <a:pt x="469392" y="114300"/>
                  </a:lnTo>
                  <a:lnTo>
                    <a:pt x="437388" y="76200"/>
                  </a:lnTo>
                  <a:lnTo>
                    <a:pt x="400812" y="44196"/>
                  </a:lnTo>
                  <a:lnTo>
                    <a:pt x="356616" y="21336"/>
                  </a:lnTo>
                  <a:lnTo>
                    <a:pt x="307848" y="6096"/>
                  </a:lnTo>
                  <a:lnTo>
                    <a:pt x="295656" y="3048"/>
                  </a:lnTo>
                  <a:lnTo>
                    <a:pt x="283464" y="1524"/>
                  </a:lnTo>
                  <a:lnTo>
                    <a:pt x="269748" y="1524"/>
                  </a:lnTo>
                  <a:lnTo>
                    <a:pt x="257556" y="0"/>
                  </a:lnTo>
                  <a:lnTo>
                    <a:pt x="243840" y="1524"/>
                  </a:lnTo>
                  <a:lnTo>
                    <a:pt x="230124" y="1524"/>
                  </a:lnTo>
                  <a:lnTo>
                    <a:pt x="217932" y="3048"/>
                  </a:lnTo>
                  <a:lnTo>
                    <a:pt x="205740" y="6096"/>
                  </a:lnTo>
                  <a:lnTo>
                    <a:pt x="192024" y="9144"/>
                  </a:lnTo>
                  <a:lnTo>
                    <a:pt x="179832" y="12192"/>
                  </a:lnTo>
                  <a:lnTo>
                    <a:pt x="134112" y="32004"/>
                  </a:lnTo>
                  <a:lnTo>
                    <a:pt x="92964" y="59436"/>
                  </a:lnTo>
                  <a:lnTo>
                    <a:pt x="59436" y="94488"/>
                  </a:lnTo>
                  <a:lnTo>
                    <a:pt x="32004" y="135636"/>
                  </a:lnTo>
                  <a:lnTo>
                    <a:pt x="12192" y="181356"/>
                  </a:lnTo>
                  <a:lnTo>
                    <a:pt x="3048" y="219456"/>
                  </a:lnTo>
                  <a:lnTo>
                    <a:pt x="1524" y="231648"/>
                  </a:lnTo>
                  <a:lnTo>
                    <a:pt x="1524" y="283464"/>
                  </a:lnTo>
                  <a:lnTo>
                    <a:pt x="3048" y="297180"/>
                  </a:lnTo>
                  <a:lnTo>
                    <a:pt x="10668" y="327660"/>
                  </a:lnTo>
                  <a:lnTo>
                    <a:pt x="10668" y="231648"/>
                  </a:lnTo>
                  <a:lnTo>
                    <a:pt x="12192" y="219456"/>
                  </a:lnTo>
                  <a:lnTo>
                    <a:pt x="28956" y="161544"/>
                  </a:lnTo>
                  <a:lnTo>
                    <a:pt x="51816" y="118872"/>
                  </a:lnTo>
                  <a:lnTo>
                    <a:pt x="82296" y="82296"/>
                  </a:lnTo>
                  <a:lnTo>
                    <a:pt x="118872" y="51816"/>
                  </a:lnTo>
                  <a:lnTo>
                    <a:pt x="161544" y="28956"/>
                  </a:lnTo>
                  <a:lnTo>
                    <a:pt x="219456" y="12192"/>
                  </a:lnTo>
                  <a:lnTo>
                    <a:pt x="231648" y="10668"/>
                  </a:lnTo>
                  <a:lnTo>
                    <a:pt x="281940" y="10668"/>
                  </a:lnTo>
                  <a:lnTo>
                    <a:pt x="294132" y="13716"/>
                  </a:lnTo>
                  <a:lnTo>
                    <a:pt x="306324" y="15240"/>
                  </a:lnTo>
                  <a:lnTo>
                    <a:pt x="353568" y="28956"/>
                  </a:lnTo>
                  <a:lnTo>
                    <a:pt x="394716" y="51816"/>
                  </a:lnTo>
                  <a:lnTo>
                    <a:pt x="431292" y="82296"/>
                  </a:lnTo>
                  <a:lnTo>
                    <a:pt x="461772" y="118872"/>
                  </a:lnTo>
                  <a:lnTo>
                    <a:pt x="484632" y="161544"/>
                  </a:lnTo>
                  <a:lnTo>
                    <a:pt x="492252" y="184404"/>
                  </a:lnTo>
                  <a:lnTo>
                    <a:pt x="496824" y="196596"/>
                  </a:lnTo>
                  <a:lnTo>
                    <a:pt x="498348" y="207264"/>
                  </a:lnTo>
                  <a:lnTo>
                    <a:pt x="501396" y="219456"/>
                  </a:lnTo>
                  <a:lnTo>
                    <a:pt x="502920" y="233172"/>
                  </a:lnTo>
                  <a:lnTo>
                    <a:pt x="502920" y="245364"/>
                  </a:lnTo>
                  <a:lnTo>
                    <a:pt x="504444" y="257556"/>
                  </a:lnTo>
                  <a:lnTo>
                    <a:pt x="504444" y="325628"/>
                  </a:lnTo>
                  <a:lnTo>
                    <a:pt x="505968" y="321564"/>
                  </a:lnTo>
                  <a:lnTo>
                    <a:pt x="507492" y="309372"/>
                  </a:lnTo>
                  <a:lnTo>
                    <a:pt x="510540" y="297180"/>
                  </a:lnTo>
                  <a:lnTo>
                    <a:pt x="512064" y="283464"/>
                  </a:lnTo>
                  <a:lnTo>
                    <a:pt x="513588" y="271272"/>
                  </a:lnTo>
                  <a:close/>
                </a:path>
                <a:path w="513714" h="515620">
                  <a:moveTo>
                    <a:pt x="504444" y="325628"/>
                  </a:moveTo>
                  <a:lnTo>
                    <a:pt x="504444" y="257556"/>
                  </a:lnTo>
                  <a:lnTo>
                    <a:pt x="502920" y="271272"/>
                  </a:lnTo>
                  <a:lnTo>
                    <a:pt x="502920" y="283464"/>
                  </a:lnTo>
                  <a:lnTo>
                    <a:pt x="501396" y="295656"/>
                  </a:lnTo>
                  <a:lnTo>
                    <a:pt x="484632" y="355092"/>
                  </a:lnTo>
                  <a:lnTo>
                    <a:pt x="461772" y="396240"/>
                  </a:lnTo>
                  <a:lnTo>
                    <a:pt x="431292" y="432816"/>
                  </a:lnTo>
                  <a:lnTo>
                    <a:pt x="394716" y="463296"/>
                  </a:lnTo>
                  <a:lnTo>
                    <a:pt x="352044" y="486156"/>
                  </a:lnTo>
                  <a:lnTo>
                    <a:pt x="330708" y="493776"/>
                  </a:lnTo>
                  <a:lnTo>
                    <a:pt x="318516" y="498348"/>
                  </a:lnTo>
                  <a:lnTo>
                    <a:pt x="306324" y="499872"/>
                  </a:lnTo>
                  <a:lnTo>
                    <a:pt x="294132" y="502920"/>
                  </a:lnTo>
                  <a:lnTo>
                    <a:pt x="281940" y="504444"/>
                  </a:lnTo>
                  <a:lnTo>
                    <a:pt x="269748" y="504444"/>
                  </a:lnTo>
                  <a:lnTo>
                    <a:pt x="257556" y="505968"/>
                  </a:lnTo>
                  <a:lnTo>
                    <a:pt x="243840" y="504444"/>
                  </a:lnTo>
                  <a:lnTo>
                    <a:pt x="231648" y="504444"/>
                  </a:lnTo>
                  <a:lnTo>
                    <a:pt x="219456" y="502920"/>
                  </a:lnTo>
                  <a:lnTo>
                    <a:pt x="160020" y="486156"/>
                  </a:lnTo>
                  <a:lnTo>
                    <a:pt x="118872" y="463296"/>
                  </a:lnTo>
                  <a:lnTo>
                    <a:pt x="82296" y="432816"/>
                  </a:lnTo>
                  <a:lnTo>
                    <a:pt x="51816" y="396240"/>
                  </a:lnTo>
                  <a:lnTo>
                    <a:pt x="28956" y="353568"/>
                  </a:lnTo>
                  <a:lnTo>
                    <a:pt x="12192" y="295656"/>
                  </a:lnTo>
                  <a:lnTo>
                    <a:pt x="10668" y="283464"/>
                  </a:lnTo>
                  <a:lnTo>
                    <a:pt x="10668" y="327660"/>
                  </a:lnTo>
                  <a:lnTo>
                    <a:pt x="32004" y="381000"/>
                  </a:lnTo>
                  <a:lnTo>
                    <a:pt x="59436" y="422148"/>
                  </a:lnTo>
                  <a:lnTo>
                    <a:pt x="94488" y="455676"/>
                  </a:lnTo>
                  <a:lnTo>
                    <a:pt x="135636" y="484632"/>
                  </a:lnTo>
                  <a:lnTo>
                    <a:pt x="181356" y="502920"/>
                  </a:lnTo>
                  <a:lnTo>
                    <a:pt x="193548" y="507492"/>
                  </a:lnTo>
                  <a:lnTo>
                    <a:pt x="205740" y="509016"/>
                  </a:lnTo>
                  <a:lnTo>
                    <a:pt x="217932" y="512064"/>
                  </a:lnTo>
                  <a:lnTo>
                    <a:pt x="230124" y="513588"/>
                  </a:lnTo>
                  <a:lnTo>
                    <a:pt x="243840" y="515112"/>
                  </a:lnTo>
                  <a:lnTo>
                    <a:pt x="269748" y="515112"/>
                  </a:lnTo>
                  <a:lnTo>
                    <a:pt x="283464" y="513588"/>
                  </a:lnTo>
                  <a:lnTo>
                    <a:pt x="295656" y="512064"/>
                  </a:lnTo>
                  <a:lnTo>
                    <a:pt x="309372" y="509016"/>
                  </a:lnTo>
                  <a:lnTo>
                    <a:pt x="321564" y="507492"/>
                  </a:lnTo>
                  <a:lnTo>
                    <a:pt x="333756" y="502920"/>
                  </a:lnTo>
                  <a:lnTo>
                    <a:pt x="356616" y="495300"/>
                  </a:lnTo>
                  <a:lnTo>
                    <a:pt x="379476" y="483108"/>
                  </a:lnTo>
                  <a:lnTo>
                    <a:pt x="420624" y="455676"/>
                  </a:lnTo>
                  <a:lnTo>
                    <a:pt x="455676" y="420624"/>
                  </a:lnTo>
                  <a:lnTo>
                    <a:pt x="483108" y="379476"/>
                  </a:lnTo>
                  <a:lnTo>
                    <a:pt x="501396" y="333756"/>
                  </a:lnTo>
                  <a:lnTo>
                    <a:pt x="504444" y="3256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3972431" y="5554469"/>
            <a:ext cx="212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6332082" y="5678424"/>
            <a:ext cx="513715" cy="515620"/>
            <a:chOff x="6332082" y="5678424"/>
            <a:chExt cx="513715" cy="515620"/>
          </a:xfrm>
        </p:grpSpPr>
        <p:sp>
          <p:nvSpPr>
            <p:cNvPr id="71" name="object 71"/>
            <p:cNvSpPr/>
            <p:nvPr/>
          </p:nvSpPr>
          <p:spPr>
            <a:xfrm>
              <a:off x="6336654" y="5682996"/>
              <a:ext cx="504825" cy="506095"/>
            </a:xfrm>
            <a:custGeom>
              <a:avLst/>
              <a:gdLst/>
              <a:ahLst/>
              <a:cxnLst/>
              <a:rect l="l" t="t" r="r" b="b"/>
              <a:pathLst>
                <a:path w="504825" h="506095">
                  <a:moveTo>
                    <a:pt x="504444" y="252984"/>
                  </a:moveTo>
                  <a:lnTo>
                    <a:pt x="500386" y="207782"/>
                  </a:lnTo>
                  <a:lnTo>
                    <a:pt x="488689" y="165127"/>
                  </a:lnTo>
                  <a:lnTo>
                    <a:pt x="470069" y="125758"/>
                  </a:lnTo>
                  <a:lnTo>
                    <a:pt x="445240" y="90415"/>
                  </a:lnTo>
                  <a:lnTo>
                    <a:pt x="414916" y="59839"/>
                  </a:lnTo>
                  <a:lnTo>
                    <a:pt x="379814" y="34769"/>
                  </a:lnTo>
                  <a:lnTo>
                    <a:pt x="340648" y="15946"/>
                  </a:lnTo>
                  <a:lnTo>
                    <a:pt x="298133" y="4109"/>
                  </a:lnTo>
                  <a:lnTo>
                    <a:pt x="252984" y="0"/>
                  </a:lnTo>
                  <a:lnTo>
                    <a:pt x="207381" y="4109"/>
                  </a:lnTo>
                  <a:lnTo>
                    <a:pt x="164512" y="15946"/>
                  </a:lnTo>
                  <a:lnTo>
                    <a:pt x="125080" y="34769"/>
                  </a:lnTo>
                  <a:lnTo>
                    <a:pt x="89788" y="59839"/>
                  </a:lnTo>
                  <a:lnTo>
                    <a:pt x="59337" y="90415"/>
                  </a:lnTo>
                  <a:lnTo>
                    <a:pt x="34431" y="125758"/>
                  </a:lnTo>
                  <a:lnTo>
                    <a:pt x="15770" y="165127"/>
                  </a:lnTo>
                  <a:lnTo>
                    <a:pt x="4059" y="207782"/>
                  </a:lnTo>
                  <a:lnTo>
                    <a:pt x="0" y="252984"/>
                  </a:lnTo>
                  <a:lnTo>
                    <a:pt x="4059" y="298586"/>
                  </a:lnTo>
                  <a:lnTo>
                    <a:pt x="15770" y="341455"/>
                  </a:lnTo>
                  <a:lnTo>
                    <a:pt x="34431" y="380887"/>
                  </a:lnTo>
                  <a:lnTo>
                    <a:pt x="59337" y="416179"/>
                  </a:lnTo>
                  <a:lnTo>
                    <a:pt x="89788" y="446630"/>
                  </a:lnTo>
                  <a:lnTo>
                    <a:pt x="125080" y="471536"/>
                  </a:lnTo>
                  <a:lnTo>
                    <a:pt x="164512" y="490197"/>
                  </a:lnTo>
                  <a:lnTo>
                    <a:pt x="207381" y="501908"/>
                  </a:lnTo>
                  <a:lnTo>
                    <a:pt x="252984" y="505968"/>
                  </a:lnTo>
                  <a:lnTo>
                    <a:pt x="298133" y="501908"/>
                  </a:lnTo>
                  <a:lnTo>
                    <a:pt x="340648" y="490197"/>
                  </a:lnTo>
                  <a:lnTo>
                    <a:pt x="379814" y="471536"/>
                  </a:lnTo>
                  <a:lnTo>
                    <a:pt x="414916" y="446630"/>
                  </a:lnTo>
                  <a:lnTo>
                    <a:pt x="445240" y="416179"/>
                  </a:lnTo>
                  <a:lnTo>
                    <a:pt x="470069" y="380887"/>
                  </a:lnTo>
                  <a:lnTo>
                    <a:pt x="488689" y="341455"/>
                  </a:lnTo>
                  <a:lnTo>
                    <a:pt x="500386" y="298586"/>
                  </a:lnTo>
                  <a:lnTo>
                    <a:pt x="504444" y="252984"/>
                  </a:lnTo>
                  <a:close/>
                </a:path>
              </a:pathLst>
            </a:custGeom>
            <a:solidFill>
              <a:srgbClr val="FFFF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332082" y="5678424"/>
              <a:ext cx="513715" cy="515620"/>
            </a:xfrm>
            <a:custGeom>
              <a:avLst/>
              <a:gdLst/>
              <a:ahLst/>
              <a:cxnLst/>
              <a:rect l="l" t="t" r="r" b="b"/>
              <a:pathLst>
                <a:path w="513715" h="515620">
                  <a:moveTo>
                    <a:pt x="1524" y="271272"/>
                  </a:moveTo>
                  <a:lnTo>
                    <a:pt x="1524" y="245364"/>
                  </a:lnTo>
                  <a:lnTo>
                    <a:pt x="0" y="257556"/>
                  </a:lnTo>
                  <a:lnTo>
                    <a:pt x="1524" y="271272"/>
                  </a:lnTo>
                  <a:close/>
                </a:path>
                <a:path w="513715" h="515620">
                  <a:moveTo>
                    <a:pt x="513588" y="271272"/>
                  </a:moveTo>
                  <a:lnTo>
                    <a:pt x="513588" y="243840"/>
                  </a:lnTo>
                  <a:lnTo>
                    <a:pt x="512064" y="231648"/>
                  </a:lnTo>
                  <a:lnTo>
                    <a:pt x="510540" y="217932"/>
                  </a:lnTo>
                  <a:lnTo>
                    <a:pt x="507492" y="205740"/>
                  </a:lnTo>
                  <a:lnTo>
                    <a:pt x="505968" y="193548"/>
                  </a:lnTo>
                  <a:lnTo>
                    <a:pt x="501396" y="181356"/>
                  </a:lnTo>
                  <a:lnTo>
                    <a:pt x="469392" y="114300"/>
                  </a:lnTo>
                  <a:lnTo>
                    <a:pt x="437388" y="76200"/>
                  </a:lnTo>
                  <a:lnTo>
                    <a:pt x="400812" y="44196"/>
                  </a:lnTo>
                  <a:lnTo>
                    <a:pt x="356616" y="21336"/>
                  </a:lnTo>
                  <a:lnTo>
                    <a:pt x="307848" y="6096"/>
                  </a:lnTo>
                  <a:lnTo>
                    <a:pt x="295656" y="3048"/>
                  </a:lnTo>
                  <a:lnTo>
                    <a:pt x="283464" y="1524"/>
                  </a:lnTo>
                  <a:lnTo>
                    <a:pt x="269748" y="1524"/>
                  </a:lnTo>
                  <a:lnTo>
                    <a:pt x="257556" y="0"/>
                  </a:lnTo>
                  <a:lnTo>
                    <a:pt x="243840" y="1524"/>
                  </a:lnTo>
                  <a:lnTo>
                    <a:pt x="230124" y="1524"/>
                  </a:lnTo>
                  <a:lnTo>
                    <a:pt x="217932" y="3048"/>
                  </a:lnTo>
                  <a:lnTo>
                    <a:pt x="205740" y="6096"/>
                  </a:lnTo>
                  <a:lnTo>
                    <a:pt x="192024" y="9144"/>
                  </a:lnTo>
                  <a:lnTo>
                    <a:pt x="179832" y="12192"/>
                  </a:lnTo>
                  <a:lnTo>
                    <a:pt x="134112" y="32004"/>
                  </a:lnTo>
                  <a:lnTo>
                    <a:pt x="92964" y="59436"/>
                  </a:lnTo>
                  <a:lnTo>
                    <a:pt x="59436" y="94488"/>
                  </a:lnTo>
                  <a:lnTo>
                    <a:pt x="32004" y="135636"/>
                  </a:lnTo>
                  <a:lnTo>
                    <a:pt x="12192" y="181356"/>
                  </a:lnTo>
                  <a:lnTo>
                    <a:pt x="3048" y="219456"/>
                  </a:lnTo>
                  <a:lnTo>
                    <a:pt x="1524" y="231648"/>
                  </a:lnTo>
                  <a:lnTo>
                    <a:pt x="1524" y="283464"/>
                  </a:lnTo>
                  <a:lnTo>
                    <a:pt x="3048" y="297180"/>
                  </a:lnTo>
                  <a:lnTo>
                    <a:pt x="10668" y="327660"/>
                  </a:lnTo>
                  <a:lnTo>
                    <a:pt x="10668" y="231648"/>
                  </a:lnTo>
                  <a:lnTo>
                    <a:pt x="12192" y="219456"/>
                  </a:lnTo>
                  <a:lnTo>
                    <a:pt x="28956" y="161544"/>
                  </a:lnTo>
                  <a:lnTo>
                    <a:pt x="51816" y="118872"/>
                  </a:lnTo>
                  <a:lnTo>
                    <a:pt x="82296" y="82296"/>
                  </a:lnTo>
                  <a:lnTo>
                    <a:pt x="118872" y="51816"/>
                  </a:lnTo>
                  <a:lnTo>
                    <a:pt x="161544" y="28956"/>
                  </a:lnTo>
                  <a:lnTo>
                    <a:pt x="219456" y="12192"/>
                  </a:lnTo>
                  <a:lnTo>
                    <a:pt x="231648" y="10668"/>
                  </a:lnTo>
                  <a:lnTo>
                    <a:pt x="281940" y="10668"/>
                  </a:lnTo>
                  <a:lnTo>
                    <a:pt x="294132" y="13716"/>
                  </a:lnTo>
                  <a:lnTo>
                    <a:pt x="306324" y="15240"/>
                  </a:lnTo>
                  <a:lnTo>
                    <a:pt x="353568" y="28956"/>
                  </a:lnTo>
                  <a:lnTo>
                    <a:pt x="394716" y="51816"/>
                  </a:lnTo>
                  <a:lnTo>
                    <a:pt x="431292" y="82296"/>
                  </a:lnTo>
                  <a:lnTo>
                    <a:pt x="461772" y="118872"/>
                  </a:lnTo>
                  <a:lnTo>
                    <a:pt x="484632" y="161544"/>
                  </a:lnTo>
                  <a:lnTo>
                    <a:pt x="492252" y="184404"/>
                  </a:lnTo>
                  <a:lnTo>
                    <a:pt x="496824" y="196596"/>
                  </a:lnTo>
                  <a:lnTo>
                    <a:pt x="498348" y="207264"/>
                  </a:lnTo>
                  <a:lnTo>
                    <a:pt x="501396" y="219456"/>
                  </a:lnTo>
                  <a:lnTo>
                    <a:pt x="502920" y="233172"/>
                  </a:lnTo>
                  <a:lnTo>
                    <a:pt x="502920" y="245364"/>
                  </a:lnTo>
                  <a:lnTo>
                    <a:pt x="504444" y="257556"/>
                  </a:lnTo>
                  <a:lnTo>
                    <a:pt x="504444" y="325628"/>
                  </a:lnTo>
                  <a:lnTo>
                    <a:pt x="505968" y="321564"/>
                  </a:lnTo>
                  <a:lnTo>
                    <a:pt x="507492" y="309372"/>
                  </a:lnTo>
                  <a:lnTo>
                    <a:pt x="510540" y="297180"/>
                  </a:lnTo>
                  <a:lnTo>
                    <a:pt x="512064" y="283464"/>
                  </a:lnTo>
                  <a:lnTo>
                    <a:pt x="513588" y="271272"/>
                  </a:lnTo>
                  <a:close/>
                </a:path>
                <a:path w="513715" h="515620">
                  <a:moveTo>
                    <a:pt x="504444" y="325628"/>
                  </a:moveTo>
                  <a:lnTo>
                    <a:pt x="504444" y="257556"/>
                  </a:lnTo>
                  <a:lnTo>
                    <a:pt x="502920" y="271272"/>
                  </a:lnTo>
                  <a:lnTo>
                    <a:pt x="502920" y="283464"/>
                  </a:lnTo>
                  <a:lnTo>
                    <a:pt x="501396" y="295656"/>
                  </a:lnTo>
                  <a:lnTo>
                    <a:pt x="484632" y="355092"/>
                  </a:lnTo>
                  <a:lnTo>
                    <a:pt x="461772" y="396240"/>
                  </a:lnTo>
                  <a:lnTo>
                    <a:pt x="431292" y="432816"/>
                  </a:lnTo>
                  <a:lnTo>
                    <a:pt x="394716" y="463296"/>
                  </a:lnTo>
                  <a:lnTo>
                    <a:pt x="352044" y="486156"/>
                  </a:lnTo>
                  <a:lnTo>
                    <a:pt x="330708" y="493776"/>
                  </a:lnTo>
                  <a:lnTo>
                    <a:pt x="318516" y="498348"/>
                  </a:lnTo>
                  <a:lnTo>
                    <a:pt x="306324" y="499872"/>
                  </a:lnTo>
                  <a:lnTo>
                    <a:pt x="294132" y="502920"/>
                  </a:lnTo>
                  <a:lnTo>
                    <a:pt x="281940" y="504444"/>
                  </a:lnTo>
                  <a:lnTo>
                    <a:pt x="269748" y="504444"/>
                  </a:lnTo>
                  <a:lnTo>
                    <a:pt x="257556" y="505968"/>
                  </a:lnTo>
                  <a:lnTo>
                    <a:pt x="243840" y="504444"/>
                  </a:lnTo>
                  <a:lnTo>
                    <a:pt x="231648" y="504444"/>
                  </a:lnTo>
                  <a:lnTo>
                    <a:pt x="219456" y="502920"/>
                  </a:lnTo>
                  <a:lnTo>
                    <a:pt x="160020" y="486156"/>
                  </a:lnTo>
                  <a:lnTo>
                    <a:pt x="118872" y="463296"/>
                  </a:lnTo>
                  <a:lnTo>
                    <a:pt x="82296" y="432816"/>
                  </a:lnTo>
                  <a:lnTo>
                    <a:pt x="51816" y="396240"/>
                  </a:lnTo>
                  <a:lnTo>
                    <a:pt x="28956" y="353568"/>
                  </a:lnTo>
                  <a:lnTo>
                    <a:pt x="12192" y="295656"/>
                  </a:lnTo>
                  <a:lnTo>
                    <a:pt x="10668" y="283464"/>
                  </a:lnTo>
                  <a:lnTo>
                    <a:pt x="10668" y="327660"/>
                  </a:lnTo>
                  <a:lnTo>
                    <a:pt x="32004" y="381000"/>
                  </a:lnTo>
                  <a:lnTo>
                    <a:pt x="59436" y="422148"/>
                  </a:lnTo>
                  <a:lnTo>
                    <a:pt x="94488" y="455676"/>
                  </a:lnTo>
                  <a:lnTo>
                    <a:pt x="135636" y="484632"/>
                  </a:lnTo>
                  <a:lnTo>
                    <a:pt x="181356" y="502920"/>
                  </a:lnTo>
                  <a:lnTo>
                    <a:pt x="193548" y="507492"/>
                  </a:lnTo>
                  <a:lnTo>
                    <a:pt x="205740" y="509016"/>
                  </a:lnTo>
                  <a:lnTo>
                    <a:pt x="217932" y="512064"/>
                  </a:lnTo>
                  <a:lnTo>
                    <a:pt x="230124" y="513588"/>
                  </a:lnTo>
                  <a:lnTo>
                    <a:pt x="243840" y="515112"/>
                  </a:lnTo>
                  <a:lnTo>
                    <a:pt x="269748" y="515112"/>
                  </a:lnTo>
                  <a:lnTo>
                    <a:pt x="283464" y="513588"/>
                  </a:lnTo>
                  <a:lnTo>
                    <a:pt x="295656" y="512064"/>
                  </a:lnTo>
                  <a:lnTo>
                    <a:pt x="309372" y="509016"/>
                  </a:lnTo>
                  <a:lnTo>
                    <a:pt x="321564" y="507492"/>
                  </a:lnTo>
                  <a:lnTo>
                    <a:pt x="333756" y="502920"/>
                  </a:lnTo>
                  <a:lnTo>
                    <a:pt x="356616" y="495300"/>
                  </a:lnTo>
                  <a:lnTo>
                    <a:pt x="379476" y="483108"/>
                  </a:lnTo>
                  <a:lnTo>
                    <a:pt x="420624" y="455676"/>
                  </a:lnTo>
                  <a:lnTo>
                    <a:pt x="455676" y="420624"/>
                  </a:lnTo>
                  <a:lnTo>
                    <a:pt x="483108" y="379476"/>
                  </a:lnTo>
                  <a:lnTo>
                    <a:pt x="501396" y="333756"/>
                  </a:lnTo>
                  <a:lnTo>
                    <a:pt x="504444" y="3256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6487030" y="5783069"/>
            <a:ext cx="212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224404" y="5665721"/>
            <a:ext cx="657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0000FF"/>
                </a:solidFill>
                <a:latin typeface="Arial"/>
                <a:cs typeface="Arial"/>
              </a:rPr>
              <a:t>Bölge</a:t>
            </a:r>
            <a:r>
              <a:rPr sz="1200" i="1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0000FF"/>
                </a:solidFill>
                <a:latin typeface="Arial"/>
                <a:cs typeface="Arial"/>
              </a:rPr>
              <a:t>(B)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244201" y="6549641"/>
            <a:ext cx="5943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16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35" dirty="0">
                <a:solidFill>
                  <a:srgbClr val="0000FF"/>
                </a:solidFill>
                <a:latin typeface="Arial"/>
                <a:cs typeface="Arial"/>
              </a:rPr>
              <a:t>Test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7898755" y="5983224"/>
            <a:ext cx="1447800" cy="467995"/>
            <a:chOff x="7898755" y="5983224"/>
            <a:chExt cx="1447800" cy="467995"/>
          </a:xfrm>
        </p:grpSpPr>
        <p:sp>
          <p:nvSpPr>
            <p:cNvPr id="77" name="object 77"/>
            <p:cNvSpPr/>
            <p:nvPr/>
          </p:nvSpPr>
          <p:spPr>
            <a:xfrm>
              <a:off x="7936854" y="5987796"/>
              <a:ext cx="1371600" cy="457200"/>
            </a:xfrm>
            <a:custGeom>
              <a:avLst/>
              <a:gdLst/>
              <a:ahLst/>
              <a:cxnLst/>
              <a:rect l="l" t="t" r="r" b="b"/>
              <a:pathLst>
                <a:path w="1371600" h="457200">
                  <a:moveTo>
                    <a:pt x="1371599" y="342899"/>
                  </a:moveTo>
                  <a:lnTo>
                    <a:pt x="1028699" y="342899"/>
                  </a:lnTo>
                  <a:lnTo>
                    <a:pt x="1028699" y="0"/>
                  </a:lnTo>
                  <a:lnTo>
                    <a:pt x="342899" y="0"/>
                  </a:lnTo>
                  <a:lnTo>
                    <a:pt x="342899" y="342899"/>
                  </a:lnTo>
                  <a:lnTo>
                    <a:pt x="0" y="342899"/>
                  </a:lnTo>
                  <a:lnTo>
                    <a:pt x="685799" y="457199"/>
                  </a:lnTo>
                  <a:lnTo>
                    <a:pt x="1371599" y="342899"/>
                  </a:lnTo>
                  <a:close/>
                </a:path>
              </a:pathLst>
            </a:custGeom>
            <a:solidFill>
              <a:srgbClr val="FFFF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898755" y="5983224"/>
              <a:ext cx="1447800" cy="467995"/>
            </a:xfrm>
            <a:custGeom>
              <a:avLst/>
              <a:gdLst/>
              <a:ahLst/>
              <a:cxnLst/>
              <a:rect l="l" t="t" r="r" b="b"/>
              <a:pathLst>
                <a:path w="1447800" h="467995">
                  <a:moveTo>
                    <a:pt x="39624" y="342900"/>
                  </a:moveTo>
                  <a:lnTo>
                    <a:pt x="1524" y="342900"/>
                  </a:lnTo>
                  <a:lnTo>
                    <a:pt x="0" y="345948"/>
                  </a:lnTo>
                  <a:lnTo>
                    <a:pt x="38267" y="352393"/>
                  </a:lnTo>
                  <a:lnTo>
                    <a:pt x="39624" y="342900"/>
                  </a:lnTo>
                  <a:close/>
                </a:path>
                <a:path w="1447800" h="467995">
                  <a:moveTo>
                    <a:pt x="45243" y="353568"/>
                  </a:moveTo>
                  <a:lnTo>
                    <a:pt x="38267" y="352393"/>
                  </a:lnTo>
                  <a:lnTo>
                    <a:pt x="38100" y="353568"/>
                  </a:lnTo>
                  <a:lnTo>
                    <a:pt x="45243" y="353568"/>
                  </a:lnTo>
                  <a:close/>
                </a:path>
                <a:path w="1447800" h="467995">
                  <a:moveTo>
                    <a:pt x="103632" y="353568"/>
                  </a:moveTo>
                  <a:lnTo>
                    <a:pt x="39624" y="342900"/>
                  </a:lnTo>
                  <a:lnTo>
                    <a:pt x="38267" y="352393"/>
                  </a:lnTo>
                  <a:lnTo>
                    <a:pt x="45243" y="353568"/>
                  </a:lnTo>
                  <a:lnTo>
                    <a:pt x="103632" y="353568"/>
                  </a:lnTo>
                  <a:close/>
                </a:path>
                <a:path w="1447800" h="467995">
                  <a:moveTo>
                    <a:pt x="381000" y="342900"/>
                  </a:moveTo>
                  <a:lnTo>
                    <a:pt x="39624" y="342900"/>
                  </a:lnTo>
                  <a:lnTo>
                    <a:pt x="103632" y="353568"/>
                  </a:lnTo>
                  <a:lnTo>
                    <a:pt x="376428" y="353568"/>
                  </a:lnTo>
                  <a:lnTo>
                    <a:pt x="376428" y="347472"/>
                  </a:lnTo>
                  <a:lnTo>
                    <a:pt x="381000" y="342900"/>
                  </a:lnTo>
                  <a:close/>
                </a:path>
                <a:path w="1447800" h="467995">
                  <a:moveTo>
                    <a:pt x="725424" y="467611"/>
                  </a:moveTo>
                  <a:lnTo>
                    <a:pt x="725424" y="457200"/>
                  </a:lnTo>
                  <a:lnTo>
                    <a:pt x="723900" y="457200"/>
                  </a:lnTo>
                  <a:lnTo>
                    <a:pt x="723900" y="456946"/>
                  </a:lnTo>
                  <a:lnTo>
                    <a:pt x="103632" y="353568"/>
                  </a:lnTo>
                  <a:lnTo>
                    <a:pt x="45243" y="353568"/>
                  </a:lnTo>
                  <a:lnTo>
                    <a:pt x="723900" y="467868"/>
                  </a:lnTo>
                  <a:lnTo>
                    <a:pt x="723900" y="457200"/>
                  </a:lnTo>
                  <a:lnTo>
                    <a:pt x="724662" y="457073"/>
                  </a:lnTo>
                  <a:lnTo>
                    <a:pt x="724662" y="467739"/>
                  </a:lnTo>
                  <a:lnTo>
                    <a:pt x="725424" y="467611"/>
                  </a:lnTo>
                  <a:close/>
                </a:path>
                <a:path w="1447800" h="467995">
                  <a:moveTo>
                    <a:pt x="1072896" y="342900"/>
                  </a:moveTo>
                  <a:lnTo>
                    <a:pt x="1072896" y="0"/>
                  </a:lnTo>
                  <a:lnTo>
                    <a:pt x="376428" y="0"/>
                  </a:lnTo>
                  <a:lnTo>
                    <a:pt x="376428" y="342900"/>
                  </a:lnTo>
                  <a:lnTo>
                    <a:pt x="381000" y="342900"/>
                  </a:lnTo>
                  <a:lnTo>
                    <a:pt x="381000" y="10668"/>
                  </a:lnTo>
                  <a:lnTo>
                    <a:pt x="387096" y="4572"/>
                  </a:lnTo>
                  <a:lnTo>
                    <a:pt x="387096" y="10668"/>
                  </a:lnTo>
                  <a:lnTo>
                    <a:pt x="1062228" y="10668"/>
                  </a:lnTo>
                  <a:lnTo>
                    <a:pt x="1062228" y="4572"/>
                  </a:lnTo>
                  <a:lnTo>
                    <a:pt x="1066800" y="10668"/>
                  </a:lnTo>
                  <a:lnTo>
                    <a:pt x="1066800" y="342900"/>
                  </a:lnTo>
                  <a:lnTo>
                    <a:pt x="1072896" y="342900"/>
                  </a:lnTo>
                  <a:close/>
                </a:path>
                <a:path w="1447800" h="467995">
                  <a:moveTo>
                    <a:pt x="387096" y="353568"/>
                  </a:moveTo>
                  <a:lnTo>
                    <a:pt x="387096" y="10668"/>
                  </a:lnTo>
                  <a:lnTo>
                    <a:pt x="381000" y="10668"/>
                  </a:lnTo>
                  <a:lnTo>
                    <a:pt x="381000" y="342900"/>
                  </a:lnTo>
                  <a:lnTo>
                    <a:pt x="376428" y="347472"/>
                  </a:lnTo>
                  <a:lnTo>
                    <a:pt x="376428" y="353568"/>
                  </a:lnTo>
                  <a:lnTo>
                    <a:pt x="387096" y="353568"/>
                  </a:lnTo>
                  <a:close/>
                </a:path>
                <a:path w="1447800" h="467995">
                  <a:moveTo>
                    <a:pt x="387096" y="10668"/>
                  </a:moveTo>
                  <a:lnTo>
                    <a:pt x="387096" y="4572"/>
                  </a:lnTo>
                  <a:lnTo>
                    <a:pt x="381000" y="10668"/>
                  </a:lnTo>
                  <a:lnTo>
                    <a:pt x="387096" y="10668"/>
                  </a:lnTo>
                  <a:close/>
                </a:path>
                <a:path w="1447800" h="467995">
                  <a:moveTo>
                    <a:pt x="1402556" y="353568"/>
                  </a:moveTo>
                  <a:lnTo>
                    <a:pt x="1345692" y="353568"/>
                  </a:lnTo>
                  <a:lnTo>
                    <a:pt x="724662" y="457073"/>
                  </a:lnTo>
                  <a:lnTo>
                    <a:pt x="725424" y="457200"/>
                  </a:lnTo>
                  <a:lnTo>
                    <a:pt x="725424" y="467611"/>
                  </a:lnTo>
                  <a:lnTo>
                    <a:pt x="1402556" y="353568"/>
                  </a:lnTo>
                  <a:close/>
                </a:path>
                <a:path w="1447800" h="467995">
                  <a:moveTo>
                    <a:pt x="1066800" y="10668"/>
                  </a:moveTo>
                  <a:lnTo>
                    <a:pt x="1062228" y="4572"/>
                  </a:lnTo>
                  <a:lnTo>
                    <a:pt x="1062228" y="10668"/>
                  </a:lnTo>
                  <a:lnTo>
                    <a:pt x="1066800" y="10668"/>
                  </a:lnTo>
                  <a:close/>
                </a:path>
                <a:path w="1447800" h="467995">
                  <a:moveTo>
                    <a:pt x="1072896" y="353568"/>
                  </a:moveTo>
                  <a:lnTo>
                    <a:pt x="1072896" y="347472"/>
                  </a:lnTo>
                  <a:lnTo>
                    <a:pt x="1066800" y="342900"/>
                  </a:lnTo>
                  <a:lnTo>
                    <a:pt x="1066800" y="10668"/>
                  </a:lnTo>
                  <a:lnTo>
                    <a:pt x="1062228" y="10668"/>
                  </a:lnTo>
                  <a:lnTo>
                    <a:pt x="1062228" y="353568"/>
                  </a:lnTo>
                  <a:lnTo>
                    <a:pt x="1072896" y="353568"/>
                  </a:lnTo>
                  <a:close/>
                </a:path>
                <a:path w="1447800" h="467995">
                  <a:moveTo>
                    <a:pt x="1409700" y="342900"/>
                  </a:moveTo>
                  <a:lnTo>
                    <a:pt x="1066800" y="342900"/>
                  </a:lnTo>
                  <a:lnTo>
                    <a:pt x="1072896" y="347472"/>
                  </a:lnTo>
                  <a:lnTo>
                    <a:pt x="1072896" y="353568"/>
                  </a:lnTo>
                  <a:lnTo>
                    <a:pt x="1345692" y="353568"/>
                  </a:lnTo>
                  <a:lnTo>
                    <a:pt x="1409700" y="342900"/>
                  </a:lnTo>
                  <a:close/>
                </a:path>
                <a:path w="1447800" h="467995">
                  <a:moveTo>
                    <a:pt x="1447800" y="345948"/>
                  </a:moveTo>
                  <a:lnTo>
                    <a:pt x="1447800" y="342900"/>
                  </a:lnTo>
                  <a:lnTo>
                    <a:pt x="1409700" y="342900"/>
                  </a:lnTo>
                  <a:lnTo>
                    <a:pt x="1345692" y="353568"/>
                  </a:lnTo>
                  <a:lnTo>
                    <a:pt x="1402556" y="353568"/>
                  </a:lnTo>
                  <a:lnTo>
                    <a:pt x="1447800" y="345948"/>
                  </a:lnTo>
                  <a:close/>
                </a:path>
                <a:path w="1447800" h="467995">
                  <a:moveTo>
                    <a:pt x="1409700" y="353568"/>
                  </a:moveTo>
                  <a:lnTo>
                    <a:pt x="1409700" y="352364"/>
                  </a:lnTo>
                  <a:lnTo>
                    <a:pt x="1402556" y="353568"/>
                  </a:lnTo>
                  <a:lnTo>
                    <a:pt x="1409700" y="353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921511"/>
            <a:ext cx="5305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Uç </a:t>
            </a:r>
            <a:r>
              <a:rPr spc="15" dirty="0"/>
              <a:t>De</a:t>
            </a:r>
            <a:r>
              <a:rPr b="0" spc="15" dirty="0">
                <a:latin typeface="Arial"/>
                <a:cs typeface="Arial"/>
              </a:rPr>
              <a:t>ğ</a:t>
            </a:r>
            <a:r>
              <a:rPr spc="15" dirty="0"/>
              <a:t>erler </a:t>
            </a:r>
            <a:r>
              <a:rPr spc="-5" dirty="0"/>
              <a:t>(Kara Kutu):</a:t>
            </a:r>
            <a:r>
              <a:rPr spc="10" dirty="0"/>
              <a:t> </a:t>
            </a:r>
            <a:r>
              <a:rPr spc="-5" dirty="0"/>
              <a:t>Örnek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800" y="1606397"/>
            <a:ext cx="2629535" cy="62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“Komisyon Hesaplama” programı </a:t>
            </a:r>
            <a:r>
              <a:rPr sz="1400" spc="-5" dirty="0">
                <a:latin typeface="Arial"/>
                <a:cs typeface="Arial"/>
              </a:rPr>
              <a:t> En az alınacak komisyon </a:t>
            </a:r>
            <a:r>
              <a:rPr sz="1400" dirty="0">
                <a:latin typeface="Arial"/>
                <a:cs typeface="Arial"/>
              </a:rPr>
              <a:t>1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YTL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3800" y="2203804"/>
            <a:ext cx="1456055" cy="922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Tutar </a:t>
            </a:r>
            <a:r>
              <a:rPr sz="1400" dirty="0">
                <a:latin typeface="Arial"/>
                <a:cs typeface="Arial"/>
              </a:rPr>
              <a:t>&gt; </a:t>
            </a:r>
            <a:r>
              <a:rPr sz="1400" spc="-5" dirty="0">
                <a:latin typeface="Arial"/>
                <a:cs typeface="Arial"/>
              </a:rPr>
              <a:t>500 </a:t>
            </a:r>
            <a:r>
              <a:rPr sz="1400" spc="-10" dirty="0">
                <a:latin typeface="Arial"/>
                <a:cs typeface="Arial"/>
              </a:rPr>
              <a:t>YTL,  </a:t>
            </a:r>
            <a:r>
              <a:rPr sz="1400" spc="-5" dirty="0">
                <a:latin typeface="Arial"/>
                <a:cs typeface="Arial"/>
              </a:rPr>
              <a:t>Tutar </a:t>
            </a:r>
            <a:r>
              <a:rPr sz="1400" dirty="0">
                <a:latin typeface="Arial"/>
                <a:cs typeface="Arial"/>
              </a:rPr>
              <a:t>&gt; </a:t>
            </a:r>
            <a:r>
              <a:rPr sz="1400" spc="-5" dirty="0">
                <a:latin typeface="Arial"/>
                <a:cs typeface="Arial"/>
              </a:rPr>
              <a:t>5000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YTL,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spc="-5" dirty="0">
                <a:latin typeface="Arial"/>
                <a:cs typeface="Arial"/>
              </a:rPr>
              <a:t>Tutar </a:t>
            </a:r>
            <a:r>
              <a:rPr sz="1400" dirty="0">
                <a:latin typeface="Arial"/>
                <a:cs typeface="Arial"/>
              </a:rPr>
              <a:t>&gt;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50000,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2599" y="2203804"/>
            <a:ext cx="1781175" cy="92201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400" spc="-5" dirty="0">
                <a:latin typeface="Arial"/>
                <a:cs typeface="Arial"/>
              </a:rPr>
              <a:t>komisyon oranı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%0.2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spc="-5" dirty="0">
                <a:latin typeface="Arial"/>
                <a:cs typeface="Arial"/>
              </a:rPr>
              <a:t>komisyon oranı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%0.15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400" spc="-5" dirty="0">
                <a:latin typeface="Arial"/>
                <a:cs typeface="Arial"/>
              </a:rPr>
              <a:t>komisyon oranı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%0.1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060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3" y="3428993"/>
                </a:moveTo>
                <a:lnTo>
                  <a:pt x="9143993" y="0"/>
                </a:lnTo>
                <a:lnTo>
                  <a:pt x="0" y="0"/>
                </a:lnTo>
                <a:lnTo>
                  <a:pt x="0" y="3428993"/>
                </a:lnTo>
                <a:lnTo>
                  <a:pt x="9143993" y="3428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496931" y="2328672"/>
          <a:ext cx="3743960" cy="3336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70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93597"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400" b="1" spc="-30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88265" indent="182880">
                        <a:lnSpc>
                          <a:spcPts val="2020"/>
                        </a:lnSpc>
                        <a:spcBef>
                          <a:spcPts val="9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Girdi  (Bin</a:t>
                      </a:r>
                      <a:r>
                        <a:rPr sz="1400" b="1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YTL)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 marR="210185" indent="1244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Beklenen  Sonuç</a:t>
                      </a:r>
                      <a:r>
                        <a:rPr sz="140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(YTL)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KH-FN-t1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49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KH-FN-t2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50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KH-FN-t3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50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KH-FN-t4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99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99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KH-FN-t5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KH-FN-t6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501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KH-FN-t7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49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99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74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998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KH-FN-t8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50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75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KH-FN-t9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50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50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105774" y="5863841"/>
            <a:ext cx="5943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9</a:t>
            </a:r>
            <a:r>
              <a:rPr sz="16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35" dirty="0">
                <a:solidFill>
                  <a:srgbClr val="0000FF"/>
                </a:solidFill>
                <a:latin typeface="Arial"/>
                <a:cs typeface="Arial"/>
              </a:rPr>
              <a:t>Test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618229"/>
            <a:ext cx="59994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Örnek: </a:t>
            </a:r>
            <a:r>
              <a:rPr sz="2400" spc="5" dirty="0"/>
              <a:t>Belgelenmi</a:t>
            </a:r>
            <a:r>
              <a:rPr sz="2400" b="0" spc="5" dirty="0">
                <a:latin typeface="Arial"/>
                <a:cs typeface="Arial"/>
              </a:rPr>
              <a:t>ş </a:t>
            </a:r>
            <a:r>
              <a:rPr sz="2400" spc="-5" dirty="0"/>
              <a:t>Özelliklere Göre Test  (ATM </a:t>
            </a:r>
            <a:r>
              <a:rPr sz="2400" dirty="0"/>
              <a:t>- </a:t>
            </a:r>
            <a:r>
              <a:rPr sz="2400" spc="-5" dirty="0"/>
              <a:t>Para</a:t>
            </a:r>
            <a:r>
              <a:rPr sz="2400" spc="-15" dirty="0"/>
              <a:t> </a:t>
            </a:r>
            <a:r>
              <a:rPr sz="2400" spc="-5" dirty="0"/>
              <a:t>Çekme)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64754" y="1566672"/>
            <a:ext cx="1605280" cy="807720"/>
            <a:chOff x="2564754" y="1566672"/>
            <a:chExt cx="1605280" cy="807720"/>
          </a:xfrm>
        </p:grpSpPr>
        <p:sp>
          <p:nvSpPr>
            <p:cNvPr id="4" name="object 4"/>
            <p:cNvSpPr/>
            <p:nvPr/>
          </p:nvSpPr>
          <p:spPr>
            <a:xfrm>
              <a:off x="3267318" y="1566672"/>
              <a:ext cx="185928" cy="1859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14560" y="1751088"/>
              <a:ext cx="93345" cy="289560"/>
            </a:xfrm>
            <a:custGeom>
              <a:avLst/>
              <a:gdLst/>
              <a:ahLst/>
              <a:cxnLst/>
              <a:rect l="l" t="t" r="r" b="b"/>
              <a:pathLst>
                <a:path w="93345" h="289560">
                  <a:moveTo>
                    <a:pt x="92964" y="173736"/>
                  </a:moveTo>
                  <a:lnTo>
                    <a:pt x="91440" y="173736"/>
                  </a:lnTo>
                  <a:lnTo>
                    <a:pt x="47244" y="285699"/>
                  </a:lnTo>
                  <a:lnTo>
                    <a:pt x="47244" y="0"/>
                  </a:lnTo>
                  <a:lnTo>
                    <a:pt x="45720" y="0"/>
                  </a:lnTo>
                  <a:lnTo>
                    <a:pt x="45720" y="285686"/>
                  </a:lnTo>
                  <a:lnTo>
                    <a:pt x="1524" y="173723"/>
                  </a:lnTo>
                  <a:lnTo>
                    <a:pt x="0" y="173723"/>
                  </a:lnTo>
                  <a:lnTo>
                    <a:pt x="45720" y="289547"/>
                  </a:lnTo>
                  <a:lnTo>
                    <a:pt x="47244" y="289560"/>
                  </a:lnTo>
                  <a:lnTo>
                    <a:pt x="92964" y="173736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64754" y="2051303"/>
              <a:ext cx="1605280" cy="323215"/>
            </a:xfrm>
            <a:custGeom>
              <a:avLst/>
              <a:gdLst/>
              <a:ahLst/>
              <a:cxnLst/>
              <a:rect l="l" t="t" r="r" b="b"/>
              <a:pathLst>
                <a:path w="1605279" h="323214">
                  <a:moveTo>
                    <a:pt x="1604771" y="161543"/>
                  </a:moveTo>
                  <a:lnTo>
                    <a:pt x="1591055" y="115823"/>
                  </a:lnTo>
                  <a:lnTo>
                    <a:pt x="1580387" y="80771"/>
                  </a:lnTo>
                  <a:lnTo>
                    <a:pt x="1534667" y="35051"/>
                  </a:lnTo>
                  <a:lnTo>
                    <a:pt x="1476755" y="0"/>
                  </a:lnTo>
                  <a:lnTo>
                    <a:pt x="128015" y="0"/>
                  </a:lnTo>
                  <a:lnTo>
                    <a:pt x="68579" y="35051"/>
                  </a:lnTo>
                  <a:lnTo>
                    <a:pt x="35051" y="80771"/>
                  </a:lnTo>
                  <a:lnTo>
                    <a:pt x="0" y="115823"/>
                  </a:lnTo>
                  <a:lnTo>
                    <a:pt x="0" y="208787"/>
                  </a:lnTo>
                  <a:lnTo>
                    <a:pt x="35051" y="254507"/>
                  </a:lnTo>
                  <a:lnTo>
                    <a:pt x="68579" y="288035"/>
                  </a:lnTo>
                  <a:lnTo>
                    <a:pt x="128015" y="323087"/>
                  </a:lnTo>
                  <a:lnTo>
                    <a:pt x="1476755" y="323087"/>
                  </a:lnTo>
                  <a:lnTo>
                    <a:pt x="1534667" y="288035"/>
                  </a:lnTo>
                  <a:lnTo>
                    <a:pt x="1580387" y="254507"/>
                  </a:lnTo>
                  <a:lnTo>
                    <a:pt x="1591055" y="208787"/>
                  </a:lnTo>
                  <a:lnTo>
                    <a:pt x="1604771" y="1615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64754" y="2051304"/>
              <a:ext cx="1605280" cy="323215"/>
            </a:xfrm>
            <a:custGeom>
              <a:avLst/>
              <a:gdLst/>
              <a:ahLst/>
              <a:cxnLst/>
              <a:rect l="l" t="t" r="r" b="b"/>
              <a:pathLst>
                <a:path w="1605279" h="323214">
                  <a:moveTo>
                    <a:pt x="1604772" y="163068"/>
                  </a:moveTo>
                  <a:lnTo>
                    <a:pt x="1604772" y="161544"/>
                  </a:lnTo>
                  <a:lnTo>
                    <a:pt x="1592580" y="115824"/>
                  </a:lnTo>
                  <a:lnTo>
                    <a:pt x="1580388" y="80772"/>
                  </a:lnTo>
                  <a:lnTo>
                    <a:pt x="1534668" y="35052"/>
                  </a:lnTo>
                  <a:lnTo>
                    <a:pt x="1478280" y="0"/>
                  </a:lnTo>
                  <a:lnTo>
                    <a:pt x="128016" y="0"/>
                  </a:lnTo>
                  <a:lnTo>
                    <a:pt x="68580" y="35052"/>
                  </a:lnTo>
                  <a:lnTo>
                    <a:pt x="35052" y="80772"/>
                  </a:lnTo>
                  <a:lnTo>
                    <a:pt x="0" y="115824"/>
                  </a:lnTo>
                  <a:lnTo>
                    <a:pt x="0" y="208788"/>
                  </a:lnTo>
                  <a:lnTo>
                    <a:pt x="1524" y="210775"/>
                  </a:lnTo>
                  <a:lnTo>
                    <a:pt x="1524" y="117348"/>
                  </a:lnTo>
                  <a:lnTo>
                    <a:pt x="36576" y="82296"/>
                  </a:lnTo>
                  <a:lnTo>
                    <a:pt x="70104" y="35052"/>
                  </a:lnTo>
                  <a:lnTo>
                    <a:pt x="70104" y="36576"/>
                  </a:lnTo>
                  <a:lnTo>
                    <a:pt x="128016" y="1524"/>
                  </a:lnTo>
                  <a:lnTo>
                    <a:pt x="1476756" y="1524"/>
                  </a:lnTo>
                  <a:lnTo>
                    <a:pt x="1533144" y="36576"/>
                  </a:lnTo>
                  <a:lnTo>
                    <a:pt x="1533144" y="35052"/>
                  </a:lnTo>
                  <a:lnTo>
                    <a:pt x="1580388" y="82296"/>
                  </a:lnTo>
                  <a:lnTo>
                    <a:pt x="1580388" y="85153"/>
                  </a:lnTo>
                  <a:lnTo>
                    <a:pt x="1591056" y="115824"/>
                  </a:lnTo>
                  <a:lnTo>
                    <a:pt x="1603048" y="162293"/>
                  </a:lnTo>
                  <a:lnTo>
                    <a:pt x="1603248" y="161544"/>
                  </a:lnTo>
                  <a:lnTo>
                    <a:pt x="1603248" y="168783"/>
                  </a:lnTo>
                  <a:lnTo>
                    <a:pt x="1604772" y="163068"/>
                  </a:lnTo>
                  <a:close/>
                </a:path>
                <a:path w="1605279" h="323214">
                  <a:moveTo>
                    <a:pt x="1580388" y="254508"/>
                  </a:moveTo>
                  <a:lnTo>
                    <a:pt x="1580388" y="252984"/>
                  </a:lnTo>
                  <a:lnTo>
                    <a:pt x="1578864" y="254508"/>
                  </a:lnTo>
                  <a:lnTo>
                    <a:pt x="1578864" y="254065"/>
                  </a:lnTo>
                  <a:lnTo>
                    <a:pt x="1533144" y="286512"/>
                  </a:lnTo>
                  <a:lnTo>
                    <a:pt x="1476756" y="321564"/>
                  </a:lnTo>
                  <a:lnTo>
                    <a:pt x="128016" y="321564"/>
                  </a:lnTo>
                  <a:lnTo>
                    <a:pt x="70104" y="286512"/>
                  </a:lnTo>
                  <a:lnTo>
                    <a:pt x="36576" y="254508"/>
                  </a:lnTo>
                  <a:lnTo>
                    <a:pt x="1524" y="207264"/>
                  </a:lnTo>
                  <a:lnTo>
                    <a:pt x="1524" y="210775"/>
                  </a:lnTo>
                  <a:lnTo>
                    <a:pt x="35052" y="254508"/>
                  </a:lnTo>
                  <a:lnTo>
                    <a:pt x="68580" y="288036"/>
                  </a:lnTo>
                  <a:lnTo>
                    <a:pt x="128016" y="323088"/>
                  </a:lnTo>
                  <a:lnTo>
                    <a:pt x="1478280" y="323088"/>
                  </a:lnTo>
                  <a:lnTo>
                    <a:pt x="1534668" y="288036"/>
                  </a:lnTo>
                  <a:lnTo>
                    <a:pt x="1578864" y="255625"/>
                  </a:lnTo>
                  <a:lnTo>
                    <a:pt x="1578864" y="254508"/>
                  </a:lnTo>
                  <a:lnTo>
                    <a:pt x="1579003" y="253966"/>
                  </a:lnTo>
                  <a:lnTo>
                    <a:pt x="1579003" y="255523"/>
                  </a:lnTo>
                  <a:lnTo>
                    <a:pt x="1580388" y="254508"/>
                  </a:lnTo>
                  <a:close/>
                </a:path>
                <a:path w="1605279" h="323214">
                  <a:moveTo>
                    <a:pt x="1580388" y="85153"/>
                  </a:moveTo>
                  <a:lnTo>
                    <a:pt x="1580388" y="82296"/>
                  </a:lnTo>
                  <a:lnTo>
                    <a:pt x="1578864" y="80772"/>
                  </a:lnTo>
                  <a:lnTo>
                    <a:pt x="1580388" y="85153"/>
                  </a:lnTo>
                  <a:close/>
                </a:path>
                <a:path w="1605279" h="323214">
                  <a:moveTo>
                    <a:pt x="1580388" y="252984"/>
                  </a:moveTo>
                  <a:lnTo>
                    <a:pt x="1579003" y="253966"/>
                  </a:lnTo>
                  <a:lnTo>
                    <a:pt x="1578864" y="254508"/>
                  </a:lnTo>
                  <a:lnTo>
                    <a:pt x="1580388" y="252984"/>
                  </a:lnTo>
                  <a:close/>
                </a:path>
                <a:path w="1605279" h="323214">
                  <a:moveTo>
                    <a:pt x="1603248" y="168783"/>
                  </a:moveTo>
                  <a:lnTo>
                    <a:pt x="1603248" y="163068"/>
                  </a:lnTo>
                  <a:lnTo>
                    <a:pt x="1603048" y="162293"/>
                  </a:lnTo>
                  <a:lnTo>
                    <a:pt x="1579003" y="253966"/>
                  </a:lnTo>
                  <a:lnTo>
                    <a:pt x="1580388" y="252984"/>
                  </a:lnTo>
                  <a:lnTo>
                    <a:pt x="1580388" y="254508"/>
                  </a:lnTo>
                  <a:lnTo>
                    <a:pt x="1603248" y="168783"/>
                  </a:lnTo>
                  <a:close/>
                </a:path>
                <a:path w="1605279" h="323214">
                  <a:moveTo>
                    <a:pt x="1603248" y="163068"/>
                  </a:moveTo>
                  <a:lnTo>
                    <a:pt x="1603248" y="161544"/>
                  </a:lnTo>
                  <a:lnTo>
                    <a:pt x="1603048" y="162293"/>
                  </a:lnTo>
                  <a:lnTo>
                    <a:pt x="1603248" y="16306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54855" y="1550923"/>
            <a:ext cx="13855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[1] </a:t>
            </a:r>
            <a:r>
              <a:rPr sz="900" spc="-5" dirty="0">
                <a:latin typeface="Arial"/>
                <a:cs typeface="Arial"/>
              </a:rPr>
              <a:t>Para </a:t>
            </a:r>
            <a:r>
              <a:rPr sz="900" dirty="0">
                <a:latin typeface="Arial"/>
                <a:cs typeface="Arial"/>
              </a:rPr>
              <a:t>Çekme,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Başlangıç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44671" y="2023363"/>
            <a:ext cx="1092200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5080" indent="-123825">
              <a:lnSpc>
                <a:spcPct val="1089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[1,1] </a:t>
            </a:r>
            <a:r>
              <a:rPr sz="900" spc="-5" dirty="0">
                <a:latin typeface="Arial"/>
                <a:cs typeface="Arial"/>
              </a:rPr>
              <a:t>Banka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Müşterisi  </a:t>
            </a:r>
            <a:r>
              <a:rPr sz="900" dirty="0">
                <a:latin typeface="Arial"/>
                <a:cs typeface="Arial"/>
              </a:rPr>
              <a:t>kartını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yerleştirdi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48474" y="1751076"/>
            <a:ext cx="2170430" cy="1270000"/>
            <a:chOff x="1848474" y="1751076"/>
            <a:chExt cx="2170430" cy="1270000"/>
          </a:xfrm>
        </p:grpSpPr>
        <p:sp>
          <p:nvSpPr>
            <p:cNvPr id="11" name="object 11"/>
            <p:cNvSpPr/>
            <p:nvPr/>
          </p:nvSpPr>
          <p:spPr>
            <a:xfrm>
              <a:off x="1848472" y="1751088"/>
              <a:ext cx="1559560" cy="948055"/>
            </a:xfrm>
            <a:custGeom>
              <a:avLst/>
              <a:gdLst/>
              <a:ahLst/>
              <a:cxnLst/>
              <a:rect l="l" t="t" r="r" b="b"/>
              <a:pathLst>
                <a:path w="1559560" h="948055">
                  <a:moveTo>
                    <a:pt x="1524" y="449580"/>
                  </a:moveTo>
                  <a:lnTo>
                    <a:pt x="0" y="449580"/>
                  </a:lnTo>
                  <a:lnTo>
                    <a:pt x="1524" y="504444"/>
                  </a:lnTo>
                  <a:lnTo>
                    <a:pt x="1524" y="451104"/>
                  </a:lnTo>
                  <a:lnTo>
                    <a:pt x="1524" y="449580"/>
                  </a:lnTo>
                  <a:close/>
                </a:path>
                <a:path w="1559560" h="948055">
                  <a:moveTo>
                    <a:pt x="13716" y="888492"/>
                  </a:moveTo>
                  <a:lnTo>
                    <a:pt x="1562" y="451104"/>
                  </a:lnTo>
                  <a:lnTo>
                    <a:pt x="1562" y="505968"/>
                  </a:lnTo>
                  <a:lnTo>
                    <a:pt x="12192" y="888492"/>
                  </a:lnTo>
                  <a:lnTo>
                    <a:pt x="13716" y="888492"/>
                  </a:lnTo>
                  <a:close/>
                </a:path>
                <a:path w="1559560" h="948055">
                  <a:moveTo>
                    <a:pt x="774192" y="449580"/>
                  </a:moveTo>
                  <a:lnTo>
                    <a:pt x="658368" y="402336"/>
                  </a:lnTo>
                  <a:lnTo>
                    <a:pt x="658368" y="403860"/>
                  </a:lnTo>
                  <a:lnTo>
                    <a:pt x="770458" y="449580"/>
                  </a:lnTo>
                  <a:lnTo>
                    <a:pt x="1524" y="449580"/>
                  </a:lnTo>
                  <a:lnTo>
                    <a:pt x="1562" y="451104"/>
                  </a:lnTo>
                  <a:lnTo>
                    <a:pt x="771156" y="451104"/>
                  </a:lnTo>
                  <a:lnTo>
                    <a:pt x="659892" y="507479"/>
                  </a:lnTo>
                  <a:lnTo>
                    <a:pt x="659892" y="509003"/>
                  </a:lnTo>
                  <a:lnTo>
                    <a:pt x="771232" y="451104"/>
                  </a:lnTo>
                  <a:lnTo>
                    <a:pt x="774192" y="451104"/>
                  </a:lnTo>
                  <a:lnTo>
                    <a:pt x="774192" y="449580"/>
                  </a:lnTo>
                  <a:close/>
                </a:path>
                <a:path w="1559560" h="948055">
                  <a:moveTo>
                    <a:pt x="1559052" y="842772"/>
                  </a:moveTo>
                  <a:lnTo>
                    <a:pt x="1557528" y="842772"/>
                  </a:lnTo>
                  <a:lnTo>
                    <a:pt x="1513332" y="942949"/>
                  </a:lnTo>
                  <a:lnTo>
                    <a:pt x="1513332" y="635508"/>
                  </a:lnTo>
                  <a:lnTo>
                    <a:pt x="1511808" y="635508"/>
                  </a:lnTo>
                  <a:lnTo>
                    <a:pt x="1511808" y="942886"/>
                  </a:lnTo>
                  <a:lnTo>
                    <a:pt x="1467612" y="841235"/>
                  </a:lnTo>
                  <a:lnTo>
                    <a:pt x="1466088" y="842759"/>
                  </a:lnTo>
                  <a:lnTo>
                    <a:pt x="1511808" y="946391"/>
                  </a:lnTo>
                  <a:lnTo>
                    <a:pt x="1511808" y="947928"/>
                  </a:lnTo>
                  <a:lnTo>
                    <a:pt x="1513332" y="946404"/>
                  </a:lnTo>
                  <a:lnTo>
                    <a:pt x="1559052" y="842772"/>
                  </a:lnTo>
                  <a:close/>
                </a:path>
                <a:path w="1559560" h="948055">
                  <a:moveTo>
                    <a:pt x="1559052" y="173736"/>
                  </a:moveTo>
                  <a:lnTo>
                    <a:pt x="1557528" y="173736"/>
                  </a:lnTo>
                  <a:lnTo>
                    <a:pt x="1513332" y="285699"/>
                  </a:lnTo>
                  <a:lnTo>
                    <a:pt x="1513332" y="0"/>
                  </a:lnTo>
                  <a:lnTo>
                    <a:pt x="1511808" y="0"/>
                  </a:lnTo>
                  <a:lnTo>
                    <a:pt x="1511808" y="285686"/>
                  </a:lnTo>
                  <a:lnTo>
                    <a:pt x="1467612" y="173723"/>
                  </a:lnTo>
                  <a:lnTo>
                    <a:pt x="1466088" y="173723"/>
                  </a:lnTo>
                  <a:lnTo>
                    <a:pt x="1511808" y="289547"/>
                  </a:lnTo>
                  <a:lnTo>
                    <a:pt x="1513332" y="289560"/>
                  </a:lnTo>
                  <a:lnTo>
                    <a:pt x="1559052" y="173736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14106" y="2708147"/>
              <a:ext cx="1304925" cy="312420"/>
            </a:xfrm>
            <a:custGeom>
              <a:avLst/>
              <a:gdLst/>
              <a:ahLst/>
              <a:cxnLst/>
              <a:rect l="l" t="t" r="r" b="b"/>
              <a:pathLst>
                <a:path w="1304925" h="312419">
                  <a:moveTo>
                    <a:pt x="1304543" y="196595"/>
                  </a:moveTo>
                  <a:lnTo>
                    <a:pt x="1304543" y="115823"/>
                  </a:lnTo>
                  <a:lnTo>
                    <a:pt x="1281683" y="70103"/>
                  </a:lnTo>
                  <a:lnTo>
                    <a:pt x="1234439" y="35051"/>
                  </a:lnTo>
                  <a:lnTo>
                    <a:pt x="1176527" y="0"/>
                  </a:lnTo>
                  <a:lnTo>
                    <a:pt x="128015" y="0"/>
                  </a:lnTo>
                  <a:lnTo>
                    <a:pt x="70103" y="35051"/>
                  </a:lnTo>
                  <a:lnTo>
                    <a:pt x="35051" y="70103"/>
                  </a:lnTo>
                  <a:lnTo>
                    <a:pt x="13715" y="115823"/>
                  </a:lnTo>
                  <a:lnTo>
                    <a:pt x="0" y="163067"/>
                  </a:lnTo>
                  <a:lnTo>
                    <a:pt x="13715" y="196595"/>
                  </a:lnTo>
                  <a:lnTo>
                    <a:pt x="35051" y="242315"/>
                  </a:lnTo>
                  <a:lnTo>
                    <a:pt x="70103" y="277367"/>
                  </a:lnTo>
                  <a:lnTo>
                    <a:pt x="128015" y="312419"/>
                  </a:lnTo>
                  <a:lnTo>
                    <a:pt x="1176527" y="312419"/>
                  </a:lnTo>
                  <a:lnTo>
                    <a:pt x="1234439" y="277367"/>
                  </a:lnTo>
                  <a:lnTo>
                    <a:pt x="1281683" y="242315"/>
                  </a:lnTo>
                  <a:lnTo>
                    <a:pt x="1304543" y="19659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14107" y="2708148"/>
              <a:ext cx="1304925" cy="312420"/>
            </a:xfrm>
            <a:custGeom>
              <a:avLst/>
              <a:gdLst/>
              <a:ahLst/>
              <a:cxnLst/>
              <a:rect l="l" t="t" r="r" b="b"/>
              <a:pathLst>
                <a:path w="1304925" h="312419">
                  <a:moveTo>
                    <a:pt x="1281684" y="71628"/>
                  </a:moveTo>
                  <a:lnTo>
                    <a:pt x="1281684" y="70104"/>
                  </a:lnTo>
                  <a:lnTo>
                    <a:pt x="1234440" y="35052"/>
                  </a:lnTo>
                  <a:lnTo>
                    <a:pt x="1178052" y="0"/>
                  </a:lnTo>
                  <a:lnTo>
                    <a:pt x="126492" y="0"/>
                  </a:lnTo>
                  <a:lnTo>
                    <a:pt x="70104" y="35052"/>
                  </a:lnTo>
                  <a:lnTo>
                    <a:pt x="35052" y="70104"/>
                  </a:lnTo>
                  <a:lnTo>
                    <a:pt x="12192" y="115824"/>
                  </a:lnTo>
                  <a:lnTo>
                    <a:pt x="0" y="163068"/>
                  </a:lnTo>
                  <a:lnTo>
                    <a:pt x="1524" y="167259"/>
                  </a:lnTo>
                  <a:lnTo>
                    <a:pt x="1524" y="161544"/>
                  </a:lnTo>
                  <a:lnTo>
                    <a:pt x="1758" y="162188"/>
                  </a:lnTo>
                  <a:lnTo>
                    <a:pt x="13716" y="117348"/>
                  </a:lnTo>
                  <a:lnTo>
                    <a:pt x="36576" y="70104"/>
                  </a:lnTo>
                  <a:lnTo>
                    <a:pt x="36576" y="71628"/>
                  </a:lnTo>
                  <a:lnTo>
                    <a:pt x="71628" y="36576"/>
                  </a:lnTo>
                  <a:lnTo>
                    <a:pt x="128016" y="1524"/>
                  </a:lnTo>
                  <a:lnTo>
                    <a:pt x="1176528" y="1524"/>
                  </a:lnTo>
                  <a:lnTo>
                    <a:pt x="1232916" y="36576"/>
                  </a:lnTo>
                  <a:lnTo>
                    <a:pt x="1281684" y="71628"/>
                  </a:lnTo>
                  <a:close/>
                </a:path>
                <a:path w="1304925" h="312419">
                  <a:moveTo>
                    <a:pt x="1758" y="162188"/>
                  </a:moveTo>
                  <a:lnTo>
                    <a:pt x="1524" y="161544"/>
                  </a:lnTo>
                  <a:lnTo>
                    <a:pt x="1524" y="163068"/>
                  </a:lnTo>
                  <a:lnTo>
                    <a:pt x="1758" y="162188"/>
                  </a:lnTo>
                  <a:close/>
                </a:path>
                <a:path w="1304925" h="312419">
                  <a:moveTo>
                    <a:pt x="1281684" y="242316"/>
                  </a:moveTo>
                  <a:lnTo>
                    <a:pt x="1281684" y="240792"/>
                  </a:lnTo>
                  <a:lnTo>
                    <a:pt x="1234440" y="275844"/>
                  </a:lnTo>
                  <a:lnTo>
                    <a:pt x="1176528" y="310896"/>
                  </a:lnTo>
                  <a:lnTo>
                    <a:pt x="128016" y="310896"/>
                  </a:lnTo>
                  <a:lnTo>
                    <a:pt x="71628" y="275844"/>
                  </a:lnTo>
                  <a:lnTo>
                    <a:pt x="36576" y="240792"/>
                  </a:lnTo>
                  <a:lnTo>
                    <a:pt x="36576" y="242316"/>
                  </a:lnTo>
                  <a:lnTo>
                    <a:pt x="13716" y="195072"/>
                  </a:lnTo>
                  <a:lnTo>
                    <a:pt x="1758" y="162188"/>
                  </a:lnTo>
                  <a:lnTo>
                    <a:pt x="1524" y="163068"/>
                  </a:lnTo>
                  <a:lnTo>
                    <a:pt x="1524" y="167259"/>
                  </a:lnTo>
                  <a:lnTo>
                    <a:pt x="12192" y="196596"/>
                  </a:lnTo>
                  <a:lnTo>
                    <a:pt x="35052" y="242316"/>
                  </a:lnTo>
                  <a:lnTo>
                    <a:pt x="70104" y="277368"/>
                  </a:lnTo>
                  <a:lnTo>
                    <a:pt x="126492" y="312420"/>
                  </a:lnTo>
                  <a:lnTo>
                    <a:pt x="1178052" y="312420"/>
                  </a:lnTo>
                  <a:lnTo>
                    <a:pt x="1234440" y="277368"/>
                  </a:lnTo>
                  <a:lnTo>
                    <a:pt x="1281684" y="242316"/>
                  </a:lnTo>
                  <a:close/>
                </a:path>
                <a:path w="1304925" h="312419">
                  <a:moveTo>
                    <a:pt x="1304544" y="196596"/>
                  </a:moveTo>
                  <a:lnTo>
                    <a:pt x="1304544" y="115824"/>
                  </a:lnTo>
                  <a:lnTo>
                    <a:pt x="1281684" y="70104"/>
                  </a:lnTo>
                  <a:lnTo>
                    <a:pt x="1303020" y="117348"/>
                  </a:lnTo>
                  <a:lnTo>
                    <a:pt x="1303020" y="199644"/>
                  </a:lnTo>
                  <a:lnTo>
                    <a:pt x="1304544" y="196596"/>
                  </a:lnTo>
                  <a:close/>
                </a:path>
                <a:path w="1304925" h="312419">
                  <a:moveTo>
                    <a:pt x="1303020" y="199644"/>
                  </a:moveTo>
                  <a:lnTo>
                    <a:pt x="1303020" y="195072"/>
                  </a:lnTo>
                  <a:lnTo>
                    <a:pt x="1281684" y="242316"/>
                  </a:lnTo>
                  <a:lnTo>
                    <a:pt x="1303020" y="19964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998595" y="2689350"/>
            <a:ext cx="775335" cy="32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90" marR="5080" indent="-238125">
              <a:lnSpc>
                <a:spcPct val="11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[1,2] </a:t>
            </a:r>
            <a:r>
              <a:rPr sz="900" spc="-5" dirty="0">
                <a:latin typeface="Arial"/>
                <a:cs typeface="Arial"/>
              </a:rPr>
              <a:t>ATM</a:t>
            </a:r>
            <a:r>
              <a:rPr sz="900" spc="-1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kartı  okudu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130158" y="2386584"/>
            <a:ext cx="451484" cy="1175385"/>
            <a:chOff x="3130158" y="2386584"/>
            <a:chExt cx="451484" cy="1175385"/>
          </a:xfrm>
        </p:grpSpPr>
        <p:sp>
          <p:nvSpPr>
            <p:cNvPr id="16" name="object 16"/>
            <p:cNvSpPr/>
            <p:nvPr/>
          </p:nvSpPr>
          <p:spPr>
            <a:xfrm>
              <a:off x="3314560" y="2386596"/>
              <a:ext cx="93345" cy="969644"/>
            </a:xfrm>
            <a:custGeom>
              <a:avLst/>
              <a:gdLst/>
              <a:ahLst/>
              <a:cxnLst/>
              <a:rect l="l" t="t" r="r" b="b"/>
              <a:pathLst>
                <a:path w="93345" h="969645">
                  <a:moveTo>
                    <a:pt x="92964" y="853440"/>
                  </a:moveTo>
                  <a:lnTo>
                    <a:pt x="91440" y="851916"/>
                  </a:lnTo>
                  <a:lnTo>
                    <a:pt x="47244" y="963879"/>
                  </a:lnTo>
                  <a:lnTo>
                    <a:pt x="47244" y="644652"/>
                  </a:lnTo>
                  <a:lnTo>
                    <a:pt x="45720" y="644652"/>
                  </a:lnTo>
                  <a:lnTo>
                    <a:pt x="45720" y="963866"/>
                  </a:lnTo>
                  <a:lnTo>
                    <a:pt x="1524" y="851903"/>
                  </a:lnTo>
                  <a:lnTo>
                    <a:pt x="0" y="851903"/>
                  </a:lnTo>
                  <a:lnTo>
                    <a:pt x="45720" y="969251"/>
                  </a:lnTo>
                  <a:lnTo>
                    <a:pt x="47244" y="969264"/>
                  </a:lnTo>
                  <a:lnTo>
                    <a:pt x="92964" y="853440"/>
                  </a:lnTo>
                  <a:close/>
                </a:path>
                <a:path w="93345" h="969645">
                  <a:moveTo>
                    <a:pt x="92964" y="207264"/>
                  </a:moveTo>
                  <a:lnTo>
                    <a:pt x="91440" y="207264"/>
                  </a:lnTo>
                  <a:lnTo>
                    <a:pt x="47244" y="307441"/>
                  </a:lnTo>
                  <a:lnTo>
                    <a:pt x="47244" y="0"/>
                  </a:lnTo>
                  <a:lnTo>
                    <a:pt x="45720" y="0"/>
                  </a:lnTo>
                  <a:lnTo>
                    <a:pt x="45720" y="307378"/>
                  </a:lnTo>
                  <a:lnTo>
                    <a:pt x="1524" y="205727"/>
                  </a:lnTo>
                  <a:lnTo>
                    <a:pt x="0" y="207251"/>
                  </a:lnTo>
                  <a:lnTo>
                    <a:pt x="45720" y="310883"/>
                  </a:lnTo>
                  <a:lnTo>
                    <a:pt x="45720" y="312420"/>
                  </a:lnTo>
                  <a:lnTo>
                    <a:pt x="47244" y="310896"/>
                  </a:lnTo>
                  <a:lnTo>
                    <a:pt x="92964" y="20726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30158" y="3354324"/>
              <a:ext cx="449580" cy="207645"/>
            </a:xfrm>
            <a:custGeom>
              <a:avLst/>
              <a:gdLst/>
              <a:ahLst/>
              <a:cxnLst/>
              <a:rect l="l" t="t" r="r" b="b"/>
              <a:pathLst>
                <a:path w="449579" h="207645">
                  <a:moveTo>
                    <a:pt x="449579" y="114299"/>
                  </a:moveTo>
                  <a:lnTo>
                    <a:pt x="230123" y="0"/>
                  </a:lnTo>
                  <a:lnTo>
                    <a:pt x="0" y="114299"/>
                  </a:lnTo>
                  <a:lnTo>
                    <a:pt x="230123" y="207263"/>
                  </a:lnTo>
                  <a:lnTo>
                    <a:pt x="449579" y="1142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30158" y="3354324"/>
              <a:ext cx="451484" cy="207645"/>
            </a:xfrm>
            <a:custGeom>
              <a:avLst/>
              <a:gdLst/>
              <a:ahLst/>
              <a:cxnLst/>
              <a:rect l="l" t="t" r="r" b="b"/>
              <a:pathLst>
                <a:path w="451485" h="207645">
                  <a:moveTo>
                    <a:pt x="449580" y="114300"/>
                  </a:moveTo>
                  <a:lnTo>
                    <a:pt x="231648" y="0"/>
                  </a:lnTo>
                  <a:lnTo>
                    <a:pt x="230124" y="0"/>
                  </a:lnTo>
                  <a:lnTo>
                    <a:pt x="0" y="114300"/>
                  </a:lnTo>
                  <a:lnTo>
                    <a:pt x="0" y="115824"/>
                  </a:lnTo>
                  <a:lnTo>
                    <a:pt x="1524" y="116429"/>
                  </a:lnTo>
                  <a:lnTo>
                    <a:pt x="1524" y="114300"/>
                  </a:lnTo>
                  <a:lnTo>
                    <a:pt x="3228" y="114977"/>
                  </a:lnTo>
                  <a:lnTo>
                    <a:pt x="230124" y="2280"/>
                  </a:lnTo>
                  <a:lnTo>
                    <a:pt x="230124" y="1524"/>
                  </a:lnTo>
                  <a:lnTo>
                    <a:pt x="231648" y="1524"/>
                  </a:lnTo>
                  <a:lnTo>
                    <a:pt x="231648" y="2317"/>
                  </a:lnTo>
                  <a:lnTo>
                    <a:pt x="447954" y="114977"/>
                  </a:lnTo>
                  <a:lnTo>
                    <a:pt x="449580" y="114300"/>
                  </a:lnTo>
                  <a:close/>
                </a:path>
                <a:path w="451485" h="207645">
                  <a:moveTo>
                    <a:pt x="3228" y="114977"/>
                  </a:moveTo>
                  <a:lnTo>
                    <a:pt x="1524" y="114300"/>
                  </a:lnTo>
                  <a:lnTo>
                    <a:pt x="1524" y="115824"/>
                  </a:lnTo>
                  <a:lnTo>
                    <a:pt x="3228" y="114977"/>
                  </a:lnTo>
                  <a:close/>
                </a:path>
                <a:path w="451485" h="207645">
                  <a:moveTo>
                    <a:pt x="230867" y="205430"/>
                  </a:moveTo>
                  <a:lnTo>
                    <a:pt x="3228" y="114977"/>
                  </a:lnTo>
                  <a:lnTo>
                    <a:pt x="1524" y="115824"/>
                  </a:lnTo>
                  <a:lnTo>
                    <a:pt x="1524" y="116429"/>
                  </a:lnTo>
                  <a:lnTo>
                    <a:pt x="230124" y="207264"/>
                  </a:lnTo>
                  <a:lnTo>
                    <a:pt x="230124" y="205740"/>
                  </a:lnTo>
                  <a:lnTo>
                    <a:pt x="230867" y="205430"/>
                  </a:lnTo>
                  <a:close/>
                </a:path>
                <a:path w="451485" h="207645">
                  <a:moveTo>
                    <a:pt x="231648" y="1524"/>
                  </a:moveTo>
                  <a:lnTo>
                    <a:pt x="230124" y="1524"/>
                  </a:lnTo>
                  <a:lnTo>
                    <a:pt x="230867" y="1911"/>
                  </a:lnTo>
                  <a:lnTo>
                    <a:pt x="231648" y="1524"/>
                  </a:lnTo>
                  <a:close/>
                </a:path>
                <a:path w="451485" h="207645">
                  <a:moveTo>
                    <a:pt x="230867" y="1911"/>
                  </a:moveTo>
                  <a:lnTo>
                    <a:pt x="230124" y="1524"/>
                  </a:lnTo>
                  <a:lnTo>
                    <a:pt x="230124" y="2280"/>
                  </a:lnTo>
                  <a:lnTo>
                    <a:pt x="230867" y="1911"/>
                  </a:lnTo>
                  <a:close/>
                </a:path>
                <a:path w="451485" h="207645">
                  <a:moveTo>
                    <a:pt x="231648" y="205740"/>
                  </a:moveTo>
                  <a:lnTo>
                    <a:pt x="230867" y="205430"/>
                  </a:lnTo>
                  <a:lnTo>
                    <a:pt x="230124" y="205740"/>
                  </a:lnTo>
                  <a:lnTo>
                    <a:pt x="231648" y="205740"/>
                  </a:lnTo>
                  <a:close/>
                </a:path>
                <a:path w="451485" h="207645">
                  <a:moveTo>
                    <a:pt x="231648" y="207264"/>
                  </a:moveTo>
                  <a:lnTo>
                    <a:pt x="231648" y="205740"/>
                  </a:lnTo>
                  <a:lnTo>
                    <a:pt x="230124" y="205740"/>
                  </a:lnTo>
                  <a:lnTo>
                    <a:pt x="230124" y="207264"/>
                  </a:lnTo>
                  <a:lnTo>
                    <a:pt x="231648" y="207264"/>
                  </a:lnTo>
                  <a:close/>
                </a:path>
                <a:path w="451485" h="207645">
                  <a:moveTo>
                    <a:pt x="231648" y="2317"/>
                  </a:moveTo>
                  <a:lnTo>
                    <a:pt x="231648" y="1524"/>
                  </a:lnTo>
                  <a:lnTo>
                    <a:pt x="230867" y="1911"/>
                  </a:lnTo>
                  <a:lnTo>
                    <a:pt x="231648" y="2317"/>
                  </a:lnTo>
                  <a:close/>
                </a:path>
                <a:path w="451485" h="207645">
                  <a:moveTo>
                    <a:pt x="449580" y="115824"/>
                  </a:moveTo>
                  <a:lnTo>
                    <a:pt x="447954" y="114977"/>
                  </a:lnTo>
                  <a:lnTo>
                    <a:pt x="230867" y="205430"/>
                  </a:lnTo>
                  <a:lnTo>
                    <a:pt x="231648" y="205740"/>
                  </a:lnTo>
                  <a:lnTo>
                    <a:pt x="231648" y="207264"/>
                  </a:lnTo>
                  <a:lnTo>
                    <a:pt x="449580" y="115824"/>
                  </a:lnTo>
                  <a:close/>
                </a:path>
                <a:path w="451485" h="207645">
                  <a:moveTo>
                    <a:pt x="451104" y="114300"/>
                  </a:moveTo>
                  <a:lnTo>
                    <a:pt x="449580" y="114300"/>
                  </a:lnTo>
                  <a:lnTo>
                    <a:pt x="447954" y="114977"/>
                  </a:lnTo>
                  <a:lnTo>
                    <a:pt x="449580" y="115824"/>
                  </a:lnTo>
                  <a:lnTo>
                    <a:pt x="451104" y="11430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583811" y="3292854"/>
            <a:ext cx="8058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geçerli kart</a:t>
            </a:r>
            <a:r>
              <a:rPr sz="900" spc="-1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mı?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72180" y="3031236"/>
            <a:ext cx="2435860" cy="746760"/>
            <a:chOff x="972180" y="3031236"/>
            <a:chExt cx="2435860" cy="746760"/>
          </a:xfrm>
        </p:grpSpPr>
        <p:sp>
          <p:nvSpPr>
            <p:cNvPr id="21" name="object 21"/>
            <p:cNvSpPr/>
            <p:nvPr/>
          </p:nvSpPr>
          <p:spPr>
            <a:xfrm>
              <a:off x="3314560" y="3031248"/>
              <a:ext cx="93345" cy="746760"/>
            </a:xfrm>
            <a:custGeom>
              <a:avLst/>
              <a:gdLst/>
              <a:ahLst/>
              <a:cxnLst/>
              <a:rect l="l" t="t" r="r" b="b"/>
              <a:pathLst>
                <a:path w="93345" h="746760">
                  <a:moveTo>
                    <a:pt x="47244" y="553212"/>
                  </a:moveTo>
                  <a:lnTo>
                    <a:pt x="45720" y="553212"/>
                  </a:lnTo>
                  <a:lnTo>
                    <a:pt x="45720" y="746760"/>
                  </a:lnTo>
                  <a:lnTo>
                    <a:pt x="47244" y="746760"/>
                  </a:lnTo>
                  <a:lnTo>
                    <a:pt x="47244" y="553212"/>
                  </a:lnTo>
                  <a:close/>
                </a:path>
                <a:path w="93345" h="746760">
                  <a:moveTo>
                    <a:pt x="92964" y="208788"/>
                  </a:moveTo>
                  <a:lnTo>
                    <a:pt x="91440" y="207264"/>
                  </a:lnTo>
                  <a:lnTo>
                    <a:pt x="47244" y="319227"/>
                  </a:lnTo>
                  <a:lnTo>
                    <a:pt x="47244" y="0"/>
                  </a:lnTo>
                  <a:lnTo>
                    <a:pt x="45720" y="0"/>
                  </a:lnTo>
                  <a:lnTo>
                    <a:pt x="45720" y="319214"/>
                  </a:lnTo>
                  <a:lnTo>
                    <a:pt x="1524" y="207251"/>
                  </a:lnTo>
                  <a:lnTo>
                    <a:pt x="0" y="207251"/>
                  </a:lnTo>
                  <a:lnTo>
                    <a:pt x="45720" y="324599"/>
                  </a:lnTo>
                  <a:lnTo>
                    <a:pt x="47244" y="324612"/>
                  </a:lnTo>
                  <a:lnTo>
                    <a:pt x="92964" y="20878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3704" y="3296411"/>
              <a:ext cx="1775460" cy="335280"/>
            </a:xfrm>
            <a:custGeom>
              <a:avLst/>
              <a:gdLst/>
              <a:ahLst/>
              <a:cxnLst/>
              <a:rect l="l" t="t" r="r" b="b"/>
              <a:pathLst>
                <a:path w="1775460" h="335279">
                  <a:moveTo>
                    <a:pt x="1775453" y="161543"/>
                  </a:moveTo>
                  <a:lnTo>
                    <a:pt x="1764785" y="126491"/>
                  </a:lnTo>
                  <a:lnTo>
                    <a:pt x="1740401" y="80771"/>
                  </a:lnTo>
                  <a:lnTo>
                    <a:pt x="1705349" y="35051"/>
                  </a:lnTo>
                  <a:lnTo>
                    <a:pt x="1648961" y="0"/>
                  </a:lnTo>
                  <a:lnTo>
                    <a:pt x="126491" y="0"/>
                  </a:lnTo>
                  <a:lnTo>
                    <a:pt x="70103" y="35051"/>
                  </a:lnTo>
                  <a:lnTo>
                    <a:pt x="35051" y="80771"/>
                  </a:lnTo>
                  <a:lnTo>
                    <a:pt x="12191" y="126491"/>
                  </a:lnTo>
                  <a:lnTo>
                    <a:pt x="0" y="161543"/>
                  </a:lnTo>
                  <a:lnTo>
                    <a:pt x="12191" y="207263"/>
                  </a:lnTo>
                  <a:lnTo>
                    <a:pt x="35051" y="252983"/>
                  </a:lnTo>
                  <a:lnTo>
                    <a:pt x="70103" y="300227"/>
                  </a:lnTo>
                  <a:lnTo>
                    <a:pt x="126491" y="335279"/>
                  </a:lnTo>
                  <a:lnTo>
                    <a:pt x="1648961" y="335279"/>
                  </a:lnTo>
                  <a:lnTo>
                    <a:pt x="1705349" y="300227"/>
                  </a:lnTo>
                  <a:lnTo>
                    <a:pt x="1740401" y="252983"/>
                  </a:lnTo>
                  <a:lnTo>
                    <a:pt x="1764785" y="207263"/>
                  </a:lnTo>
                  <a:lnTo>
                    <a:pt x="1775453" y="1615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2180" y="3294888"/>
              <a:ext cx="1778635" cy="337185"/>
            </a:xfrm>
            <a:custGeom>
              <a:avLst/>
              <a:gdLst/>
              <a:ahLst/>
              <a:cxnLst/>
              <a:rect l="l" t="t" r="r" b="b"/>
              <a:pathLst>
                <a:path w="1778635" h="337185">
                  <a:moveTo>
                    <a:pt x="13716" y="128016"/>
                  </a:moveTo>
                  <a:lnTo>
                    <a:pt x="0" y="163068"/>
                  </a:lnTo>
                  <a:lnTo>
                    <a:pt x="1524" y="168148"/>
                  </a:lnTo>
                  <a:lnTo>
                    <a:pt x="1524" y="163068"/>
                  </a:lnTo>
                  <a:lnTo>
                    <a:pt x="13716" y="128016"/>
                  </a:lnTo>
                  <a:close/>
                </a:path>
                <a:path w="1778635" h="337185">
                  <a:moveTo>
                    <a:pt x="15240" y="208788"/>
                  </a:moveTo>
                  <a:lnTo>
                    <a:pt x="1524" y="163068"/>
                  </a:lnTo>
                  <a:lnTo>
                    <a:pt x="1524" y="168148"/>
                  </a:lnTo>
                  <a:lnTo>
                    <a:pt x="13716" y="208788"/>
                  </a:lnTo>
                  <a:lnTo>
                    <a:pt x="15240" y="208788"/>
                  </a:lnTo>
                  <a:close/>
                </a:path>
                <a:path w="1778635" h="337185">
                  <a:moveTo>
                    <a:pt x="1766309" y="128016"/>
                  </a:moveTo>
                  <a:lnTo>
                    <a:pt x="1743449" y="82296"/>
                  </a:lnTo>
                  <a:lnTo>
                    <a:pt x="1708397" y="35052"/>
                  </a:lnTo>
                  <a:lnTo>
                    <a:pt x="1650485" y="0"/>
                  </a:lnTo>
                  <a:lnTo>
                    <a:pt x="128016" y="0"/>
                  </a:lnTo>
                  <a:lnTo>
                    <a:pt x="70104" y="35052"/>
                  </a:lnTo>
                  <a:lnTo>
                    <a:pt x="35052" y="82296"/>
                  </a:lnTo>
                  <a:lnTo>
                    <a:pt x="13716" y="128016"/>
                  </a:lnTo>
                  <a:lnTo>
                    <a:pt x="36576" y="82296"/>
                  </a:lnTo>
                  <a:lnTo>
                    <a:pt x="71628" y="36576"/>
                  </a:lnTo>
                  <a:lnTo>
                    <a:pt x="128016" y="1524"/>
                  </a:lnTo>
                  <a:lnTo>
                    <a:pt x="1650485" y="1524"/>
                  </a:lnTo>
                  <a:lnTo>
                    <a:pt x="1706873" y="36576"/>
                  </a:lnTo>
                  <a:lnTo>
                    <a:pt x="1741925" y="82296"/>
                  </a:lnTo>
                  <a:lnTo>
                    <a:pt x="1766309" y="128016"/>
                  </a:lnTo>
                  <a:close/>
                </a:path>
                <a:path w="1778635" h="337185">
                  <a:moveTo>
                    <a:pt x="1776977" y="169599"/>
                  </a:moveTo>
                  <a:lnTo>
                    <a:pt x="1776977" y="163068"/>
                  </a:lnTo>
                  <a:lnTo>
                    <a:pt x="1766309" y="208788"/>
                  </a:lnTo>
                  <a:lnTo>
                    <a:pt x="1741925" y="254508"/>
                  </a:lnTo>
                  <a:lnTo>
                    <a:pt x="1706873" y="300228"/>
                  </a:lnTo>
                  <a:lnTo>
                    <a:pt x="1650485" y="335280"/>
                  </a:lnTo>
                  <a:lnTo>
                    <a:pt x="128016" y="335280"/>
                  </a:lnTo>
                  <a:lnTo>
                    <a:pt x="71628" y="300228"/>
                  </a:lnTo>
                  <a:lnTo>
                    <a:pt x="36576" y="254508"/>
                  </a:lnTo>
                  <a:lnTo>
                    <a:pt x="13716" y="208788"/>
                  </a:lnTo>
                  <a:lnTo>
                    <a:pt x="13716" y="210312"/>
                  </a:lnTo>
                  <a:lnTo>
                    <a:pt x="35052" y="256032"/>
                  </a:lnTo>
                  <a:lnTo>
                    <a:pt x="70104" y="301752"/>
                  </a:lnTo>
                  <a:lnTo>
                    <a:pt x="128016" y="336804"/>
                  </a:lnTo>
                  <a:lnTo>
                    <a:pt x="1650485" y="336804"/>
                  </a:lnTo>
                  <a:lnTo>
                    <a:pt x="1708397" y="301752"/>
                  </a:lnTo>
                  <a:lnTo>
                    <a:pt x="1743449" y="256032"/>
                  </a:lnTo>
                  <a:lnTo>
                    <a:pt x="1766309" y="210312"/>
                  </a:lnTo>
                  <a:lnTo>
                    <a:pt x="1767833" y="208788"/>
                  </a:lnTo>
                  <a:lnTo>
                    <a:pt x="1776977" y="169599"/>
                  </a:lnTo>
                  <a:close/>
                </a:path>
                <a:path w="1778635" h="337185">
                  <a:moveTo>
                    <a:pt x="1778501" y="163068"/>
                  </a:moveTo>
                  <a:lnTo>
                    <a:pt x="1767833" y="128016"/>
                  </a:lnTo>
                  <a:lnTo>
                    <a:pt x="1766309" y="128016"/>
                  </a:lnTo>
                  <a:lnTo>
                    <a:pt x="1776977" y="163068"/>
                  </a:lnTo>
                  <a:lnTo>
                    <a:pt x="1776977" y="169599"/>
                  </a:lnTo>
                  <a:lnTo>
                    <a:pt x="1778501" y="16306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474083" y="3625086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E</a:t>
            </a:r>
            <a:r>
              <a:rPr sz="900" spc="-10" dirty="0">
                <a:latin typeface="Arial"/>
                <a:cs typeface="Arial"/>
              </a:rPr>
              <a:t>v</a:t>
            </a:r>
            <a:r>
              <a:rPr sz="900" spc="-5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01800" y="3280662"/>
            <a:ext cx="1379855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800">
              <a:lnSpc>
                <a:spcPct val="1089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[1,A3.1] ATM </a:t>
            </a:r>
            <a:r>
              <a:rPr sz="900" dirty="0">
                <a:latin typeface="Arial"/>
                <a:cs typeface="Arial"/>
              </a:rPr>
              <a:t>kartın  geçersiz </a:t>
            </a:r>
            <a:r>
              <a:rPr sz="900" spc="-5" dirty="0">
                <a:latin typeface="Arial"/>
                <a:cs typeface="Arial"/>
              </a:rPr>
              <a:t>olduğunu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belirledi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814944" y="2983991"/>
            <a:ext cx="1315720" cy="532130"/>
          </a:xfrm>
          <a:custGeom>
            <a:avLst/>
            <a:gdLst/>
            <a:ahLst/>
            <a:cxnLst/>
            <a:rect l="l" t="t" r="r" b="b"/>
            <a:pathLst>
              <a:path w="1315720" h="532129">
                <a:moveTo>
                  <a:pt x="48768" y="1536"/>
                </a:moveTo>
                <a:lnTo>
                  <a:pt x="47866" y="1536"/>
                </a:lnTo>
                <a:lnTo>
                  <a:pt x="48768" y="3746"/>
                </a:lnTo>
                <a:lnTo>
                  <a:pt x="48768" y="1536"/>
                </a:lnTo>
                <a:close/>
              </a:path>
              <a:path w="1315720" h="532129">
                <a:moveTo>
                  <a:pt x="94488" y="115836"/>
                </a:moveTo>
                <a:lnTo>
                  <a:pt x="47866" y="1536"/>
                </a:lnTo>
                <a:lnTo>
                  <a:pt x="47244" y="12"/>
                </a:lnTo>
                <a:lnTo>
                  <a:pt x="0" y="115824"/>
                </a:lnTo>
                <a:lnTo>
                  <a:pt x="1524" y="117348"/>
                </a:lnTo>
                <a:lnTo>
                  <a:pt x="47244" y="1524"/>
                </a:lnTo>
                <a:lnTo>
                  <a:pt x="47244" y="301764"/>
                </a:lnTo>
                <a:lnTo>
                  <a:pt x="48768" y="301764"/>
                </a:lnTo>
                <a:lnTo>
                  <a:pt x="48768" y="5397"/>
                </a:lnTo>
                <a:lnTo>
                  <a:pt x="92964" y="117360"/>
                </a:lnTo>
                <a:lnTo>
                  <a:pt x="94488" y="115836"/>
                </a:lnTo>
                <a:close/>
              </a:path>
              <a:path w="1315720" h="532129">
                <a:moveTo>
                  <a:pt x="1315212" y="484644"/>
                </a:moveTo>
                <a:lnTo>
                  <a:pt x="856907" y="484644"/>
                </a:lnTo>
                <a:lnTo>
                  <a:pt x="958596" y="440436"/>
                </a:lnTo>
                <a:lnTo>
                  <a:pt x="958596" y="438912"/>
                </a:lnTo>
                <a:lnTo>
                  <a:pt x="853440" y="484632"/>
                </a:lnTo>
                <a:lnTo>
                  <a:pt x="853440" y="486156"/>
                </a:lnTo>
                <a:lnTo>
                  <a:pt x="957072" y="531888"/>
                </a:lnTo>
                <a:lnTo>
                  <a:pt x="958596" y="530364"/>
                </a:lnTo>
                <a:lnTo>
                  <a:pt x="856945" y="486168"/>
                </a:lnTo>
                <a:lnTo>
                  <a:pt x="1315212" y="486168"/>
                </a:lnTo>
                <a:lnTo>
                  <a:pt x="1315212" y="484644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783711" y="3510786"/>
            <a:ext cx="298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H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sz="900" spc="-10" dirty="0">
                <a:latin typeface="Arial"/>
                <a:cs typeface="Arial"/>
              </a:rPr>
              <a:t>y</a:t>
            </a:r>
            <a:r>
              <a:rPr sz="900" dirty="0">
                <a:latin typeface="Arial"/>
                <a:cs typeface="Arial"/>
              </a:rPr>
              <a:t>ır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72408" y="2650236"/>
            <a:ext cx="1178560" cy="325120"/>
            <a:chOff x="1272408" y="2650236"/>
            <a:chExt cx="1178560" cy="325120"/>
          </a:xfrm>
        </p:grpSpPr>
        <p:sp>
          <p:nvSpPr>
            <p:cNvPr id="29" name="object 29"/>
            <p:cNvSpPr/>
            <p:nvPr/>
          </p:nvSpPr>
          <p:spPr>
            <a:xfrm>
              <a:off x="1273932" y="2651759"/>
              <a:ext cx="1175385" cy="321945"/>
            </a:xfrm>
            <a:custGeom>
              <a:avLst/>
              <a:gdLst/>
              <a:ahLst/>
              <a:cxnLst/>
              <a:rect l="l" t="t" r="r" b="b"/>
              <a:pathLst>
                <a:path w="1175385" h="321944">
                  <a:moveTo>
                    <a:pt x="1174997" y="205739"/>
                  </a:moveTo>
                  <a:lnTo>
                    <a:pt x="1174997" y="114299"/>
                  </a:lnTo>
                  <a:lnTo>
                    <a:pt x="1141469" y="79247"/>
                  </a:lnTo>
                  <a:lnTo>
                    <a:pt x="1107941" y="33527"/>
                  </a:lnTo>
                  <a:lnTo>
                    <a:pt x="1048505" y="0"/>
                  </a:lnTo>
                  <a:lnTo>
                    <a:pt x="126491" y="0"/>
                  </a:lnTo>
                  <a:lnTo>
                    <a:pt x="68579" y="33527"/>
                  </a:lnTo>
                  <a:lnTo>
                    <a:pt x="33527" y="79247"/>
                  </a:lnTo>
                  <a:lnTo>
                    <a:pt x="12191" y="114299"/>
                  </a:lnTo>
                  <a:lnTo>
                    <a:pt x="0" y="160019"/>
                  </a:lnTo>
                  <a:lnTo>
                    <a:pt x="12191" y="205739"/>
                  </a:lnTo>
                  <a:lnTo>
                    <a:pt x="33527" y="240791"/>
                  </a:lnTo>
                  <a:lnTo>
                    <a:pt x="68579" y="286511"/>
                  </a:lnTo>
                  <a:lnTo>
                    <a:pt x="126491" y="321563"/>
                  </a:lnTo>
                  <a:lnTo>
                    <a:pt x="1048505" y="321563"/>
                  </a:lnTo>
                  <a:lnTo>
                    <a:pt x="1107941" y="286511"/>
                  </a:lnTo>
                  <a:lnTo>
                    <a:pt x="1141469" y="240791"/>
                  </a:lnTo>
                  <a:lnTo>
                    <a:pt x="1174997" y="20573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72408" y="2650236"/>
              <a:ext cx="1178560" cy="325120"/>
            </a:xfrm>
            <a:custGeom>
              <a:avLst/>
              <a:gdLst/>
              <a:ahLst/>
              <a:cxnLst/>
              <a:rect l="l" t="t" r="r" b="b"/>
              <a:pathLst>
                <a:path w="1178560" h="325119">
                  <a:moveTo>
                    <a:pt x="1178045" y="208788"/>
                  </a:moveTo>
                  <a:lnTo>
                    <a:pt x="1178045" y="115824"/>
                  </a:lnTo>
                  <a:lnTo>
                    <a:pt x="1142993" y="80772"/>
                  </a:lnTo>
                  <a:lnTo>
                    <a:pt x="1109465" y="33528"/>
                  </a:lnTo>
                  <a:lnTo>
                    <a:pt x="1050029" y="0"/>
                  </a:lnTo>
                  <a:lnTo>
                    <a:pt x="128016" y="0"/>
                  </a:lnTo>
                  <a:lnTo>
                    <a:pt x="70104" y="33528"/>
                  </a:lnTo>
                  <a:lnTo>
                    <a:pt x="35052" y="80772"/>
                  </a:lnTo>
                  <a:lnTo>
                    <a:pt x="12192" y="115824"/>
                  </a:lnTo>
                  <a:lnTo>
                    <a:pt x="0" y="161544"/>
                  </a:lnTo>
                  <a:lnTo>
                    <a:pt x="1524" y="167259"/>
                  </a:lnTo>
                  <a:lnTo>
                    <a:pt x="1524" y="161544"/>
                  </a:lnTo>
                  <a:lnTo>
                    <a:pt x="13716" y="115824"/>
                  </a:lnTo>
                  <a:lnTo>
                    <a:pt x="36576" y="80772"/>
                  </a:lnTo>
                  <a:lnTo>
                    <a:pt x="71628" y="35052"/>
                  </a:lnTo>
                  <a:lnTo>
                    <a:pt x="128016" y="1524"/>
                  </a:lnTo>
                  <a:lnTo>
                    <a:pt x="1050029" y="1524"/>
                  </a:lnTo>
                  <a:lnTo>
                    <a:pt x="1107941" y="35052"/>
                  </a:lnTo>
                  <a:lnTo>
                    <a:pt x="1141469" y="80772"/>
                  </a:lnTo>
                  <a:lnTo>
                    <a:pt x="1176521" y="115824"/>
                  </a:lnTo>
                  <a:lnTo>
                    <a:pt x="1176521" y="210312"/>
                  </a:lnTo>
                  <a:lnTo>
                    <a:pt x="1178045" y="208788"/>
                  </a:lnTo>
                  <a:close/>
                </a:path>
                <a:path w="1178560" h="325119">
                  <a:moveTo>
                    <a:pt x="1176521" y="210312"/>
                  </a:moveTo>
                  <a:lnTo>
                    <a:pt x="1176521" y="207264"/>
                  </a:lnTo>
                  <a:lnTo>
                    <a:pt x="1141469" y="242316"/>
                  </a:lnTo>
                  <a:lnTo>
                    <a:pt x="1107941" y="288036"/>
                  </a:lnTo>
                  <a:lnTo>
                    <a:pt x="1050029" y="323088"/>
                  </a:lnTo>
                  <a:lnTo>
                    <a:pt x="128016" y="323088"/>
                  </a:lnTo>
                  <a:lnTo>
                    <a:pt x="71628" y="288036"/>
                  </a:lnTo>
                  <a:lnTo>
                    <a:pt x="36576" y="242316"/>
                  </a:lnTo>
                  <a:lnTo>
                    <a:pt x="13716" y="207264"/>
                  </a:lnTo>
                  <a:lnTo>
                    <a:pt x="1524" y="161544"/>
                  </a:lnTo>
                  <a:lnTo>
                    <a:pt x="1524" y="167259"/>
                  </a:lnTo>
                  <a:lnTo>
                    <a:pt x="12192" y="207264"/>
                  </a:lnTo>
                  <a:lnTo>
                    <a:pt x="12192" y="208788"/>
                  </a:lnTo>
                  <a:lnTo>
                    <a:pt x="35052" y="243840"/>
                  </a:lnTo>
                  <a:lnTo>
                    <a:pt x="70104" y="289560"/>
                  </a:lnTo>
                  <a:lnTo>
                    <a:pt x="128016" y="324612"/>
                  </a:lnTo>
                  <a:lnTo>
                    <a:pt x="1050029" y="324612"/>
                  </a:lnTo>
                  <a:lnTo>
                    <a:pt x="1109465" y="289560"/>
                  </a:lnTo>
                  <a:lnTo>
                    <a:pt x="1142993" y="243840"/>
                  </a:lnTo>
                  <a:lnTo>
                    <a:pt x="1176521" y="21031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521840" y="2634486"/>
            <a:ext cx="708025" cy="3244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900" spc="-5" dirty="0">
                <a:latin typeface="Arial"/>
                <a:cs typeface="Arial"/>
              </a:rPr>
              <a:t>[1,A3.2]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ATM</a:t>
            </a:r>
            <a:endParaRPr sz="9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kartı </a:t>
            </a:r>
            <a:r>
              <a:rPr sz="900" spc="-5" dirty="0">
                <a:latin typeface="Arial"/>
                <a:cs typeface="Arial"/>
              </a:rPr>
              <a:t>iade</a:t>
            </a:r>
            <a:r>
              <a:rPr sz="900" spc="-1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etti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466706" y="2051303"/>
            <a:ext cx="2135505" cy="1727200"/>
            <a:chOff x="4466706" y="2051303"/>
            <a:chExt cx="2135505" cy="1727200"/>
          </a:xfrm>
        </p:grpSpPr>
        <p:sp>
          <p:nvSpPr>
            <p:cNvPr id="33" name="object 33"/>
            <p:cNvSpPr/>
            <p:nvPr/>
          </p:nvSpPr>
          <p:spPr>
            <a:xfrm>
              <a:off x="4466704" y="2167127"/>
              <a:ext cx="544195" cy="1610995"/>
            </a:xfrm>
            <a:custGeom>
              <a:avLst/>
              <a:gdLst/>
              <a:ahLst/>
              <a:cxnLst/>
              <a:rect l="l" t="t" r="r" b="b"/>
              <a:pathLst>
                <a:path w="544195" h="1610995">
                  <a:moveTo>
                    <a:pt x="544068" y="45720"/>
                  </a:moveTo>
                  <a:lnTo>
                    <a:pt x="438912" y="0"/>
                  </a:lnTo>
                  <a:lnTo>
                    <a:pt x="438912" y="1524"/>
                  </a:lnTo>
                  <a:lnTo>
                    <a:pt x="539115" y="45732"/>
                  </a:lnTo>
                  <a:lnTo>
                    <a:pt x="0" y="45732"/>
                  </a:lnTo>
                  <a:lnTo>
                    <a:pt x="0" y="1610880"/>
                  </a:lnTo>
                  <a:lnTo>
                    <a:pt x="1524" y="1610880"/>
                  </a:lnTo>
                  <a:lnTo>
                    <a:pt x="1524" y="47256"/>
                  </a:lnTo>
                  <a:lnTo>
                    <a:pt x="539089" y="47256"/>
                  </a:lnTo>
                  <a:lnTo>
                    <a:pt x="438912" y="91452"/>
                  </a:lnTo>
                  <a:lnTo>
                    <a:pt x="440436" y="92976"/>
                  </a:lnTo>
                  <a:lnTo>
                    <a:pt x="544068" y="47256"/>
                  </a:lnTo>
                  <a:lnTo>
                    <a:pt x="544068" y="4573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51338" y="2051303"/>
              <a:ext cx="1649095" cy="323215"/>
            </a:xfrm>
            <a:custGeom>
              <a:avLst/>
              <a:gdLst/>
              <a:ahLst/>
              <a:cxnLst/>
              <a:rect l="l" t="t" r="r" b="b"/>
              <a:pathLst>
                <a:path w="1649095" h="323214">
                  <a:moveTo>
                    <a:pt x="1648967" y="161543"/>
                  </a:moveTo>
                  <a:lnTo>
                    <a:pt x="1638299" y="115823"/>
                  </a:lnTo>
                  <a:lnTo>
                    <a:pt x="1613915" y="80771"/>
                  </a:lnTo>
                  <a:lnTo>
                    <a:pt x="1581911" y="35051"/>
                  </a:lnTo>
                  <a:lnTo>
                    <a:pt x="1522475" y="0"/>
                  </a:lnTo>
                  <a:lnTo>
                    <a:pt x="126491" y="0"/>
                  </a:lnTo>
                  <a:lnTo>
                    <a:pt x="70103" y="35051"/>
                  </a:lnTo>
                  <a:lnTo>
                    <a:pt x="35051" y="80771"/>
                  </a:lnTo>
                  <a:lnTo>
                    <a:pt x="0" y="115823"/>
                  </a:lnTo>
                  <a:lnTo>
                    <a:pt x="0" y="208787"/>
                  </a:lnTo>
                  <a:lnTo>
                    <a:pt x="35051" y="254507"/>
                  </a:lnTo>
                  <a:lnTo>
                    <a:pt x="70103" y="288035"/>
                  </a:lnTo>
                  <a:lnTo>
                    <a:pt x="126491" y="323087"/>
                  </a:lnTo>
                  <a:lnTo>
                    <a:pt x="1522475" y="323087"/>
                  </a:lnTo>
                  <a:lnTo>
                    <a:pt x="1581911" y="288035"/>
                  </a:lnTo>
                  <a:lnTo>
                    <a:pt x="1613915" y="254507"/>
                  </a:lnTo>
                  <a:lnTo>
                    <a:pt x="1638299" y="208787"/>
                  </a:lnTo>
                  <a:lnTo>
                    <a:pt x="1648967" y="1615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51338" y="2051303"/>
              <a:ext cx="1651000" cy="323215"/>
            </a:xfrm>
            <a:custGeom>
              <a:avLst/>
              <a:gdLst/>
              <a:ahLst/>
              <a:cxnLst/>
              <a:rect l="l" t="t" r="r" b="b"/>
              <a:pathLst>
                <a:path w="1651000" h="323214">
                  <a:moveTo>
                    <a:pt x="70104" y="35052"/>
                  </a:moveTo>
                  <a:lnTo>
                    <a:pt x="35052" y="80772"/>
                  </a:lnTo>
                  <a:lnTo>
                    <a:pt x="0" y="115824"/>
                  </a:lnTo>
                  <a:lnTo>
                    <a:pt x="0" y="117348"/>
                  </a:lnTo>
                  <a:lnTo>
                    <a:pt x="35052" y="82296"/>
                  </a:lnTo>
                  <a:lnTo>
                    <a:pt x="70104" y="35052"/>
                  </a:lnTo>
                  <a:close/>
                </a:path>
                <a:path w="1651000" h="323214">
                  <a:moveTo>
                    <a:pt x="35052" y="254508"/>
                  </a:moveTo>
                  <a:lnTo>
                    <a:pt x="1524" y="207264"/>
                  </a:lnTo>
                  <a:lnTo>
                    <a:pt x="1524" y="115824"/>
                  </a:lnTo>
                  <a:lnTo>
                    <a:pt x="0" y="117348"/>
                  </a:lnTo>
                  <a:lnTo>
                    <a:pt x="0" y="208788"/>
                  </a:lnTo>
                  <a:lnTo>
                    <a:pt x="35052" y="254508"/>
                  </a:lnTo>
                  <a:close/>
                </a:path>
                <a:path w="1651000" h="323214">
                  <a:moveTo>
                    <a:pt x="128016" y="321564"/>
                  </a:moveTo>
                  <a:lnTo>
                    <a:pt x="70104" y="286512"/>
                  </a:lnTo>
                  <a:lnTo>
                    <a:pt x="35052" y="252984"/>
                  </a:lnTo>
                  <a:lnTo>
                    <a:pt x="35052" y="254508"/>
                  </a:lnTo>
                  <a:lnTo>
                    <a:pt x="70104" y="288036"/>
                  </a:lnTo>
                  <a:lnTo>
                    <a:pt x="126492" y="323088"/>
                  </a:lnTo>
                  <a:lnTo>
                    <a:pt x="126492" y="321564"/>
                  </a:lnTo>
                  <a:lnTo>
                    <a:pt x="128016" y="321564"/>
                  </a:lnTo>
                  <a:close/>
                </a:path>
                <a:path w="1651000" h="323214">
                  <a:moveTo>
                    <a:pt x="1650492" y="163068"/>
                  </a:moveTo>
                  <a:lnTo>
                    <a:pt x="1650492" y="161544"/>
                  </a:lnTo>
                  <a:lnTo>
                    <a:pt x="1639824" y="115824"/>
                  </a:lnTo>
                  <a:lnTo>
                    <a:pt x="1615440" y="80772"/>
                  </a:lnTo>
                  <a:lnTo>
                    <a:pt x="1581912" y="35052"/>
                  </a:lnTo>
                  <a:lnTo>
                    <a:pt x="1522476" y="0"/>
                  </a:lnTo>
                  <a:lnTo>
                    <a:pt x="126492" y="0"/>
                  </a:lnTo>
                  <a:lnTo>
                    <a:pt x="70104" y="35052"/>
                  </a:lnTo>
                  <a:lnTo>
                    <a:pt x="70104" y="36576"/>
                  </a:lnTo>
                  <a:lnTo>
                    <a:pt x="126492" y="2446"/>
                  </a:lnTo>
                  <a:lnTo>
                    <a:pt x="126492" y="1524"/>
                  </a:lnTo>
                  <a:lnTo>
                    <a:pt x="1522476" y="1524"/>
                  </a:lnTo>
                  <a:lnTo>
                    <a:pt x="1580388" y="36576"/>
                  </a:lnTo>
                  <a:lnTo>
                    <a:pt x="1580388" y="35052"/>
                  </a:lnTo>
                  <a:lnTo>
                    <a:pt x="1613916" y="82296"/>
                  </a:lnTo>
                  <a:lnTo>
                    <a:pt x="1638300" y="115824"/>
                  </a:lnTo>
                  <a:lnTo>
                    <a:pt x="1648793" y="162293"/>
                  </a:lnTo>
                  <a:lnTo>
                    <a:pt x="1648968" y="161544"/>
                  </a:lnTo>
                  <a:lnTo>
                    <a:pt x="1648968" y="169599"/>
                  </a:lnTo>
                  <a:lnTo>
                    <a:pt x="1650492" y="163068"/>
                  </a:lnTo>
                  <a:close/>
                </a:path>
                <a:path w="1651000" h="323214">
                  <a:moveTo>
                    <a:pt x="128016" y="1524"/>
                  </a:moveTo>
                  <a:lnTo>
                    <a:pt x="126492" y="1524"/>
                  </a:lnTo>
                  <a:lnTo>
                    <a:pt x="126492" y="2446"/>
                  </a:lnTo>
                  <a:lnTo>
                    <a:pt x="128016" y="1524"/>
                  </a:lnTo>
                  <a:close/>
                </a:path>
                <a:path w="1651000" h="323214">
                  <a:moveTo>
                    <a:pt x="1648968" y="169599"/>
                  </a:moveTo>
                  <a:lnTo>
                    <a:pt x="1648968" y="163068"/>
                  </a:lnTo>
                  <a:lnTo>
                    <a:pt x="1648793" y="162293"/>
                  </a:lnTo>
                  <a:lnTo>
                    <a:pt x="1638300" y="207264"/>
                  </a:lnTo>
                  <a:lnTo>
                    <a:pt x="1613916" y="254508"/>
                  </a:lnTo>
                  <a:lnTo>
                    <a:pt x="1613916" y="252984"/>
                  </a:lnTo>
                  <a:lnTo>
                    <a:pt x="1580388" y="286512"/>
                  </a:lnTo>
                  <a:lnTo>
                    <a:pt x="1522476" y="321564"/>
                  </a:lnTo>
                  <a:lnTo>
                    <a:pt x="126492" y="321564"/>
                  </a:lnTo>
                  <a:lnTo>
                    <a:pt x="126492" y="323088"/>
                  </a:lnTo>
                  <a:lnTo>
                    <a:pt x="1522476" y="323088"/>
                  </a:lnTo>
                  <a:lnTo>
                    <a:pt x="1581912" y="288036"/>
                  </a:lnTo>
                  <a:lnTo>
                    <a:pt x="1615440" y="254508"/>
                  </a:lnTo>
                  <a:lnTo>
                    <a:pt x="1639824" y="208788"/>
                  </a:lnTo>
                  <a:lnTo>
                    <a:pt x="1648968" y="169599"/>
                  </a:lnTo>
                  <a:close/>
                </a:path>
                <a:path w="1651000" h="323214">
                  <a:moveTo>
                    <a:pt x="1648968" y="163068"/>
                  </a:moveTo>
                  <a:lnTo>
                    <a:pt x="1648968" y="161544"/>
                  </a:lnTo>
                  <a:lnTo>
                    <a:pt x="1648793" y="162293"/>
                  </a:lnTo>
                  <a:lnTo>
                    <a:pt x="1648968" y="16306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814946" y="2153412"/>
            <a:ext cx="2307590" cy="2078989"/>
            <a:chOff x="1814946" y="2153412"/>
            <a:chExt cx="2307590" cy="2078989"/>
          </a:xfrm>
        </p:grpSpPr>
        <p:sp>
          <p:nvSpPr>
            <p:cNvPr id="37" name="object 37"/>
            <p:cNvSpPr/>
            <p:nvPr/>
          </p:nvSpPr>
          <p:spPr>
            <a:xfrm>
              <a:off x="1814944" y="2153424"/>
              <a:ext cx="807720" cy="1132840"/>
            </a:xfrm>
            <a:custGeom>
              <a:avLst/>
              <a:gdLst/>
              <a:ahLst/>
              <a:cxnLst/>
              <a:rect l="l" t="t" r="r" b="b"/>
              <a:pathLst>
                <a:path w="807719" h="1132839">
                  <a:moveTo>
                    <a:pt x="35052" y="47244"/>
                  </a:moveTo>
                  <a:lnTo>
                    <a:pt x="33528" y="47244"/>
                  </a:lnTo>
                  <a:lnTo>
                    <a:pt x="35052" y="102108"/>
                  </a:lnTo>
                  <a:lnTo>
                    <a:pt x="35052" y="48768"/>
                  </a:lnTo>
                  <a:lnTo>
                    <a:pt x="35052" y="47244"/>
                  </a:lnTo>
                  <a:close/>
                </a:path>
                <a:path w="807719" h="1132839">
                  <a:moveTo>
                    <a:pt x="47244" y="486156"/>
                  </a:moveTo>
                  <a:lnTo>
                    <a:pt x="35090" y="48768"/>
                  </a:lnTo>
                  <a:lnTo>
                    <a:pt x="35090" y="103632"/>
                  </a:lnTo>
                  <a:lnTo>
                    <a:pt x="45720" y="486156"/>
                  </a:lnTo>
                  <a:lnTo>
                    <a:pt x="47244" y="486156"/>
                  </a:lnTo>
                  <a:close/>
                </a:path>
                <a:path w="807719" h="1132839">
                  <a:moveTo>
                    <a:pt x="48768" y="832104"/>
                  </a:moveTo>
                  <a:lnTo>
                    <a:pt x="47866" y="832104"/>
                  </a:lnTo>
                  <a:lnTo>
                    <a:pt x="48768" y="834313"/>
                  </a:lnTo>
                  <a:lnTo>
                    <a:pt x="48768" y="832104"/>
                  </a:lnTo>
                  <a:close/>
                </a:path>
                <a:path w="807719" h="1132839">
                  <a:moveTo>
                    <a:pt x="94488" y="946404"/>
                  </a:moveTo>
                  <a:lnTo>
                    <a:pt x="47866" y="832104"/>
                  </a:lnTo>
                  <a:lnTo>
                    <a:pt x="47244" y="830580"/>
                  </a:lnTo>
                  <a:lnTo>
                    <a:pt x="0" y="946391"/>
                  </a:lnTo>
                  <a:lnTo>
                    <a:pt x="1524" y="947915"/>
                  </a:lnTo>
                  <a:lnTo>
                    <a:pt x="47244" y="832091"/>
                  </a:lnTo>
                  <a:lnTo>
                    <a:pt x="47244" y="1132332"/>
                  </a:lnTo>
                  <a:lnTo>
                    <a:pt x="48768" y="1132332"/>
                  </a:lnTo>
                  <a:lnTo>
                    <a:pt x="48768" y="835964"/>
                  </a:lnTo>
                  <a:lnTo>
                    <a:pt x="92964" y="947928"/>
                  </a:lnTo>
                  <a:lnTo>
                    <a:pt x="94488" y="946404"/>
                  </a:lnTo>
                  <a:close/>
                </a:path>
                <a:path w="807719" h="1132839">
                  <a:moveTo>
                    <a:pt x="807720" y="47244"/>
                  </a:moveTo>
                  <a:lnTo>
                    <a:pt x="691896" y="0"/>
                  </a:lnTo>
                  <a:lnTo>
                    <a:pt x="691896" y="1524"/>
                  </a:lnTo>
                  <a:lnTo>
                    <a:pt x="803986" y="47244"/>
                  </a:lnTo>
                  <a:lnTo>
                    <a:pt x="35052" y="47244"/>
                  </a:lnTo>
                  <a:lnTo>
                    <a:pt x="35090" y="48768"/>
                  </a:lnTo>
                  <a:lnTo>
                    <a:pt x="804684" y="48768"/>
                  </a:lnTo>
                  <a:lnTo>
                    <a:pt x="693420" y="105143"/>
                  </a:lnTo>
                  <a:lnTo>
                    <a:pt x="693420" y="106667"/>
                  </a:lnTo>
                  <a:lnTo>
                    <a:pt x="804760" y="48768"/>
                  </a:lnTo>
                  <a:lnTo>
                    <a:pt x="807720" y="48768"/>
                  </a:lnTo>
                  <a:lnTo>
                    <a:pt x="807720" y="4724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11998" y="3907536"/>
              <a:ext cx="1508760" cy="323215"/>
            </a:xfrm>
            <a:custGeom>
              <a:avLst/>
              <a:gdLst/>
              <a:ahLst/>
              <a:cxnLst/>
              <a:rect l="l" t="t" r="r" b="b"/>
              <a:pathLst>
                <a:path w="1508760" h="323214">
                  <a:moveTo>
                    <a:pt x="1508759" y="161543"/>
                  </a:moveTo>
                  <a:lnTo>
                    <a:pt x="1498091" y="115823"/>
                  </a:lnTo>
                  <a:lnTo>
                    <a:pt x="1475231" y="70103"/>
                  </a:lnTo>
                  <a:lnTo>
                    <a:pt x="1441703" y="35051"/>
                  </a:lnTo>
                  <a:lnTo>
                    <a:pt x="1383791" y="0"/>
                  </a:lnTo>
                  <a:lnTo>
                    <a:pt x="126491" y="0"/>
                  </a:lnTo>
                  <a:lnTo>
                    <a:pt x="67055" y="35051"/>
                  </a:lnTo>
                  <a:lnTo>
                    <a:pt x="35051" y="70103"/>
                  </a:lnTo>
                  <a:lnTo>
                    <a:pt x="10667" y="115823"/>
                  </a:lnTo>
                  <a:lnTo>
                    <a:pt x="0" y="161543"/>
                  </a:lnTo>
                  <a:lnTo>
                    <a:pt x="10667" y="207263"/>
                  </a:lnTo>
                  <a:lnTo>
                    <a:pt x="35051" y="242315"/>
                  </a:lnTo>
                  <a:lnTo>
                    <a:pt x="67055" y="288035"/>
                  </a:lnTo>
                  <a:lnTo>
                    <a:pt x="126491" y="323087"/>
                  </a:lnTo>
                  <a:lnTo>
                    <a:pt x="1383791" y="323087"/>
                  </a:lnTo>
                  <a:lnTo>
                    <a:pt x="1441703" y="288035"/>
                  </a:lnTo>
                  <a:lnTo>
                    <a:pt x="1475231" y="242315"/>
                  </a:lnTo>
                  <a:lnTo>
                    <a:pt x="1498091" y="207263"/>
                  </a:lnTo>
                  <a:lnTo>
                    <a:pt x="1508759" y="1615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10474" y="3906012"/>
              <a:ext cx="1511935" cy="326390"/>
            </a:xfrm>
            <a:custGeom>
              <a:avLst/>
              <a:gdLst/>
              <a:ahLst/>
              <a:cxnLst/>
              <a:rect l="l" t="t" r="r" b="b"/>
              <a:pathLst>
                <a:path w="1511935" h="326389">
                  <a:moveTo>
                    <a:pt x="12192" y="117348"/>
                  </a:moveTo>
                  <a:lnTo>
                    <a:pt x="0" y="163068"/>
                  </a:lnTo>
                  <a:lnTo>
                    <a:pt x="1524" y="168783"/>
                  </a:lnTo>
                  <a:lnTo>
                    <a:pt x="1524" y="163068"/>
                  </a:lnTo>
                  <a:lnTo>
                    <a:pt x="12192" y="117348"/>
                  </a:lnTo>
                  <a:close/>
                </a:path>
                <a:path w="1511935" h="326389">
                  <a:moveTo>
                    <a:pt x="12192" y="208788"/>
                  </a:moveTo>
                  <a:lnTo>
                    <a:pt x="1524" y="163068"/>
                  </a:lnTo>
                  <a:lnTo>
                    <a:pt x="1524" y="168783"/>
                  </a:lnTo>
                  <a:lnTo>
                    <a:pt x="12192" y="208788"/>
                  </a:lnTo>
                  <a:close/>
                </a:path>
                <a:path w="1511935" h="326389">
                  <a:moveTo>
                    <a:pt x="1499616" y="117348"/>
                  </a:moveTo>
                  <a:lnTo>
                    <a:pt x="1478280" y="70104"/>
                  </a:lnTo>
                  <a:lnTo>
                    <a:pt x="1443228" y="35052"/>
                  </a:lnTo>
                  <a:lnTo>
                    <a:pt x="1385316" y="0"/>
                  </a:lnTo>
                  <a:lnTo>
                    <a:pt x="128016" y="0"/>
                  </a:lnTo>
                  <a:lnTo>
                    <a:pt x="68580" y="35052"/>
                  </a:lnTo>
                  <a:lnTo>
                    <a:pt x="35052" y="70104"/>
                  </a:lnTo>
                  <a:lnTo>
                    <a:pt x="12192" y="117348"/>
                  </a:lnTo>
                  <a:lnTo>
                    <a:pt x="36576" y="71628"/>
                  </a:lnTo>
                  <a:lnTo>
                    <a:pt x="70104" y="36576"/>
                  </a:lnTo>
                  <a:lnTo>
                    <a:pt x="128016" y="1524"/>
                  </a:lnTo>
                  <a:lnTo>
                    <a:pt x="1385316" y="1524"/>
                  </a:lnTo>
                  <a:lnTo>
                    <a:pt x="1441704" y="36576"/>
                  </a:lnTo>
                  <a:lnTo>
                    <a:pt x="1476756" y="71628"/>
                  </a:lnTo>
                  <a:lnTo>
                    <a:pt x="1499616" y="117348"/>
                  </a:lnTo>
                  <a:close/>
                </a:path>
                <a:path w="1511935" h="326389">
                  <a:moveTo>
                    <a:pt x="1510284" y="169599"/>
                  </a:moveTo>
                  <a:lnTo>
                    <a:pt x="1510284" y="163068"/>
                  </a:lnTo>
                  <a:lnTo>
                    <a:pt x="1499616" y="208788"/>
                  </a:lnTo>
                  <a:lnTo>
                    <a:pt x="1476756" y="243840"/>
                  </a:lnTo>
                  <a:lnTo>
                    <a:pt x="1441704" y="289560"/>
                  </a:lnTo>
                  <a:lnTo>
                    <a:pt x="1385316" y="324612"/>
                  </a:lnTo>
                  <a:lnTo>
                    <a:pt x="128016" y="324612"/>
                  </a:lnTo>
                  <a:lnTo>
                    <a:pt x="70104" y="289560"/>
                  </a:lnTo>
                  <a:lnTo>
                    <a:pt x="36576" y="243840"/>
                  </a:lnTo>
                  <a:lnTo>
                    <a:pt x="12192" y="208788"/>
                  </a:lnTo>
                  <a:lnTo>
                    <a:pt x="12192" y="210312"/>
                  </a:lnTo>
                  <a:lnTo>
                    <a:pt x="35052" y="245364"/>
                  </a:lnTo>
                  <a:lnTo>
                    <a:pt x="68580" y="291084"/>
                  </a:lnTo>
                  <a:lnTo>
                    <a:pt x="128016" y="326136"/>
                  </a:lnTo>
                  <a:lnTo>
                    <a:pt x="1385316" y="326136"/>
                  </a:lnTo>
                  <a:lnTo>
                    <a:pt x="1443228" y="291084"/>
                  </a:lnTo>
                  <a:lnTo>
                    <a:pt x="1478280" y="245364"/>
                  </a:lnTo>
                  <a:lnTo>
                    <a:pt x="1499616" y="210312"/>
                  </a:lnTo>
                  <a:lnTo>
                    <a:pt x="1501140" y="208788"/>
                  </a:lnTo>
                  <a:lnTo>
                    <a:pt x="1510284" y="169599"/>
                  </a:lnTo>
                  <a:close/>
                </a:path>
                <a:path w="1511935" h="326389">
                  <a:moveTo>
                    <a:pt x="1511808" y="163068"/>
                  </a:moveTo>
                  <a:lnTo>
                    <a:pt x="1501140" y="117348"/>
                  </a:lnTo>
                  <a:lnTo>
                    <a:pt x="1499616" y="117348"/>
                  </a:lnTo>
                  <a:lnTo>
                    <a:pt x="1510284" y="163068"/>
                  </a:lnTo>
                  <a:lnTo>
                    <a:pt x="1510284" y="169599"/>
                  </a:lnTo>
                  <a:lnTo>
                    <a:pt x="1511808" y="16306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254114" y="2023363"/>
            <a:ext cx="1092200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 marR="5080" indent="-100965">
              <a:lnSpc>
                <a:spcPct val="1089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[1,7] </a:t>
            </a:r>
            <a:r>
              <a:rPr sz="900" spc="-5" dirty="0">
                <a:latin typeface="Arial"/>
                <a:cs typeface="Arial"/>
              </a:rPr>
              <a:t>Banka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Müşterisi  para </a:t>
            </a:r>
            <a:r>
              <a:rPr sz="900" dirty="0">
                <a:latin typeface="Arial"/>
                <a:cs typeface="Arial"/>
              </a:rPr>
              <a:t>tutarını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girdi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466706" y="2153411"/>
            <a:ext cx="3413760" cy="1624965"/>
            <a:chOff x="4466706" y="2153411"/>
            <a:chExt cx="3413760" cy="1624965"/>
          </a:xfrm>
        </p:grpSpPr>
        <p:sp>
          <p:nvSpPr>
            <p:cNvPr id="42" name="object 42"/>
            <p:cNvSpPr/>
            <p:nvPr/>
          </p:nvSpPr>
          <p:spPr>
            <a:xfrm>
              <a:off x="4466704" y="2153411"/>
              <a:ext cx="3413760" cy="1624965"/>
            </a:xfrm>
            <a:custGeom>
              <a:avLst/>
              <a:gdLst/>
              <a:ahLst/>
              <a:cxnLst/>
              <a:rect l="l" t="t" r="r" b="b"/>
              <a:pathLst>
                <a:path w="3413759" h="1624964">
                  <a:moveTo>
                    <a:pt x="544068" y="59436"/>
                  </a:moveTo>
                  <a:lnTo>
                    <a:pt x="438912" y="13716"/>
                  </a:lnTo>
                  <a:lnTo>
                    <a:pt x="438912" y="15240"/>
                  </a:lnTo>
                  <a:lnTo>
                    <a:pt x="539115" y="59448"/>
                  </a:lnTo>
                  <a:lnTo>
                    <a:pt x="0" y="59448"/>
                  </a:lnTo>
                  <a:lnTo>
                    <a:pt x="0" y="1624596"/>
                  </a:lnTo>
                  <a:lnTo>
                    <a:pt x="1524" y="1624596"/>
                  </a:lnTo>
                  <a:lnTo>
                    <a:pt x="1524" y="60972"/>
                  </a:lnTo>
                  <a:lnTo>
                    <a:pt x="539089" y="60972"/>
                  </a:lnTo>
                  <a:lnTo>
                    <a:pt x="438912" y="105168"/>
                  </a:lnTo>
                  <a:lnTo>
                    <a:pt x="440436" y="106692"/>
                  </a:lnTo>
                  <a:lnTo>
                    <a:pt x="544068" y="60972"/>
                  </a:lnTo>
                  <a:lnTo>
                    <a:pt x="544068" y="59448"/>
                  </a:lnTo>
                  <a:close/>
                </a:path>
                <a:path w="3413759" h="1624964">
                  <a:moveTo>
                    <a:pt x="1350264" y="428256"/>
                  </a:moveTo>
                  <a:lnTo>
                    <a:pt x="1348740" y="428256"/>
                  </a:lnTo>
                  <a:lnTo>
                    <a:pt x="1304544" y="528434"/>
                  </a:lnTo>
                  <a:lnTo>
                    <a:pt x="1304544" y="233184"/>
                  </a:lnTo>
                  <a:lnTo>
                    <a:pt x="1303020" y="233184"/>
                  </a:lnTo>
                  <a:lnTo>
                    <a:pt x="1303020" y="528421"/>
                  </a:lnTo>
                  <a:lnTo>
                    <a:pt x="1258824" y="428244"/>
                  </a:lnTo>
                  <a:lnTo>
                    <a:pt x="1257300" y="428244"/>
                  </a:lnTo>
                  <a:lnTo>
                    <a:pt x="1303020" y="531876"/>
                  </a:lnTo>
                  <a:lnTo>
                    <a:pt x="1304544" y="531888"/>
                  </a:lnTo>
                  <a:lnTo>
                    <a:pt x="1350264" y="428256"/>
                  </a:lnTo>
                  <a:close/>
                </a:path>
                <a:path w="3413759" h="1624964">
                  <a:moveTo>
                    <a:pt x="2170176" y="105168"/>
                  </a:moveTo>
                  <a:lnTo>
                    <a:pt x="2069261" y="48780"/>
                  </a:lnTo>
                  <a:lnTo>
                    <a:pt x="2069261" y="51092"/>
                  </a:lnTo>
                  <a:lnTo>
                    <a:pt x="2168652" y="105168"/>
                  </a:lnTo>
                  <a:lnTo>
                    <a:pt x="2170176" y="105168"/>
                  </a:lnTo>
                  <a:close/>
                </a:path>
                <a:path w="3413759" h="1624964">
                  <a:moveTo>
                    <a:pt x="3413760" y="47256"/>
                  </a:moveTo>
                  <a:lnTo>
                    <a:pt x="3412236" y="47256"/>
                  </a:lnTo>
                  <a:lnTo>
                    <a:pt x="2069858" y="47256"/>
                  </a:lnTo>
                  <a:lnTo>
                    <a:pt x="2170176" y="1524"/>
                  </a:lnTo>
                  <a:lnTo>
                    <a:pt x="2168652" y="0"/>
                  </a:lnTo>
                  <a:lnTo>
                    <a:pt x="2065020" y="47244"/>
                  </a:lnTo>
                  <a:lnTo>
                    <a:pt x="2065020" y="48780"/>
                  </a:lnTo>
                  <a:lnTo>
                    <a:pt x="2066544" y="49606"/>
                  </a:lnTo>
                  <a:lnTo>
                    <a:pt x="2066544" y="48780"/>
                  </a:lnTo>
                  <a:lnTo>
                    <a:pt x="2068029" y="48094"/>
                  </a:lnTo>
                  <a:lnTo>
                    <a:pt x="2069261" y="48780"/>
                  </a:lnTo>
                  <a:lnTo>
                    <a:pt x="3412236" y="48780"/>
                  </a:lnTo>
                  <a:lnTo>
                    <a:pt x="3412236" y="289572"/>
                  </a:lnTo>
                  <a:lnTo>
                    <a:pt x="3413760" y="289572"/>
                  </a:lnTo>
                  <a:lnTo>
                    <a:pt x="3413760" y="48780"/>
                  </a:lnTo>
                  <a:lnTo>
                    <a:pt x="3413760" y="47256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10546" y="2697479"/>
              <a:ext cx="2120265" cy="334010"/>
            </a:xfrm>
            <a:custGeom>
              <a:avLst/>
              <a:gdLst/>
              <a:ahLst/>
              <a:cxnLst/>
              <a:rect l="l" t="t" r="r" b="b"/>
              <a:pathLst>
                <a:path w="2120265" h="334010">
                  <a:moveTo>
                    <a:pt x="2119883" y="173735"/>
                  </a:moveTo>
                  <a:lnTo>
                    <a:pt x="2109215" y="114299"/>
                  </a:lnTo>
                  <a:lnTo>
                    <a:pt x="2087879" y="80771"/>
                  </a:lnTo>
                  <a:lnTo>
                    <a:pt x="2052827" y="33527"/>
                  </a:lnTo>
                  <a:lnTo>
                    <a:pt x="1994915" y="0"/>
                  </a:lnTo>
                  <a:lnTo>
                    <a:pt x="126491" y="0"/>
                  </a:lnTo>
                  <a:lnTo>
                    <a:pt x="68579" y="33527"/>
                  </a:lnTo>
                  <a:lnTo>
                    <a:pt x="35051" y="80771"/>
                  </a:lnTo>
                  <a:lnTo>
                    <a:pt x="10667" y="114299"/>
                  </a:lnTo>
                  <a:lnTo>
                    <a:pt x="0" y="173735"/>
                  </a:lnTo>
                  <a:lnTo>
                    <a:pt x="10667" y="207263"/>
                  </a:lnTo>
                  <a:lnTo>
                    <a:pt x="35051" y="252983"/>
                  </a:lnTo>
                  <a:lnTo>
                    <a:pt x="68579" y="300227"/>
                  </a:lnTo>
                  <a:lnTo>
                    <a:pt x="126491" y="333755"/>
                  </a:lnTo>
                  <a:lnTo>
                    <a:pt x="1994915" y="333755"/>
                  </a:lnTo>
                  <a:lnTo>
                    <a:pt x="2052827" y="300227"/>
                  </a:lnTo>
                  <a:lnTo>
                    <a:pt x="2087879" y="252983"/>
                  </a:lnTo>
                  <a:lnTo>
                    <a:pt x="2109215" y="207263"/>
                  </a:lnTo>
                  <a:lnTo>
                    <a:pt x="2119883" y="17373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709022" y="2697480"/>
              <a:ext cx="2123440" cy="334010"/>
            </a:xfrm>
            <a:custGeom>
              <a:avLst/>
              <a:gdLst/>
              <a:ahLst/>
              <a:cxnLst/>
              <a:rect l="l" t="t" r="r" b="b"/>
              <a:pathLst>
                <a:path w="2123440" h="334010">
                  <a:moveTo>
                    <a:pt x="13716" y="114300"/>
                  </a:moveTo>
                  <a:lnTo>
                    <a:pt x="12192" y="114300"/>
                  </a:lnTo>
                  <a:lnTo>
                    <a:pt x="0" y="173736"/>
                  </a:lnTo>
                  <a:lnTo>
                    <a:pt x="1524" y="177927"/>
                  </a:lnTo>
                  <a:lnTo>
                    <a:pt x="1524" y="173736"/>
                  </a:lnTo>
                  <a:lnTo>
                    <a:pt x="13716" y="114300"/>
                  </a:lnTo>
                  <a:close/>
                </a:path>
                <a:path w="2123440" h="334010">
                  <a:moveTo>
                    <a:pt x="2121408" y="178525"/>
                  </a:moveTo>
                  <a:lnTo>
                    <a:pt x="2121408" y="173736"/>
                  </a:lnTo>
                  <a:lnTo>
                    <a:pt x="2110740" y="205740"/>
                  </a:lnTo>
                  <a:lnTo>
                    <a:pt x="2087880" y="252984"/>
                  </a:lnTo>
                  <a:lnTo>
                    <a:pt x="2087880" y="251460"/>
                  </a:lnTo>
                  <a:lnTo>
                    <a:pt x="2052828" y="300228"/>
                  </a:lnTo>
                  <a:lnTo>
                    <a:pt x="1996440" y="332232"/>
                  </a:lnTo>
                  <a:lnTo>
                    <a:pt x="128016" y="332232"/>
                  </a:lnTo>
                  <a:lnTo>
                    <a:pt x="70104" y="300228"/>
                  </a:lnTo>
                  <a:lnTo>
                    <a:pt x="36576" y="252984"/>
                  </a:lnTo>
                  <a:lnTo>
                    <a:pt x="13716" y="205740"/>
                  </a:lnTo>
                  <a:lnTo>
                    <a:pt x="1524" y="173736"/>
                  </a:lnTo>
                  <a:lnTo>
                    <a:pt x="1524" y="177927"/>
                  </a:lnTo>
                  <a:lnTo>
                    <a:pt x="12192" y="207264"/>
                  </a:lnTo>
                  <a:lnTo>
                    <a:pt x="35052" y="252984"/>
                  </a:lnTo>
                  <a:lnTo>
                    <a:pt x="68580" y="300228"/>
                  </a:lnTo>
                  <a:lnTo>
                    <a:pt x="128016" y="333756"/>
                  </a:lnTo>
                  <a:lnTo>
                    <a:pt x="1996440" y="333756"/>
                  </a:lnTo>
                  <a:lnTo>
                    <a:pt x="2054352" y="300228"/>
                  </a:lnTo>
                  <a:lnTo>
                    <a:pt x="2089404" y="252984"/>
                  </a:lnTo>
                  <a:lnTo>
                    <a:pt x="2112264" y="207264"/>
                  </a:lnTo>
                  <a:lnTo>
                    <a:pt x="2121408" y="178525"/>
                  </a:lnTo>
                  <a:close/>
                </a:path>
                <a:path w="2123440" h="334010">
                  <a:moveTo>
                    <a:pt x="2122932" y="173736"/>
                  </a:moveTo>
                  <a:lnTo>
                    <a:pt x="2112264" y="114300"/>
                  </a:lnTo>
                  <a:lnTo>
                    <a:pt x="2089404" y="80772"/>
                  </a:lnTo>
                  <a:lnTo>
                    <a:pt x="2054352" y="33528"/>
                  </a:lnTo>
                  <a:lnTo>
                    <a:pt x="1996440" y="0"/>
                  </a:lnTo>
                  <a:lnTo>
                    <a:pt x="128016" y="0"/>
                  </a:lnTo>
                  <a:lnTo>
                    <a:pt x="68580" y="33528"/>
                  </a:lnTo>
                  <a:lnTo>
                    <a:pt x="35052" y="80772"/>
                  </a:lnTo>
                  <a:lnTo>
                    <a:pt x="12192" y="114300"/>
                  </a:lnTo>
                  <a:lnTo>
                    <a:pt x="36576" y="82296"/>
                  </a:lnTo>
                  <a:lnTo>
                    <a:pt x="70104" y="33528"/>
                  </a:lnTo>
                  <a:lnTo>
                    <a:pt x="128016" y="1524"/>
                  </a:lnTo>
                  <a:lnTo>
                    <a:pt x="1996440" y="1524"/>
                  </a:lnTo>
                  <a:lnTo>
                    <a:pt x="2052828" y="33528"/>
                  </a:lnTo>
                  <a:lnTo>
                    <a:pt x="2110740" y="114300"/>
                  </a:lnTo>
                  <a:lnTo>
                    <a:pt x="2121408" y="173736"/>
                  </a:lnTo>
                  <a:lnTo>
                    <a:pt x="2121408" y="178525"/>
                  </a:lnTo>
                  <a:lnTo>
                    <a:pt x="2122932" y="173736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999606" y="2680206"/>
            <a:ext cx="1573530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905">
              <a:lnSpc>
                <a:spcPct val="1089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[1,8] </a:t>
            </a:r>
            <a:r>
              <a:rPr sz="900" spc="-5" dirty="0">
                <a:latin typeface="Arial"/>
                <a:cs typeface="Arial"/>
              </a:rPr>
              <a:t>ATM para </a:t>
            </a:r>
            <a:r>
              <a:rPr sz="900" dirty="0">
                <a:latin typeface="Arial"/>
                <a:cs typeface="Arial"/>
              </a:rPr>
              <a:t>çekme </a:t>
            </a:r>
            <a:r>
              <a:rPr sz="900" spc="-5" dirty="0">
                <a:latin typeface="Arial"/>
                <a:cs typeface="Arial"/>
              </a:rPr>
              <a:t>talebini  Merkezi Banka </a:t>
            </a:r>
            <a:r>
              <a:rPr sz="900" dirty="0">
                <a:latin typeface="Arial"/>
                <a:cs typeface="Arial"/>
              </a:rPr>
              <a:t>Sistemi'ne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iletti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724006" y="2386584"/>
            <a:ext cx="2908300" cy="1391920"/>
            <a:chOff x="5724006" y="2386584"/>
            <a:chExt cx="2908300" cy="1391920"/>
          </a:xfrm>
        </p:grpSpPr>
        <p:sp>
          <p:nvSpPr>
            <p:cNvPr id="47" name="object 47"/>
            <p:cNvSpPr/>
            <p:nvPr/>
          </p:nvSpPr>
          <p:spPr>
            <a:xfrm>
              <a:off x="5724004" y="2386596"/>
              <a:ext cx="93345" cy="1391920"/>
            </a:xfrm>
            <a:custGeom>
              <a:avLst/>
              <a:gdLst/>
              <a:ahLst/>
              <a:cxnLst/>
              <a:rect l="l" t="t" r="r" b="b"/>
              <a:pathLst>
                <a:path w="93345" h="1391920">
                  <a:moveTo>
                    <a:pt x="92964" y="1278636"/>
                  </a:moveTo>
                  <a:lnTo>
                    <a:pt x="91440" y="1278636"/>
                  </a:lnTo>
                  <a:lnTo>
                    <a:pt x="47244" y="1389126"/>
                  </a:lnTo>
                  <a:lnTo>
                    <a:pt x="47244" y="656844"/>
                  </a:lnTo>
                  <a:lnTo>
                    <a:pt x="45720" y="656844"/>
                  </a:lnTo>
                  <a:lnTo>
                    <a:pt x="45720" y="1389126"/>
                  </a:lnTo>
                  <a:lnTo>
                    <a:pt x="1524" y="1278623"/>
                  </a:lnTo>
                  <a:lnTo>
                    <a:pt x="0" y="1280147"/>
                  </a:lnTo>
                  <a:lnTo>
                    <a:pt x="44500" y="1391412"/>
                  </a:lnTo>
                  <a:lnTo>
                    <a:pt x="45720" y="1391412"/>
                  </a:lnTo>
                  <a:lnTo>
                    <a:pt x="46329" y="1391412"/>
                  </a:lnTo>
                  <a:lnTo>
                    <a:pt x="46634" y="1391412"/>
                  </a:lnTo>
                  <a:lnTo>
                    <a:pt x="48437" y="1391412"/>
                  </a:lnTo>
                  <a:lnTo>
                    <a:pt x="92964" y="1278636"/>
                  </a:lnTo>
                  <a:close/>
                </a:path>
                <a:path w="93345" h="1391920">
                  <a:moveTo>
                    <a:pt x="92964" y="195072"/>
                  </a:moveTo>
                  <a:lnTo>
                    <a:pt x="91440" y="195072"/>
                  </a:lnTo>
                  <a:lnTo>
                    <a:pt x="47244" y="295249"/>
                  </a:lnTo>
                  <a:lnTo>
                    <a:pt x="47244" y="0"/>
                  </a:lnTo>
                  <a:lnTo>
                    <a:pt x="45720" y="0"/>
                  </a:lnTo>
                  <a:lnTo>
                    <a:pt x="45720" y="295236"/>
                  </a:lnTo>
                  <a:lnTo>
                    <a:pt x="1524" y="195059"/>
                  </a:lnTo>
                  <a:lnTo>
                    <a:pt x="0" y="195059"/>
                  </a:lnTo>
                  <a:lnTo>
                    <a:pt x="45720" y="298691"/>
                  </a:lnTo>
                  <a:lnTo>
                    <a:pt x="47244" y="298704"/>
                  </a:lnTo>
                  <a:lnTo>
                    <a:pt x="92964" y="19507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19990" y="2455164"/>
              <a:ext cx="1511935" cy="323215"/>
            </a:xfrm>
            <a:custGeom>
              <a:avLst/>
              <a:gdLst/>
              <a:ahLst/>
              <a:cxnLst/>
              <a:rect l="l" t="t" r="r" b="b"/>
              <a:pathLst>
                <a:path w="1511934" h="323214">
                  <a:moveTo>
                    <a:pt x="1511807" y="207263"/>
                  </a:moveTo>
                  <a:lnTo>
                    <a:pt x="1511807" y="115823"/>
                  </a:lnTo>
                  <a:lnTo>
                    <a:pt x="1476755" y="70103"/>
                  </a:lnTo>
                  <a:lnTo>
                    <a:pt x="1441703" y="35051"/>
                  </a:lnTo>
                  <a:lnTo>
                    <a:pt x="1383791" y="0"/>
                  </a:lnTo>
                  <a:lnTo>
                    <a:pt x="126491" y="0"/>
                  </a:lnTo>
                  <a:lnTo>
                    <a:pt x="70103" y="35051"/>
                  </a:lnTo>
                  <a:lnTo>
                    <a:pt x="24383" y="70103"/>
                  </a:lnTo>
                  <a:lnTo>
                    <a:pt x="10667" y="115823"/>
                  </a:lnTo>
                  <a:lnTo>
                    <a:pt x="0" y="161543"/>
                  </a:lnTo>
                  <a:lnTo>
                    <a:pt x="10667" y="207263"/>
                  </a:lnTo>
                  <a:lnTo>
                    <a:pt x="24383" y="242315"/>
                  </a:lnTo>
                  <a:lnTo>
                    <a:pt x="70103" y="288035"/>
                  </a:lnTo>
                  <a:lnTo>
                    <a:pt x="126491" y="323087"/>
                  </a:lnTo>
                  <a:lnTo>
                    <a:pt x="1383791" y="323087"/>
                  </a:lnTo>
                  <a:lnTo>
                    <a:pt x="1441703" y="288035"/>
                  </a:lnTo>
                  <a:lnTo>
                    <a:pt x="1476755" y="242315"/>
                  </a:lnTo>
                  <a:lnTo>
                    <a:pt x="1511807" y="20726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19991" y="2453640"/>
              <a:ext cx="1511935" cy="326390"/>
            </a:xfrm>
            <a:custGeom>
              <a:avLst/>
              <a:gdLst/>
              <a:ahLst/>
              <a:cxnLst/>
              <a:rect l="l" t="t" r="r" b="b"/>
              <a:pathLst>
                <a:path w="1511934" h="326389">
                  <a:moveTo>
                    <a:pt x="1511808" y="210312"/>
                  </a:moveTo>
                  <a:lnTo>
                    <a:pt x="1511808" y="115824"/>
                  </a:lnTo>
                  <a:lnTo>
                    <a:pt x="1476756" y="70104"/>
                  </a:lnTo>
                  <a:lnTo>
                    <a:pt x="1441704" y="35052"/>
                  </a:lnTo>
                  <a:lnTo>
                    <a:pt x="1385316" y="0"/>
                  </a:lnTo>
                  <a:lnTo>
                    <a:pt x="126492" y="0"/>
                  </a:lnTo>
                  <a:lnTo>
                    <a:pt x="70104" y="35052"/>
                  </a:lnTo>
                  <a:lnTo>
                    <a:pt x="22860" y="70104"/>
                  </a:lnTo>
                  <a:lnTo>
                    <a:pt x="10668" y="117348"/>
                  </a:lnTo>
                  <a:lnTo>
                    <a:pt x="0" y="163068"/>
                  </a:lnTo>
                  <a:lnTo>
                    <a:pt x="1524" y="169599"/>
                  </a:lnTo>
                  <a:lnTo>
                    <a:pt x="1524" y="163068"/>
                  </a:lnTo>
                  <a:lnTo>
                    <a:pt x="12192" y="117348"/>
                  </a:lnTo>
                  <a:lnTo>
                    <a:pt x="24384" y="71628"/>
                  </a:lnTo>
                  <a:lnTo>
                    <a:pt x="70104" y="36576"/>
                  </a:lnTo>
                  <a:lnTo>
                    <a:pt x="126492" y="2446"/>
                  </a:lnTo>
                  <a:lnTo>
                    <a:pt x="126492" y="1524"/>
                  </a:lnTo>
                  <a:lnTo>
                    <a:pt x="1383792" y="1524"/>
                  </a:lnTo>
                  <a:lnTo>
                    <a:pt x="1441704" y="36576"/>
                  </a:lnTo>
                  <a:lnTo>
                    <a:pt x="1475232" y="71628"/>
                  </a:lnTo>
                  <a:lnTo>
                    <a:pt x="1510284" y="117348"/>
                  </a:lnTo>
                  <a:lnTo>
                    <a:pt x="1510284" y="211769"/>
                  </a:lnTo>
                  <a:lnTo>
                    <a:pt x="1511808" y="210312"/>
                  </a:lnTo>
                  <a:close/>
                </a:path>
                <a:path w="1511934" h="326389">
                  <a:moveTo>
                    <a:pt x="128016" y="324612"/>
                  </a:moveTo>
                  <a:lnTo>
                    <a:pt x="70104" y="289560"/>
                  </a:lnTo>
                  <a:lnTo>
                    <a:pt x="24384" y="243840"/>
                  </a:lnTo>
                  <a:lnTo>
                    <a:pt x="12192" y="208788"/>
                  </a:lnTo>
                  <a:lnTo>
                    <a:pt x="1524" y="163068"/>
                  </a:lnTo>
                  <a:lnTo>
                    <a:pt x="1524" y="169599"/>
                  </a:lnTo>
                  <a:lnTo>
                    <a:pt x="10668" y="208788"/>
                  </a:lnTo>
                  <a:lnTo>
                    <a:pt x="22860" y="243840"/>
                  </a:lnTo>
                  <a:lnTo>
                    <a:pt x="70104" y="291084"/>
                  </a:lnTo>
                  <a:lnTo>
                    <a:pt x="126492" y="326136"/>
                  </a:lnTo>
                  <a:lnTo>
                    <a:pt x="126492" y="324612"/>
                  </a:lnTo>
                  <a:lnTo>
                    <a:pt x="128016" y="324612"/>
                  </a:lnTo>
                  <a:close/>
                </a:path>
                <a:path w="1511934" h="326389">
                  <a:moveTo>
                    <a:pt x="128016" y="1524"/>
                  </a:moveTo>
                  <a:lnTo>
                    <a:pt x="126492" y="1524"/>
                  </a:lnTo>
                  <a:lnTo>
                    <a:pt x="126492" y="2446"/>
                  </a:lnTo>
                  <a:lnTo>
                    <a:pt x="128016" y="1524"/>
                  </a:lnTo>
                  <a:close/>
                </a:path>
                <a:path w="1511934" h="326389">
                  <a:moveTo>
                    <a:pt x="1441704" y="291084"/>
                  </a:moveTo>
                  <a:lnTo>
                    <a:pt x="1441704" y="289560"/>
                  </a:lnTo>
                  <a:lnTo>
                    <a:pt x="1383792" y="324612"/>
                  </a:lnTo>
                  <a:lnTo>
                    <a:pt x="126492" y="324612"/>
                  </a:lnTo>
                  <a:lnTo>
                    <a:pt x="126492" y="326136"/>
                  </a:lnTo>
                  <a:lnTo>
                    <a:pt x="1385316" y="326136"/>
                  </a:lnTo>
                  <a:lnTo>
                    <a:pt x="1441704" y="291084"/>
                  </a:lnTo>
                  <a:close/>
                </a:path>
                <a:path w="1511934" h="326389">
                  <a:moveTo>
                    <a:pt x="1510284" y="211769"/>
                  </a:moveTo>
                  <a:lnTo>
                    <a:pt x="1510284" y="208788"/>
                  </a:lnTo>
                  <a:lnTo>
                    <a:pt x="1475232" y="243840"/>
                  </a:lnTo>
                  <a:lnTo>
                    <a:pt x="1440180" y="289560"/>
                  </a:lnTo>
                  <a:lnTo>
                    <a:pt x="1441704" y="289560"/>
                  </a:lnTo>
                  <a:lnTo>
                    <a:pt x="1441704" y="291084"/>
                  </a:lnTo>
                  <a:lnTo>
                    <a:pt x="1476756" y="243840"/>
                  </a:lnTo>
                  <a:lnTo>
                    <a:pt x="1510284" y="211769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337421" y="2424175"/>
            <a:ext cx="111188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900" spc="-5" dirty="0">
                <a:latin typeface="Arial"/>
                <a:cs typeface="Arial"/>
              </a:rPr>
              <a:t>[1,A10.2] ATM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Banka</a:t>
            </a:r>
            <a:endParaRPr sz="900">
              <a:latin typeface="Arial"/>
              <a:cs typeface="Arial"/>
            </a:endParaRPr>
          </a:p>
          <a:p>
            <a:pPr marR="62230" algn="r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latin typeface="Arial"/>
                <a:cs typeface="Arial"/>
              </a:rPr>
              <a:t>Müşterisi'ni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uyardı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874882" y="2153411"/>
            <a:ext cx="4013200" cy="1443355"/>
            <a:chOff x="5874882" y="2153411"/>
            <a:chExt cx="4013200" cy="1443355"/>
          </a:xfrm>
        </p:grpSpPr>
        <p:sp>
          <p:nvSpPr>
            <p:cNvPr id="52" name="object 52"/>
            <p:cNvSpPr/>
            <p:nvPr/>
          </p:nvSpPr>
          <p:spPr>
            <a:xfrm>
              <a:off x="6531724" y="2153411"/>
              <a:ext cx="1397635" cy="1064260"/>
            </a:xfrm>
            <a:custGeom>
              <a:avLst/>
              <a:gdLst/>
              <a:ahLst/>
              <a:cxnLst/>
              <a:rect l="l" t="t" r="r" b="b"/>
              <a:pathLst>
                <a:path w="1397634" h="1064260">
                  <a:moveTo>
                    <a:pt x="105156" y="105168"/>
                  </a:moveTo>
                  <a:lnTo>
                    <a:pt x="4241" y="48780"/>
                  </a:lnTo>
                  <a:lnTo>
                    <a:pt x="4241" y="51092"/>
                  </a:lnTo>
                  <a:lnTo>
                    <a:pt x="103632" y="105168"/>
                  </a:lnTo>
                  <a:lnTo>
                    <a:pt x="105156" y="105168"/>
                  </a:lnTo>
                  <a:close/>
                </a:path>
                <a:path w="1397634" h="1064260">
                  <a:moveTo>
                    <a:pt x="1348740" y="47256"/>
                  </a:moveTo>
                  <a:lnTo>
                    <a:pt x="1347216" y="47256"/>
                  </a:lnTo>
                  <a:lnTo>
                    <a:pt x="4838" y="47256"/>
                  </a:lnTo>
                  <a:lnTo>
                    <a:pt x="105156" y="1524"/>
                  </a:lnTo>
                  <a:lnTo>
                    <a:pt x="103632" y="0"/>
                  </a:lnTo>
                  <a:lnTo>
                    <a:pt x="0" y="47244"/>
                  </a:lnTo>
                  <a:lnTo>
                    <a:pt x="0" y="48780"/>
                  </a:lnTo>
                  <a:lnTo>
                    <a:pt x="1524" y="49606"/>
                  </a:lnTo>
                  <a:lnTo>
                    <a:pt x="1524" y="48780"/>
                  </a:lnTo>
                  <a:lnTo>
                    <a:pt x="3009" y="48094"/>
                  </a:lnTo>
                  <a:lnTo>
                    <a:pt x="4241" y="48780"/>
                  </a:lnTo>
                  <a:lnTo>
                    <a:pt x="1347216" y="48780"/>
                  </a:lnTo>
                  <a:lnTo>
                    <a:pt x="1347216" y="289572"/>
                  </a:lnTo>
                  <a:lnTo>
                    <a:pt x="1348740" y="289572"/>
                  </a:lnTo>
                  <a:lnTo>
                    <a:pt x="1348740" y="48780"/>
                  </a:lnTo>
                  <a:lnTo>
                    <a:pt x="1348740" y="47256"/>
                  </a:lnTo>
                  <a:close/>
                </a:path>
                <a:path w="1397634" h="1064260">
                  <a:moveTo>
                    <a:pt x="1397508" y="751344"/>
                  </a:moveTo>
                  <a:lnTo>
                    <a:pt x="1348740" y="635520"/>
                  </a:lnTo>
                  <a:lnTo>
                    <a:pt x="1347216" y="637044"/>
                  </a:lnTo>
                  <a:lnTo>
                    <a:pt x="1347216" y="639203"/>
                  </a:lnTo>
                  <a:lnTo>
                    <a:pt x="1301496" y="749808"/>
                  </a:lnTo>
                  <a:lnTo>
                    <a:pt x="1303020" y="751332"/>
                  </a:lnTo>
                  <a:lnTo>
                    <a:pt x="1347216" y="640842"/>
                  </a:lnTo>
                  <a:lnTo>
                    <a:pt x="1347216" y="1063764"/>
                  </a:lnTo>
                  <a:lnTo>
                    <a:pt x="1348740" y="1063764"/>
                  </a:lnTo>
                  <a:lnTo>
                    <a:pt x="1348740" y="637044"/>
                  </a:lnTo>
                  <a:lnTo>
                    <a:pt x="1395984" y="751344"/>
                  </a:lnTo>
                  <a:lnTo>
                    <a:pt x="1397508" y="75134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74882" y="3227831"/>
              <a:ext cx="4013200" cy="368935"/>
            </a:xfrm>
            <a:custGeom>
              <a:avLst/>
              <a:gdLst/>
              <a:ahLst/>
              <a:cxnLst/>
              <a:rect l="l" t="t" r="r" b="b"/>
              <a:pathLst>
                <a:path w="4013200" h="368935">
                  <a:moveTo>
                    <a:pt x="4012691" y="184403"/>
                  </a:moveTo>
                  <a:lnTo>
                    <a:pt x="4000499" y="138683"/>
                  </a:lnTo>
                  <a:lnTo>
                    <a:pt x="3979163" y="80771"/>
                  </a:lnTo>
                  <a:lnTo>
                    <a:pt x="3933443" y="45719"/>
                  </a:lnTo>
                  <a:lnTo>
                    <a:pt x="3874007" y="0"/>
                  </a:lnTo>
                  <a:lnTo>
                    <a:pt x="138683" y="0"/>
                  </a:lnTo>
                  <a:lnTo>
                    <a:pt x="79247" y="45719"/>
                  </a:lnTo>
                  <a:lnTo>
                    <a:pt x="33527" y="80771"/>
                  </a:lnTo>
                  <a:lnTo>
                    <a:pt x="12191" y="138683"/>
                  </a:lnTo>
                  <a:lnTo>
                    <a:pt x="0" y="184403"/>
                  </a:lnTo>
                  <a:lnTo>
                    <a:pt x="12191" y="230123"/>
                  </a:lnTo>
                  <a:lnTo>
                    <a:pt x="33527" y="288035"/>
                  </a:lnTo>
                  <a:lnTo>
                    <a:pt x="79247" y="333755"/>
                  </a:lnTo>
                  <a:lnTo>
                    <a:pt x="138683" y="368807"/>
                  </a:lnTo>
                  <a:lnTo>
                    <a:pt x="3874007" y="368807"/>
                  </a:lnTo>
                  <a:lnTo>
                    <a:pt x="3933443" y="333755"/>
                  </a:lnTo>
                  <a:lnTo>
                    <a:pt x="3979163" y="288035"/>
                  </a:lnTo>
                  <a:lnTo>
                    <a:pt x="4000499" y="230123"/>
                  </a:lnTo>
                  <a:lnTo>
                    <a:pt x="4012691" y="18440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874883" y="3227832"/>
              <a:ext cx="4013200" cy="368935"/>
            </a:xfrm>
            <a:custGeom>
              <a:avLst/>
              <a:gdLst/>
              <a:ahLst/>
              <a:cxnLst/>
              <a:rect l="l" t="t" r="r" b="b"/>
              <a:pathLst>
                <a:path w="4013200" h="368935">
                  <a:moveTo>
                    <a:pt x="138684" y="0"/>
                  </a:moveTo>
                  <a:lnTo>
                    <a:pt x="33528" y="80772"/>
                  </a:lnTo>
                  <a:lnTo>
                    <a:pt x="10668" y="137160"/>
                  </a:lnTo>
                  <a:lnTo>
                    <a:pt x="0" y="184404"/>
                  </a:lnTo>
                  <a:lnTo>
                    <a:pt x="1524" y="190935"/>
                  </a:lnTo>
                  <a:lnTo>
                    <a:pt x="1524" y="184404"/>
                  </a:lnTo>
                  <a:lnTo>
                    <a:pt x="12192" y="138684"/>
                  </a:lnTo>
                  <a:lnTo>
                    <a:pt x="35052" y="80772"/>
                  </a:lnTo>
                  <a:lnTo>
                    <a:pt x="35052" y="82296"/>
                  </a:lnTo>
                  <a:lnTo>
                    <a:pt x="80772" y="47244"/>
                  </a:lnTo>
                  <a:lnTo>
                    <a:pt x="138684" y="0"/>
                  </a:lnTo>
                  <a:close/>
                </a:path>
                <a:path w="4013200" h="368935">
                  <a:moveTo>
                    <a:pt x="4011168" y="190935"/>
                  </a:moveTo>
                  <a:lnTo>
                    <a:pt x="4011168" y="184404"/>
                  </a:lnTo>
                  <a:lnTo>
                    <a:pt x="4000500" y="230124"/>
                  </a:lnTo>
                  <a:lnTo>
                    <a:pt x="3977640" y="286512"/>
                  </a:lnTo>
                  <a:lnTo>
                    <a:pt x="3931920" y="332232"/>
                  </a:lnTo>
                  <a:lnTo>
                    <a:pt x="3874008" y="367284"/>
                  </a:lnTo>
                  <a:lnTo>
                    <a:pt x="138684" y="367284"/>
                  </a:lnTo>
                  <a:lnTo>
                    <a:pt x="80772" y="332232"/>
                  </a:lnTo>
                  <a:lnTo>
                    <a:pt x="35052" y="286512"/>
                  </a:lnTo>
                  <a:lnTo>
                    <a:pt x="12192" y="230124"/>
                  </a:lnTo>
                  <a:lnTo>
                    <a:pt x="1524" y="184404"/>
                  </a:lnTo>
                  <a:lnTo>
                    <a:pt x="1524" y="190935"/>
                  </a:lnTo>
                  <a:lnTo>
                    <a:pt x="10668" y="230124"/>
                  </a:lnTo>
                  <a:lnTo>
                    <a:pt x="33528" y="288036"/>
                  </a:lnTo>
                  <a:lnTo>
                    <a:pt x="79248" y="333756"/>
                  </a:lnTo>
                  <a:lnTo>
                    <a:pt x="138684" y="368808"/>
                  </a:lnTo>
                  <a:lnTo>
                    <a:pt x="3874008" y="368808"/>
                  </a:lnTo>
                  <a:lnTo>
                    <a:pt x="3933444" y="333756"/>
                  </a:lnTo>
                  <a:lnTo>
                    <a:pt x="3979164" y="288036"/>
                  </a:lnTo>
                  <a:lnTo>
                    <a:pt x="4002024" y="230124"/>
                  </a:lnTo>
                  <a:lnTo>
                    <a:pt x="4011168" y="190935"/>
                  </a:lnTo>
                  <a:close/>
                </a:path>
                <a:path w="4013200" h="368935">
                  <a:moveTo>
                    <a:pt x="3874008" y="1524"/>
                  </a:moveTo>
                  <a:lnTo>
                    <a:pt x="3874008" y="0"/>
                  </a:lnTo>
                  <a:lnTo>
                    <a:pt x="138684" y="0"/>
                  </a:lnTo>
                  <a:lnTo>
                    <a:pt x="138684" y="1524"/>
                  </a:lnTo>
                  <a:lnTo>
                    <a:pt x="3874008" y="1524"/>
                  </a:lnTo>
                  <a:close/>
                </a:path>
                <a:path w="4013200" h="368935">
                  <a:moveTo>
                    <a:pt x="4012692" y="184404"/>
                  </a:moveTo>
                  <a:lnTo>
                    <a:pt x="4002024" y="138684"/>
                  </a:lnTo>
                  <a:lnTo>
                    <a:pt x="3979164" y="80772"/>
                  </a:lnTo>
                  <a:lnTo>
                    <a:pt x="3874008" y="0"/>
                  </a:lnTo>
                  <a:lnTo>
                    <a:pt x="3931920" y="47244"/>
                  </a:lnTo>
                  <a:lnTo>
                    <a:pt x="3977640" y="82296"/>
                  </a:lnTo>
                  <a:lnTo>
                    <a:pt x="3977640" y="80772"/>
                  </a:lnTo>
                  <a:lnTo>
                    <a:pt x="4000500" y="138684"/>
                  </a:lnTo>
                  <a:lnTo>
                    <a:pt x="4011168" y="184404"/>
                  </a:lnTo>
                  <a:lnTo>
                    <a:pt x="4011168" y="190935"/>
                  </a:lnTo>
                  <a:lnTo>
                    <a:pt x="4012692" y="18440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263002" y="3210558"/>
            <a:ext cx="3307715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089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[1,A10.1] Merkezi Banka </a:t>
            </a:r>
            <a:r>
              <a:rPr sz="900" dirty="0">
                <a:latin typeface="Arial"/>
                <a:cs typeface="Arial"/>
              </a:rPr>
              <a:t>Sistemi, </a:t>
            </a:r>
            <a:r>
              <a:rPr sz="900" spc="-5" dirty="0">
                <a:latin typeface="Arial"/>
                <a:cs typeface="Arial"/>
              </a:rPr>
              <a:t>Banka Müşterisi'nin </a:t>
            </a:r>
            <a:r>
              <a:rPr sz="900" dirty="0">
                <a:latin typeface="Arial"/>
                <a:cs typeface="Arial"/>
              </a:rPr>
              <a:t>hesabında  </a:t>
            </a:r>
            <a:r>
              <a:rPr sz="900" spc="-5" dirty="0">
                <a:latin typeface="Arial"/>
                <a:cs typeface="Arial"/>
              </a:rPr>
              <a:t>yeterli para </a:t>
            </a:r>
            <a:r>
              <a:rPr sz="900" dirty="0">
                <a:latin typeface="Arial"/>
                <a:cs typeface="Arial"/>
              </a:rPr>
              <a:t>olmadığını </a:t>
            </a:r>
            <a:r>
              <a:rPr sz="900" spc="-5" dirty="0">
                <a:latin typeface="Arial"/>
                <a:cs typeface="Arial"/>
              </a:rPr>
              <a:t>belirledi </a:t>
            </a:r>
            <a:r>
              <a:rPr sz="900" spc="-10" dirty="0">
                <a:latin typeface="Arial"/>
                <a:cs typeface="Arial"/>
              </a:rPr>
              <a:t>ve </a:t>
            </a:r>
            <a:r>
              <a:rPr sz="900" dirty="0">
                <a:latin typeface="Arial"/>
                <a:cs typeface="Arial"/>
              </a:rPr>
              <a:t>işlem sonucunu </a:t>
            </a:r>
            <a:r>
              <a:rPr sz="900" spc="-10" dirty="0">
                <a:latin typeface="Arial"/>
                <a:cs typeface="Arial"/>
              </a:rPr>
              <a:t>ATM'ye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iletti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466706" y="2153411"/>
            <a:ext cx="3462654" cy="1624965"/>
            <a:chOff x="4466706" y="2153411"/>
            <a:chExt cx="3462654" cy="1624965"/>
          </a:xfrm>
        </p:grpSpPr>
        <p:sp>
          <p:nvSpPr>
            <p:cNvPr id="57" name="object 57"/>
            <p:cNvSpPr/>
            <p:nvPr/>
          </p:nvSpPr>
          <p:spPr>
            <a:xfrm>
              <a:off x="7833220" y="2788919"/>
              <a:ext cx="96520" cy="428625"/>
            </a:xfrm>
            <a:custGeom>
              <a:avLst/>
              <a:gdLst/>
              <a:ahLst/>
              <a:cxnLst/>
              <a:rect l="l" t="t" r="r" b="b"/>
              <a:pathLst>
                <a:path w="96520" h="428625">
                  <a:moveTo>
                    <a:pt x="96012" y="115836"/>
                  </a:moveTo>
                  <a:lnTo>
                    <a:pt x="47244" y="12"/>
                  </a:lnTo>
                  <a:lnTo>
                    <a:pt x="45720" y="1536"/>
                  </a:lnTo>
                  <a:lnTo>
                    <a:pt x="45720" y="3695"/>
                  </a:lnTo>
                  <a:lnTo>
                    <a:pt x="0" y="114300"/>
                  </a:lnTo>
                  <a:lnTo>
                    <a:pt x="1524" y="115824"/>
                  </a:lnTo>
                  <a:lnTo>
                    <a:pt x="45720" y="5334"/>
                  </a:lnTo>
                  <a:lnTo>
                    <a:pt x="45720" y="428256"/>
                  </a:lnTo>
                  <a:lnTo>
                    <a:pt x="47244" y="428256"/>
                  </a:lnTo>
                  <a:lnTo>
                    <a:pt x="47244" y="1536"/>
                  </a:lnTo>
                  <a:lnTo>
                    <a:pt x="94488" y="115836"/>
                  </a:lnTo>
                  <a:lnTo>
                    <a:pt x="96012" y="115836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833222" y="3607307"/>
              <a:ext cx="96012" cy="1706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66704" y="2167127"/>
              <a:ext cx="3462654" cy="1610995"/>
            </a:xfrm>
            <a:custGeom>
              <a:avLst/>
              <a:gdLst/>
              <a:ahLst/>
              <a:cxnLst/>
              <a:rect l="l" t="t" r="r" b="b"/>
              <a:pathLst>
                <a:path w="3462654" h="1610995">
                  <a:moveTo>
                    <a:pt x="544068" y="45720"/>
                  </a:moveTo>
                  <a:lnTo>
                    <a:pt x="438912" y="0"/>
                  </a:lnTo>
                  <a:lnTo>
                    <a:pt x="438912" y="1524"/>
                  </a:lnTo>
                  <a:lnTo>
                    <a:pt x="539115" y="45732"/>
                  </a:lnTo>
                  <a:lnTo>
                    <a:pt x="0" y="45732"/>
                  </a:lnTo>
                  <a:lnTo>
                    <a:pt x="0" y="1610880"/>
                  </a:lnTo>
                  <a:lnTo>
                    <a:pt x="1524" y="1610880"/>
                  </a:lnTo>
                  <a:lnTo>
                    <a:pt x="1524" y="47256"/>
                  </a:lnTo>
                  <a:lnTo>
                    <a:pt x="539089" y="47256"/>
                  </a:lnTo>
                  <a:lnTo>
                    <a:pt x="438912" y="91452"/>
                  </a:lnTo>
                  <a:lnTo>
                    <a:pt x="440436" y="92976"/>
                  </a:lnTo>
                  <a:lnTo>
                    <a:pt x="544068" y="47256"/>
                  </a:lnTo>
                  <a:lnTo>
                    <a:pt x="544068" y="45732"/>
                  </a:lnTo>
                  <a:close/>
                </a:path>
                <a:path w="3462654" h="1610995">
                  <a:moveTo>
                    <a:pt x="1350264" y="1498104"/>
                  </a:moveTo>
                  <a:lnTo>
                    <a:pt x="1348740" y="1498104"/>
                  </a:lnTo>
                  <a:lnTo>
                    <a:pt x="1304544" y="1608594"/>
                  </a:lnTo>
                  <a:lnTo>
                    <a:pt x="1304544" y="876312"/>
                  </a:lnTo>
                  <a:lnTo>
                    <a:pt x="1303020" y="876312"/>
                  </a:lnTo>
                  <a:lnTo>
                    <a:pt x="1303020" y="1608594"/>
                  </a:lnTo>
                  <a:lnTo>
                    <a:pt x="1258824" y="1498092"/>
                  </a:lnTo>
                  <a:lnTo>
                    <a:pt x="1257300" y="1499616"/>
                  </a:lnTo>
                  <a:lnTo>
                    <a:pt x="1301800" y="1610880"/>
                  </a:lnTo>
                  <a:lnTo>
                    <a:pt x="1303020" y="1610880"/>
                  </a:lnTo>
                  <a:lnTo>
                    <a:pt x="1303629" y="1610880"/>
                  </a:lnTo>
                  <a:lnTo>
                    <a:pt x="1303934" y="1610880"/>
                  </a:lnTo>
                  <a:lnTo>
                    <a:pt x="1305737" y="1610880"/>
                  </a:lnTo>
                  <a:lnTo>
                    <a:pt x="1350264" y="1498104"/>
                  </a:lnTo>
                  <a:close/>
                </a:path>
                <a:path w="3462654" h="1610995">
                  <a:moveTo>
                    <a:pt x="3462528" y="737628"/>
                  </a:moveTo>
                  <a:lnTo>
                    <a:pt x="3413760" y="621804"/>
                  </a:lnTo>
                  <a:lnTo>
                    <a:pt x="3412236" y="623328"/>
                  </a:lnTo>
                  <a:lnTo>
                    <a:pt x="3412236" y="625487"/>
                  </a:lnTo>
                  <a:lnTo>
                    <a:pt x="3366516" y="736092"/>
                  </a:lnTo>
                  <a:lnTo>
                    <a:pt x="3368040" y="737616"/>
                  </a:lnTo>
                  <a:lnTo>
                    <a:pt x="3412236" y="627126"/>
                  </a:lnTo>
                  <a:lnTo>
                    <a:pt x="3412236" y="1050048"/>
                  </a:lnTo>
                  <a:lnTo>
                    <a:pt x="3413760" y="1050048"/>
                  </a:lnTo>
                  <a:lnTo>
                    <a:pt x="3413760" y="623328"/>
                  </a:lnTo>
                  <a:lnTo>
                    <a:pt x="3461004" y="737628"/>
                  </a:lnTo>
                  <a:lnTo>
                    <a:pt x="3462528" y="73762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833222" y="3607307"/>
              <a:ext cx="96012" cy="1706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531724" y="2153411"/>
              <a:ext cx="1348740" cy="290195"/>
            </a:xfrm>
            <a:custGeom>
              <a:avLst/>
              <a:gdLst/>
              <a:ahLst/>
              <a:cxnLst/>
              <a:rect l="l" t="t" r="r" b="b"/>
              <a:pathLst>
                <a:path w="1348740" h="290194">
                  <a:moveTo>
                    <a:pt x="105156" y="105168"/>
                  </a:moveTo>
                  <a:lnTo>
                    <a:pt x="4241" y="48780"/>
                  </a:lnTo>
                  <a:lnTo>
                    <a:pt x="4241" y="51092"/>
                  </a:lnTo>
                  <a:lnTo>
                    <a:pt x="103632" y="105168"/>
                  </a:lnTo>
                  <a:lnTo>
                    <a:pt x="105156" y="105168"/>
                  </a:lnTo>
                  <a:close/>
                </a:path>
                <a:path w="1348740" h="290194">
                  <a:moveTo>
                    <a:pt x="1348740" y="47256"/>
                  </a:moveTo>
                  <a:lnTo>
                    <a:pt x="1347216" y="47256"/>
                  </a:lnTo>
                  <a:lnTo>
                    <a:pt x="4838" y="47256"/>
                  </a:lnTo>
                  <a:lnTo>
                    <a:pt x="105156" y="1524"/>
                  </a:lnTo>
                  <a:lnTo>
                    <a:pt x="103632" y="0"/>
                  </a:lnTo>
                  <a:lnTo>
                    <a:pt x="0" y="47244"/>
                  </a:lnTo>
                  <a:lnTo>
                    <a:pt x="0" y="48780"/>
                  </a:lnTo>
                  <a:lnTo>
                    <a:pt x="1524" y="49606"/>
                  </a:lnTo>
                  <a:lnTo>
                    <a:pt x="1524" y="48780"/>
                  </a:lnTo>
                  <a:lnTo>
                    <a:pt x="3009" y="48094"/>
                  </a:lnTo>
                  <a:lnTo>
                    <a:pt x="4241" y="48780"/>
                  </a:lnTo>
                  <a:lnTo>
                    <a:pt x="1347216" y="48780"/>
                  </a:lnTo>
                  <a:lnTo>
                    <a:pt x="1347216" y="289572"/>
                  </a:lnTo>
                  <a:lnTo>
                    <a:pt x="1348740" y="289572"/>
                  </a:lnTo>
                  <a:lnTo>
                    <a:pt x="1348740" y="48780"/>
                  </a:lnTo>
                  <a:lnTo>
                    <a:pt x="1348740" y="47256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233800" y="6779765"/>
            <a:ext cx="12604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Dr.Ayça </a:t>
            </a:r>
            <a:r>
              <a:rPr sz="1000" spc="-5" dirty="0">
                <a:latin typeface="Arial"/>
                <a:cs typeface="Arial"/>
              </a:rPr>
              <a:t>Tarhan,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2009</a:t>
            </a:r>
            <a:endParaRPr sz="10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367385" y="6779765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844671" y="3876546"/>
            <a:ext cx="1092200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900" dirty="0">
                <a:latin typeface="Arial"/>
                <a:cs typeface="Arial"/>
              </a:rPr>
              <a:t>[1,3] </a:t>
            </a:r>
            <a:r>
              <a:rPr sz="900" spc="-5" dirty="0">
                <a:latin typeface="Arial"/>
                <a:cs typeface="Arial"/>
              </a:rPr>
              <a:t>Banka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Müşterisi</a:t>
            </a:r>
            <a:endParaRPr sz="900">
              <a:latin typeface="Arial"/>
              <a:cs typeface="Arial"/>
            </a:endParaRPr>
          </a:p>
          <a:p>
            <a:pPr marL="28575" algn="ctr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latin typeface="Arial"/>
                <a:cs typeface="Arial"/>
              </a:rPr>
              <a:t>şifreyi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girdi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848474" y="3777996"/>
            <a:ext cx="1732914" cy="1386840"/>
            <a:chOff x="1848474" y="3777996"/>
            <a:chExt cx="1732914" cy="1386840"/>
          </a:xfrm>
        </p:grpSpPr>
        <p:sp>
          <p:nvSpPr>
            <p:cNvPr id="66" name="object 66"/>
            <p:cNvSpPr/>
            <p:nvPr/>
          </p:nvSpPr>
          <p:spPr>
            <a:xfrm>
              <a:off x="3314562" y="3777996"/>
              <a:ext cx="92964" cy="1188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848472" y="4011180"/>
              <a:ext cx="1559560" cy="946785"/>
            </a:xfrm>
            <a:custGeom>
              <a:avLst/>
              <a:gdLst/>
              <a:ahLst/>
              <a:cxnLst/>
              <a:rect l="l" t="t" r="r" b="b"/>
              <a:pathLst>
                <a:path w="1559560" h="946785">
                  <a:moveTo>
                    <a:pt x="809244" y="45720"/>
                  </a:moveTo>
                  <a:lnTo>
                    <a:pt x="693420" y="0"/>
                  </a:lnTo>
                  <a:lnTo>
                    <a:pt x="693420" y="1524"/>
                  </a:lnTo>
                  <a:lnTo>
                    <a:pt x="805383" y="45720"/>
                  </a:lnTo>
                  <a:lnTo>
                    <a:pt x="0" y="45720"/>
                  </a:lnTo>
                  <a:lnTo>
                    <a:pt x="0" y="47244"/>
                  </a:lnTo>
                  <a:lnTo>
                    <a:pt x="1524" y="76009"/>
                  </a:lnTo>
                  <a:lnTo>
                    <a:pt x="12192" y="277368"/>
                  </a:lnTo>
                  <a:lnTo>
                    <a:pt x="13716" y="277368"/>
                  </a:lnTo>
                  <a:lnTo>
                    <a:pt x="1524" y="47244"/>
                  </a:lnTo>
                  <a:lnTo>
                    <a:pt x="805497" y="47244"/>
                  </a:lnTo>
                  <a:lnTo>
                    <a:pt x="693420" y="92964"/>
                  </a:lnTo>
                  <a:lnTo>
                    <a:pt x="809244" y="47244"/>
                  </a:lnTo>
                  <a:lnTo>
                    <a:pt x="809244" y="45720"/>
                  </a:lnTo>
                  <a:close/>
                </a:path>
                <a:path w="1559560" h="946785">
                  <a:moveTo>
                    <a:pt x="1559052" y="830580"/>
                  </a:moveTo>
                  <a:lnTo>
                    <a:pt x="1557528" y="830580"/>
                  </a:lnTo>
                  <a:lnTo>
                    <a:pt x="1513332" y="941070"/>
                  </a:lnTo>
                  <a:lnTo>
                    <a:pt x="1513332" y="231648"/>
                  </a:lnTo>
                  <a:lnTo>
                    <a:pt x="1511808" y="231648"/>
                  </a:lnTo>
                  <a:lnTo>
                    <a:pt x="1511808" y="941057"/>
                  </a:lnTo>
                  <a:lnTo>
                    <a:pt x="1467612" y="830567"/>
                  </a:lnTo>
                  <a:lnTo>
                    <a:pt x="1466088" y="832091"/>
                  </a:lnTo>
                  <a:lnTo>
                    <a:pt x="1511808" y="946391"/>
                  </a:lnTo>
                  <a:lnTo>
                    <a:pt x="1513332" y="946404"/>
                  </a:lnTo>
                  <a:lnTo>
                    <a:pt x="1559052" y="83058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314562" y="3777996"/>
              <a:ext cx="92964" cy="1188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130158" y="4956047"/>
              <a:ext cx="449580" cy="208915"/>
            </a:xfrm>
            <a:custGeom>
              <a:avLst/>
              <a:gdLst/>
              <a:ahLst/>
              <a:cxnLst/>
              <a:rect l="l" t="t" r="r" b="b"/>
              <a:pathLst>
                <a:path w="449579" h="208914">
                  <a:moveTo>
                    <a:pt x="449579" y="115823"/>
                  </a:moveTo>
                  <a:lnTo>
                    <a:pt x="230123" y="0"/>
                  </a:lnTo>
                  <a:lnTo>
                    <a:pt x="0" y="115823"/>
                  </a:lnTo>
                  <a:lnTo>
                    <a:pt x="230123" y="208787"/>
                  </a:lnTo>
                  <a:lnTo>
                    <a:pt x="449579" y="11582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130159" y="4956048"/>
              <a:ext cx="451484" cy="208915"/>
            </a:xfrm>
            <a:custGeom>
              <a:avLst/>
              <a:gdLst/>
              <a:ahLst/>
              <a:cxnLst/>
              <a:rect l="l" t="t" r="r" b="b"/>
              <a:pathLst>
                <a:path w="451485" h="208914">
                  <a:moveTo>
                    <a:pt x="449580" y="115824"/>
                  </a:moveTo>
                  <a:lnTo>
                    <a:pt x="231648" y="0"/>
                  </a:lnTo>
                  <a:lnTo>
                    <a:pt x="230124" y="0"/>
                  </a:lnTo>
                  <a:lnTo>
                    <a:pt x="0" y="115824"/>
                  </a:lnTo>
                  <a:lnTo>
                    <a:pt x="0" y="117348"/>
                  </a:lnTo>
                  <a:lnTo>
                    <a:pt x="1524" y="117953"/>
                  </a:lnTo>
                  <a:lnTo>
                    <a:pt x="1524" y="115824"/>
                  </a:lnTo>
                  <a:lnTo>
                    <a:pt x="3216" y="116496"/>
                  </a:lnTo>
                  <a:lnTo>
                    <a:pt x="230124" y="2291"/>
                  </a:lnTo>
                  <a:lnTo>
                    <a:pt x="230124" y="1524"/>
                  </a:lnTo>
                  <a:lnTo>
                    <a:pt x="231648" y="1524"/>
                  </a:lnTo>
                  <a:lnTo>
                    <a:pt x="231648" y="2328"/>
                  </a:lnTo>
                  <a:lnTo>
                    <a:pt x="447966" y="116496"/>
                  </a:lnTo>
                  <a:lnTo>
                    <a:pt x="449580" y="115824"/>
                  </a:lnTo>
                  <a:close/>
                </a:path>
                <a:path w="451485" h="208914">
                  <a:moveTo>
                    <a:pt x="3216" y="116496"/>
                  </a:moveTo>
                  <a:lnTo>
                    <a:pt x="1524" y="115824"/>
                  </a:lnTo>
                  <a:lnTo>
                    <a:pt x="1524" y="117348"/>
                  </a:lnTo>
                  <a:lnTo>
                    <a:pt x="3216" y="116496"/>
                  </a:lnTo>
                  <a:close/>
                </a:path>
                <a:path w="451485" h="208914">
                  <a:moveTo>
                    <a:pt x="230867" y="206954"/>
                  </a:moveTo>
                  <a:lnTo>
                    <a:pt x="3216" y="116496"/>
                  </a:lnTo>
                  <a:lnTo>
                    <a:pt x="1524" y="117348"/>
                  </a:lnTo>
                  <a:lnTo>
                    <a:pt x="1524" y="117953"/>
                  </a:lnTo>
                  <a:lnTo>
                    <a:pt x="230124" y="208788"/>
                  </a:lnTo>
                  <a:lnTo>
                    <a:pt x="230124" y="207264"/>
                  </a:lnTo>
                  <a:lnTo>
                    <a:pt x="230867" y="206954"/>
                  </a:lnTo>
                  <a:close/>
                </a:path>
                <a:path w="451485" h="208914">
                  <a:moveTo>
                    <a:pt x="231648" y="1524"/>
                  </a:moveTo>
                  <a:lnTo>
                    <a:pt x="230124" y="1524"/>
                  </a:lnTo>
                  <a:lnTo>
                    <a:pt x="230867" y="1916"/>
                  </a:lnTo>
                  <a:lnTo>
                    <a:pt x="231648" y="1524"/>
                  </a:lnTo>
                  <a:close/>
                </a:path>
                <a:path w="451485" h="208914">
                  <a:moveTo>
                    <a:pt x="230867" y="1916"/>
                  </a:moveTo>
                  <a:lnTo>
                    <a:pt x="230124" y="1524"/>
                  </a:lnTo>
                  <a:lnTo>
                    <a:pt x="230124" y="2291"/>
                  </a:lnTo>
                  <a:lnTo>
                    <a:pt x="230867" y="1916"/>
                  </a:lnTo>
                  <a:close/>
                </a:path>
                <a:path w="451485" h="208914">
                  <a:moveTo>
                    <a:pt x="231648" y="207264"/>
                  </a:moveTo>
                  <a:lnTo>
                    <a:pt x="230867" y="206954"/>
                  </a:lnTo>
                  <a:lnTo>
                    <a:pt x="230124" y="207264"/>
                  </a:lnTo>
                  <a:lnTo>
                    <a:pt x="231648" y="207264"/>
                  </a:lnTo>
                  <a:close/>
                </a:path>
                <a:path w="451485" h="208914">
                  <a:moveTo>
                    <a:pt x="231648" y="208788"/>
                  </a:moveTo>
                  <a:lnTo>
                    <a:pt x="231648" y="207264"/>
                  </a:lnTo>
                  <a:lnTo>
                    <a:pt x="230124" y="207264"/>
                  </a:lnTo>
                  <a:lnTo>
                    <a:pt x="230124" y="208788"/>
                  </a:lnTo>
                  <a:lnTo>
                    <a:pt x="231648" y="208788"/>
                  </a:lnTo>
                  <a:close/>
                </a:path>
                <a:path w="451485" h="208914">
                  <a:moveTo>
                    <a:pt x="231648" y="2328"/>
                  </a:moveTo>
                  <a:lnTo>
                    <a:pt x="231648" y="1524"/>
                  </a:lnTo>
                  <a:lnTo>
                    <a:pt x="230867" y="1916"/>
                  </a:lnTo>
                  <a:lnTo>
                    <a:pt x="231648" y="2328"/>
                  </a:lnTo>
                  <a:close/>
                </a:path>
                <a:path w="451485" h="208914">
                  <a:moveTo>
                    <a:pt x="449580" y="117348"/>
                  </a:moveTo>
                  <a:lnTo>
                    <a:pt x="447966" y="116496"/>
                  </a:lnTo>
                  <a:lnTo>
                    <a:pt x="230867" y="206954"/>
                  </a:lnTo>
                  <a:lnTo>
                    <a:pt x="231648" y="207264"/>
                  </a:lnTo>
                  <a:lnTo>
                    <a:pt x="231648" y="208788"/>
                  </a:lnTo>
                  <a:lnTo>
                    <a:pt x="449580" y="117348"/>
                  </a:lnTo>
                  <a:close/>
                </a:path>
                <a:path w="451485" h="208914">
                  <a:moveTo>
                    <a:pt x="451104" y="115824"/>
                  </a:moveTo>
                  <a:lnTo>
                    <a:pt x="449580" y="115824"/>
                  </a:lnTo>
                  <a:lnTo>
                    <a:pt x="447966" y="116496"/>
                  </a:lnTo>
                  <a:lnTo>
                    <a:pt x="449580" y="117348"/>
                  </a:lnTo>
                  <a:lnTo>
                    <a:pt x="451104" y="11582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3597527" y="4894577"/>
            <a:ext cx="825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geçerli şifre</a:t>
            </a:r>
            <a:r>
              <a:rPr sz="900" spc="-1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mi?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2564754" y="4242816"/>
            <a:ext cx="1605280" cy="1591310"/>
            <a:chOff x="2564754" y="4242816"/>
            <a:chExt cx="1605280" cy="1591310"/>
          </a:xfrm>
        </p:grpSpPr>
        <p:sp>
          <p:nvSpPr>
            <p:cNvPr id="73" name="object 73"/>
            <p:cNvSpPr/>
            <p:nvPr/>
          </p:nvSpPr>
          <p:spPr>
            <a:xfrm>
              <a:off x="3314560" y="4242828"/>
              <a:ext cx="93345" cy="715010"/>
            </a:xfrm>
            <a:custGeom>
              <a:avLst/>
              <a:gdLst/>
              <a:ahLst/>
              <a:cxnLst/>
              <a:rect l="l" t="t" r="r" b="b"/>
              <a:pathLst>
                <a:path w="93345" h="715010">
                  <a:moveTo>
                    <a:pt x="92964" y="598932"/>
                  </a:moveTo>
                  <a:lnTo>
                    <a:pt x="91440" y="598932"/>
                  </a:lnTo>
                  <a:lnTo>
                    <a:pt x="47244" y="709422"/>
                  </a:lnTo>
                  <a:lnTo>
                    <a:pt x="47244" y="0"/>
                  </a:lnTo>
                  <a:lnTo>
                    <a:pt x="45720" y="0"/>
                  </a:lnTo>
                  <a:lnTo>
                    <a:pt x="45720" y="709409"/>
                  </a:lnTo>
                  <a:lnTo>
                    <a:pt x="1524" y="598919"/>
                  </a:lnTo>
                  <a:lnTo>
                    <a:pt x="0" y="600443"/>
                  </a:lnTo>
                  <a:lnTo>
                    <a:pt x="45720" y="714743"/>
                  </a:lnTo>
                  <a:lnTo>
                    <a:pt x="47244" y="714756"/>
                  </a:lnTo>
                  <a:lnTo>
                    <a:pt x="92964" y="59893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564754" y="5510783"/>
              <a:ext cx="1605280" cy="321945"/>
            </a:xfrm>
            <a:custGeom>
              <a:avLst/>
              <a:gdLst/>
              <a:ahLst/>
              <a:cxnLst/>
              <a:rect l="l" t="t" r="r" b="b"/>
              <a:pathLst>
                <a:path w="1605279" h="321945">
                  <a:moveTo>
                    <a:pt x="1604771" y="161543"/>
                  </a:moveTo>
                  <a:lnTo>
                    <a:pt x="1591055" y="115823"/>
                  </a:lnTo>
                  <a:lnTo>
                    <a:pt x="1580387" y="80771"/>
                  </a:lnTo>
                  <a:lnTo>
                    <a:pt x="1534667" y="35051"/>
                  </a:lnTo>
                  <a:lnTo>
                    <a:pt x="1476755" y="0"/>
                  </a:lnTo>
                  <a:lnTo>
                    <a:pt x="128015" y="0"/>
                  </a:lnTo>
                  <a:lnTo>
                    <a:pt x="68579" y="35051"/>
                  </a:lnTo>
                  <a:lnTo>
                    <a:pt x="35051" y="80771"/>
                  </a:lnTo>
                  <a:lnTo>
                    <a:pt x="0" y="115823"/>
                  </a:lnTo>
                  <a:lnTo>
                    <a:pt x="0" y="207263"/>
                  </a:lnTo>
                  <a:lnTo>
                    <a:pt x="35051" y="254507"/>
                  </a:lnTo>
                  <a:lnTo>
                    <a:pt x="68579" y="289559"/>
                  </a:lnTo>
                  <a:lnTo>
                    <a:pt x="128015" y="321563"/>
                  </a:lnTo>
                  <a:lnTo>
                    <a:pt x="1476755" y="321563"/>
                  </a:lnTo>
                  <a:lnTo>
                    <a:pt x="1534667" y="289559"/>
                  </a:lnTo>
                  <a:lnTo>
                    <a:pt x="1580387" y="254507"/>
                  </a:lnTo>
                  <a:lnTo>
                    <a:pt x="1591055" y="207263"/>
                  </a:lnTo>
                  <a:lnTo>
                    <a:pt x="1604771" y="1615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564754" y="5509260"/>
              <a:ext cx="1605280" cy="325120"/>
            </a:xfrm>
            <a:custGeom>
              <a:avLst/>
              <a:gdLst/>
              <a:ahLst/>
              <a:cxnLst/>
              <a:rect l="l" t="t" r="r" b="b"/>
              <a:pathLst>
                <a:path w="1605279" h="325120">
                  <a:moveTo>
                    <a:pt x="128016" y="1524"/>
                  </a:moveTo>
                  <a:lnTo>
                    <a:pt x="68580" y="35052"/>
                  </a:lnTo>
                  <a:lnTo>
                    <a:pt x="68580" y="36576"/>
                  </a:lnTo>
                  <a:lnTo>
                    <a:pt x="35052" y="82296"/>
                  </a:lnTo>
                  <a:lnTo>
                    <a:pt x="0" y="117348"/>
                  </a:lnTo>
                  <a:lnTo>
                    <a:pt x="0" y="210312"/>
                  </a:lnTo>
                  <a:lnTo>
                    <a:pt x="1524" y="212299"/>
                  </a:lnTo>
                  <a:lnTo>
                    <a:pt x="1524" y="117348"/>
                  </a:lnTo>
                  <a:lnTo>
                    <a:pt x="36576" y="82296"/>
                  </a:lnTo>
                  <a:lnTo>
                    <a:pt x="70104" y="36576"/>
                  </a:lnTo>
                  <a:lnTo>
                    <a:pt x="128016" y="1524"/>
                  </a:lnTo>
                  <a:close/>
                </a:path>
                <a:path w="1605279" h="325120">
                  <a:moveTo>
                    <a:pt x="1580388" y="256032"/>
                  </a:moveTo>
                  <a:lnTo>
                    <a:pt x="1580388" y="254508"/>
                  </a:lnTo>
                  <a:lnTo>
                    <a:pt x="1533144" y="289560"/>
                  </a:lnTo>
                  <a:lnTo>
                    <a:pt x="1476756" y="323088"/>
                  </a:lnTo>
                  <a:lnTo>
                    <a:pt x="128016" y="323088"/>
                  </a:lnTo>
                  <a:lnTo>
                    <a:pt x="70104" y="289560"/>
                  </a:lnTo>
                  <a:lnTo>
                    <a:pt x="36576" y="254508"/>
                  </a:lnTo>
                  <a:lnTo>
                    <a:pt x="1524" y="208788"/>
                  </a:lnTo>
                  <a:lnTo>
                    <a:pt x="1524" y="212299"/>
                  </a:lnTo>
                  <a:lnTo>
                    <a:pt x="35052" y="256032"/>
                  </a:lnTo>
                  <a:lnTo>
                    <a:pt x="68580" y="291084"/>
                  </a:lnTo>
                  <a:lnTo>
                    <a:pt x="128016" y="324612"/>
                  </a:lnTo>
                  <a:lnTo>
                    <a:pt x="1476756" y="324612"/>
                  </a:lnTo>
                  <a:lnTo>
                    <a:pt x="1534668" y="291084"/>
                  </a:lnTo>
                  <a:lnTo>
                    <a:pt x="1580388" y="256032"/>
                  </a:lnTo>
                  <a:close/>
                </a:path>
                <a:path w="1605279" h="325120">
                  <a:moveTo>
                    <a:pt x="1580388" y="82296"/>
                  </a:moveTo>
                  <a:lnTo>
                    <a:pt x="1534668" y="36576"/>
                  </a:lnTo>
                  <a:lnTo>
                    <a:pt x="1534668" y="35052"/>
                  </a:lnTo>
                  <a:lnTo>
                    <a:pt x="1478280" y="1524"/>
                  </a:lnTo>
                  <a:lnTo>
                    <a:pt x="1476756" y="0"/>
                  </a:lnTo>
                  <a:lnTo>
                    <a:pt x="128016" y="0"/>
                  </a:lnTo>
                  <a:lnTo>
                    <a:pt x="128016" y="1524"/>
                  </a:lnTo>
                  <a:lnTo>
                    <a:pt x="1476756" y="1524"/>
                  </a:lnTo>
                  <a:lnTo>
                    <a:pt x="1533144" y="36576"/>
                  </a:lnTo>
                  <a:lnTo>
                    <a:pt x="1580388" y="82296"/>
                  </a:lnTo>
                  <a:close/>
                </a:path>
                <a:path w="1605279" h="325120">
                  <a:moveTo>
                    <a:pt x="1604772" y="163068"/>
                  </a:moveTo>
                  <a:lnTo>
                    <a:pt x="1592580" y="117348"/>
                  </a:lnTo>
                  <a:lnTo>
                    <a:pt x="1580388" y="82296"/>
                  </a:lnTo>
                  <a:lnTo>
                    <a:pt x="1578864" y="82296"/>
                  </a:lnTo>
                  <a:lnTo>
                    <a:pt x="1591056" y="117348"/>
                  </a:lnTo>
                  <a:lnTo>
                    <a:pt x="1603248" y="163068"/>
                  </a:lnTo>
                  <a:lnTo>
                    <a:pt x="1603248" y="168973"/>
                  </a:lnTo>
                  <a:lnTo>
                    <a:pt x="1604772" y="163068"/>
                  </a:lnTo>
                  <a:close/>
                </a:path>
                <a:path w="1605279" h="325120">
                  <a:moveTo>
                    <a:pt x="1603248" y="168973"/>
                  </a:moveTo>
                  <a:lnTo>
                    <a:pt x="1603248" y="163068"/>
                  </a:lnTo>
                  <a:lnTo>
                    <a:pt x="1578864" y="254508"/>
                  </a:lnTo>
                  <a:lnTo>
                    <a:pt x="1580388" y="254508"/>
                  </a:lnTo>
                  <a:lnTo>
                    <a:pt x="1580388" y="256032"/>
                  </a:lnTo>
                  <a:lnTo>
                    <a:pt x="1603248" y="168973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2852291" y="5481317"/>
            <a:ext cx="1131570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1125">
              <a:lnSpc>
                <a:spcPct val="1089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[1,4] </a:t>
            </a:r>
            <a:r>
              <a:rPr sz="900" spc="-5" dirty="0">
                <a:latin typeface="Arial"/>
                <a:cs typeface="Arial"/>
              </a:rPr>
              <a:t>ATM </a:t>
            </a:r>
            <a:r>
              <a:rPr sz="900" dirty="0">
                <a:latin typeface="Arial"/>
                <a:cs typeface="Arial"/>
              </a:rPr>
              <a:t>işlem  seçeneklerini</a:t>
            </a:r>
            <a:r>
              <a:rPr sz="900" spc="-1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gösterdi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2426070" y="5187696"/>
            <a:ext cx="1892935" cy="1257300"/>
            <a:chOff x="2426070" y="5187696"/>
            <a:chExt cx="1892935" cy="1257300"/>
          </a:xfrm>
        </p:grpSpPr>
        <p:sp>
          <p:nvSpPr>
            <p:cNvPr id="78" name="object 78"/>
            <p:cNvSpPr/>
            <p:nvPr/>
          </p:nvSpPr>
          <p:spPr>
            <a:xfrm>
              <a:off x="3314560" y="5187708"/>
              <a:ext cx="93345" cy="312420"/>
            </a:xfrm>
            <a:custGeom>
              <a:avLst/>
              <a:gdLst/>
              <a:ahLst/>
              <a:cxnLst/>
              <a:rect l="l" t="t" r="r" b="b"/>
              <a:pathLst>
                <a:path w="93345" h="312420">
                  <a:moveTo>
                    <a:pt x="92964" y="196596"/>
                  </a:moveTo>
                  <a:lnTo>
                    <a:pt x="91440" y="196596"/>
                  </a:lnTo>
                  <a:lnTo>
                    <a:pt x="47244" y="307086"/>
                  </a:lnTo>
                  <a:lnTo>
                    <a:pt x="47244" y="0"/>
                  </a:lnTo>
                  <a:lnTo>
                    <a:pt x="45720" y="0"/>
                  </a:lnTo>
                  <a:lnTo>
                    <a:pt x="45720" y="307022"/>
                  </a:lnTo>
                  <a:lnTo>
                    <a:pt x="1524" y="195059"/>
                  </a:lnTo>
                  <a:lnTo>
                    <a:pt x="0" y="196583"/>
                  </a:lnTo>
                  <a:lnTo>
                    <a:pt x="45720" y="312407"/>
                  </a:lnTo>
                  <a:lnTo>
                    <a:pt x="47244" y="312420"/>
                  </a:lnTo>
                  <a:lnTo>
                    <a:pt x="92964" y="196596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314562" y="5846064"/>
              <a:ext cx="92964" cy="2529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314560" y="5187708"/>
              <a:ext cx="93345" cy="312420"/>
            </a:xfrm>
            <a:custGeom>
              <a:avLst/>
              <a:gdLst/>
              <a:ahLst/>
              <a:cxnLst/>
              <a:rect l="l" t="t" r="r" b="b"/>
              <a:pathLst>
                <a:path w="93345" h="312420">
                  <a:moveTo>
                    <a:pt x="92964" y="196596"/>
                  </a:moveTo>
                  <a:lnTo>
                    <a:pt x="91440" y="196596"/>
                  </a:lnTo>
                  <a:lnTo>
                    <a:pt x="47244" y="307086"/>
                  </a:lnTo>
                  <a:lnTo>
                    <a:pt x="47244" y="0"/>
                  </a:lnTo>
                  <a:lnTo>
                    <a:pt x="45720" y="0"/>
                  </a:lnTo>
                  <a:lnTo>
                    <a:pt x="45720" y="307022"/>
                  </a:lnTo>
                  <a:lnTo>
                    <a:pt x="1524" y="195059"/>
                  </a:lnTo>
                  <a:lnTo>
                    <a:pt x="0" y="196583"/>
                  </a:lnTo>
                  <a:lnTo>
                    <a:pt x="45720" y="312407"/>
                  </a:lnTo>
                  <a:lnTo>
                    <a:pt x="47244" y="312420"/>
                  </a:lnTo>
                  <a:lnTo>
                    <a:pt x="92964" y="196596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427594" y="6111239"/>
              <a:ext cx="1889760" cy="332740"/>
            </a:xfrm>
            <a:custGeom>
              <a:avLst/>
              <a:gdLst/>
              <a:ahLst/>
              <a:cxnLst/>
              <a:rect l="l" t="t" r="r" b="b"/>
              <a:pathLst>
                <a:path w="1889760" h="332739">
                  <a:moveTo>
                    <a:pt x="1889759" y="160019"/>
                  </a:moveTo>
                  <a:lnTo>
                    <a:pt x="1879091" y="126491"/>
                  </a:lnTo>
                  <a:lnTo>
                    <a:pt x="1856231" y="80771"/>
                  </a:lnTo>
                  <a:lnTo>
                    <a:pt x="1808987" y="35051"/>
                  </a:lnTo>
                  <a:lnTo>
                    <a:pt x="1752599" y="0"/>
                  </a:lnTo>
                  <a:lnTo>
                    <a:pt x="126491" y="0"/>
                  </a:lnTo>
                  <a:lnTo>
                    <a:pt x="68579" y="35051"/>
                  </a:lnTo>
                  <a:lnTo>
                    <a:pt x="33527" y="80771"/>
                  </a:lnTo>
                  <a:lnTo>
                    <a:pt x="10667" y="126491"/>
                  </a:lnTo>
                  <a:lnTo>
                    <a:pt x="0" y="160019"/>
                  </a:lnTo>
                  <a:lnTo>
                    <a:pt x="10667" y="205739"/>
                  </a:lnTo>
                  <a:lnTo>
                    <a:pt x="33527" y="252983"/>
                  </a:lnTo>
                  <a:lnTo>
                    <a:pt x="68579" y="300227"/>
                  </a:lnTo>
                  <a:lnTo>
                    <a:pt x="126491" y="332231"/>
                  </a:lnTo>
                  <a:lnTo>
                    <a:pt x="1752599" y="332231"/>
                  </a:lnTo>
                  <a:lnTo>
                    <a:pt x="1808987" y="300227"/>
                  </a:lnTo>
                  <a:lnTo>
                    <a:pt x="1856231" y="252983"/>
                  </a:lnTo>
                  <a:lnTo>
                    <a:pt x="1879091" y="205739"/>
                  </a:lnTo>
                  <a:lnTo>
                    <a:pt x="1889759" y="1600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426070" y="6109716"/>
              <a:ext cx="1892935" cy="335280"/>
            </a:xfrm>
            <a:custGeom>
              <a:avLst/>
              <a:gdLst/>
              <a:ahLst/>
              <a:cxnLst/>
              <a:rect l="l" t="t" r="r" b="b"/>
              <a:pathLst>
                <a:path w="1892935" h="335279">
                  <a:moveTo>
                    <a:pt x="1892808" y="161544"/>
                  </a:moveTo>
                  <a:lnTo>
                    <a:pt x="1882140" y="128016"/>
                  </a:lnTo>
                  <a:lnTo>
                    <a:pt x="1857756" y="82296"/>
                  </a:lnTo>
                  <a:lnTo>
                    <a:pt x="1857756" y="80772"/>
                  </a:lnTo>
                  <a:lnTo>
                    <a:pt x="1812036" y="35052"/>
                  </a:lnTo>
                  <a:lnTo>
                    <a:pt x="1754124" y="0"/>
                  </a:lnTo>
                  <a:lnTo>
                    <a:pt x="128016" y="0"/>
                  </a:lnTo>
                  <a:lnTo>
                    <a:pt x="68580" y="35052"/>
                  </a:lnTo>
                  <a:lnTo>
                    <a:pt x="33528" y="82296"/>
                  </a:lnTo>
                  <a:lnTo>
                    <a:pt x="12192" y="128016"/>
                  </a:lnTo>
                  <a:lnTo>
                    <a:pt x="0" y="161544"/>
                  </a:lnTo>
                  <a:lnTo>
                    <a:pt x="1524" y="167259"/>
                  </a:lnTo>
                  <a:lnTo>
                    <a:pt x="1524" y="161544"/>
                  </a:lnTo>
                  <a:lnTo>
                    <a:pt x="13716" y="128016"/>
                  </a:lnTo>
                  <a:lnTo>
                    <a:pt x="35052" y="82296"/>
                  </a:lnTo>
                  <a:lnTo>
                    <a:pt x="70104" y="36576"/>
                  </a:lnTo>
                  <a:lnTo>
                    <a:pt x="128016" y="1524"/>
                  </a:lnTo>
                  <a:lnTo>
                    <a:pt x="1754124" y="1524"/>
                  </a:lnTo>
                  <a:lnTo>
                    <a:pt x="1810512" y="36576"/>
                  </a:lnTo>
                  <a:lnTo>
                    <a:pt x="1856232" y="82296"/>
                  </a:lnTo>
                  <a:lnTo>
                    <a:pt x="1880616" y="128016"/>
                  </a:lnTo>
                  <a:lnTo>
                    <a:pt x="1891284" y="161544"/>
                  </a:lnTo>
                  <a:lnTo>
                    <a:pt x="1891284" y="168075"/>
                  </a:lnTo>
                  <a:lnTo>
                    <a:pt x="1892808" y="161544"/>
                  </a:lnTo>
                  <a:close/>
                </a:path>
                <a:path w="1892935" h="335279">
                  <a:moveTo>
                    <a:pt x="1891284" y="168075"/>
                  </a:moveTo>
                  <a:lnTo>
                    <a:pt x="1891284" y="161544"/>
                  </a:lnTo>
                  <a:lnTo>
                    <a:pt x="1880616" y="207264"/>
                  </a:lnTo>
                  <a:lnTo>
                    <a:pt x="1856232" y="254508"/>
                  </a:lnTo>
                  <a:lnTo>
                    <a:pt x="1810512" y="300228"/>
                  </a:lnTo>
                  <a:lnTo>
                    <a:pt x="1754124" y="333756"/>
                  </a:lnTo>
                  <a:lnTo>
                    <a:pt x="128016" y="333756"/>
                  </a:lnTo>
                  <a:lnTo>
                    <a:pt x="70104" y="300228"/>
                  </a:lnTo>
                  <a:lnTo>
                    <a:pt x="35052" y="254508"/>
                  </a:lnTo>
                  <a:lnTo>
                    <a:pt x="13716" y="207264"/>
                  </a:lnTo>
                  <a:lnTo>
                    <a:pt x="1524" y="161544"/>
                  </a:lnTo>
                  <a:lnTo>
                    <a:pt x="1524" y="167259"/>
                  </a:lnTo>
                  <a:lnTo>
                    <a:pt x="12192" y="207264"/>
                  </a:lnTo>
                  <a:lnTo>
                    <a:pt x="33528" y="256032"/>
                  </a:lnTo>
                  <a:lnTo>
                    <a:pt x="68580" y="301752"/>
                  </a:lnTo>
                  <a:lnTo>
                    <a:pt x="128016" y="335280"/>
                  </a:lnTo>
                  <a:lnTo>
                    <a:pt x="1754124" y="335280"/>
                  </a:lnTo>
                  <a:lnTo>
                    <a:pt x="1812036" y="301752"/>
                  </a:lnTo>
                  <a:lnTo>
                    <a:pt x="1857756" y="256032"/>
                  </a:lnTo>
                  <a:lnTo>
                    <a:pt x="1882140" y="207264"/>
                  </a:lnTo>
                  <a:lnTo>
                    <a:pt x="1891284" y="168075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3519803" y="5147562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E</a:t>
            </a:r>
            <a:r>
              <a:rPr sz="900" spc="-10" dirty="0">
                <a:latin typeface="Arial"/>
                <a:cs typeface="Arial"/>
              </a:rPr>
              <a:t>v</a:t>
            </a:r>
            <a:r>
              <a:rPr sz="900" spc="-5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709036" y="6095489"/>
            <a:ext cx="1393825" cy="32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marR="5080" indent="-139065">
              <a:lnSpc>
                <a:spcPct val="1078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[1,5] </a:t>
            </a:r>
            <a:r>
              <a:rPr sz="900" spc="-5" dirty="0">
                <a:latin typeface="Arial"/>
                <a:cs typeface="Arial"/>
              </a:rPr>
              <a:t>Banka Müşterisi "para  </a:t>
            </a:r>
            <a:r>
              <a:rPr sz="900" dirty="0">
                <a:latin typeface="Arial"/>
                <a:cs typeface="Arial"/>
              </a:rPr>
              <a:t>çekme" işlemini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seçti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2599806" y="5846064"/>
            <a:ext cx="1534795" cy="1199515"/>
            <a:chOff x="2599806" y="5846064"/>
            <a:chExt cx="1534795" cy="1199515"/>
          </a:xfrm>
        </p:grpSpPr>
        <p:sp>
          <p:nvSpPr>
            <p:cNvPr id="86" name="object 86"/>
            <p:cNvSpPr/>
            <p:nvPr/>
          </p:nvSpPr>
          <p:spPr>
            <a:xfrm>
              <a:off x="3314560" y="5846076"/>
              <a:ext cx="93345" cy="253365"/>
            </a:xfrm>
            <a:custGeom>
              <a:avLst/>
              <a:gdLst/>
              <a:ahLst/>
              <a:cxnLst/>
              <a:rect l="l" t="t" r="r" b="b"/>
              <a:pathLst>
                <a:path w="93345" h="253364">
                  <a:moveTo>
                    <a:pt x="92964" y="137160"/>
                  </a:moveTo>
                  <a:lnTo>
                    <a:pt x="91440" y="137160"/>
                  </a:lnTo>
                  <a:lnTo>
                    <a:pt x="47244" y="247650"/>
                  </a:lnTo>
                  <a:lnTo>
                    <a:pt x="47244" y="0"/>
                  </a:lnTo>
                  <a:lnTo>
                    <a:pt x="45720" y="0"/>
                  </a:lnTo>
                  <a:lnTo>
                    <a:pt x="45720" y="247637"/>
                  </a:lnTo>
                  <a:lnTo>
                    <a:pt x="1524" y="137147"/>
                  </a:lnTo>
                  <a:lnTo>
                    <a:pt x="0" y="138671"/>
                  </a:lnTo>
                  <a:lnTo>
                    <a:pt x="45720" y="252971"/>
                  </a:lnTo>
                  <a:lnTo>
                    <a:pt x="47244" y="252984"/>
                  </a:lnTo>
                  <a:lnTo>
                    <a:pt x="92964" y="13716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314562" y="6457188"/>
              <a:ext cx="92964" cy="2423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314560" y="5846076"/>
              <a:ext cx="93345" cy="253365"/>
            </a:xfrm>
            <a:custGeom>
              <a:avLst/>
              <a:gdLst/>
              <a:ahLst/>
              <a:cxnLst/>
              <a:rect l="l" t="t" r="r" b="b"/>
              <a:pathLst>
                <a:path w="93345" h="253364">
                  <a:moveTo>
                    <a:pt x="92964" y="137160"/>
                  </a:moveTo>
                  <a:lnTo>
                    <a:pt x="91440" y="137160"/>
                  </a:lnTo>
                  <a:lnTo>
                    <a:pt x="47244" y="247650"/>
                  </a:lnTo>
                  <a:lnTo>
                    <a:pt x="47244" y="0"/>
                  </a:lnTo>
                  <a:lnTo>
                    <a:pt x="45720" y="0"/>
                  </a:lnTo>
                  <a:lnTo>
                    <a:pt x="45720" y="247637"/>
                  </a:lnTo>
                  <a:lnTo>
                    <a:pt x="1524" y="137147"/>
                  </a:lnTo>
                  <a:lnTo>
                    <a:pt x="0" y="138671"/>
                  </a:lnTo>
                  <a:lnTo>
                    <a:pt x="45720" y="252971"/>
                  </a:lnTo>
                  <a:lnTo>
                    <a:pt x="47244" y="252984"/>
                  </a:lnTo>
                  <a:lnTo>
                    <a:pt x="92964" y="13716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599806" y="6708647"/>
              <a:ext cx="1534795" cy="335280"/>
            </a:xfrm>
            <a:custGeom>
              <a:avLst/>
              <a:gdLst/>
              <a:ahLst/>
              <a:cxnLst/>
              <a:rect l="l" t="t" r="r" b="b"/>
              <a:pathLst>
                <a:path w="1534795" h="335279">
                  <a:moveTo>
                    <a:pt x="1534667" y="173735"/>
                  </a:moveTo>
                  <a:lnTo>
                    <a:pt x="1520951" y="115823"/>
                  </a:lnTo>
                  <a:lnTo>
                    <a:pt x="1499615" y="82295"/>
                  </a:lnTo>
                  <a:lnTo>
                    <a:pt x="1464563" y="35051"/>
                  </a:lnTo>
                  <a:lnTo>
                    <a:pt x="1406651" y="0"/>
                  </a:lnTo>
                  <a:lnTo>
                    <a:pt x="128015" y="0"/>
                  </a:lnTo>
                  <a:lnTo>
                    <a:pt x="68579" y="35051"/>
                  </a:lnTo>
                  <a:lnTo>
                    <a:pt x="33527" y="82295"/>
                  </a:lnTo>
                  <a:lnTo>
                    <a:pt x="0" y="115823"/>
                  </a:lnTo>
                  <a:lnTo>
                    <a:pt x="0" y="208787"/>
                  </a:lnTo>
                  <a:lnTo>
                    <a:pt x="33527" y="254507"/>
                  </a:lnTo>
                  <a:lnTo>
                    <a:pt x="68579" y="300227"/>
                  </a:lnTo>
                  <a:lnTo>
                    <a:pt x="128015" y="335279"/>
                  </a:lnTo>
                  <a:lnTo>
                    <a:pt x="1406651" y="335279"/>
                  </a:lnTo>
                  <a:lnTo>
                    <a:pt x="1464563" y="300227"/>
                  </a:lnTo>
                  <a:lnTo>
                    <a:pt x="1499615" y="254507"/>
                  </a:lnTo>
                  <a:lnTo>
                    <a:pt x="1520951" y="208787"/>
                  </a:lnTo>
                  <a:lnTo>
                    <a:pt x="1534667" y="17373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599806" y="6708648"/>
              <a:ext cx="1534795" cy="337185"/>
            </a:xfrm>
            <a:custGeom>
              <a:avLst/>
              <a:gdLst/>
              <a:ahLst/>
              <a:cxnLst/>
              <a:rect l="l" t="t" r="r" b="b"/>
              <a:pathLst>
                <a:path w="1534795" h="337184">
                  <a:moveTo>
                    <a:pt x="1534668" y="173736"/>
                  </a:moveTo>
                  <a:lnTo>
                    <a:pt x="1522476" y="115824"/>
                  </a:lnTo>
                  <a:lnTo>
                    <a:pt x="1499616" y="80772"/>
                  </a:lnTo>
                  <a:lnTo>
                    <a:pt x="1464564" y="35052"/>
                  </a:lnTo>
                  <a:lnTo>
                    <a:pt x="1408176" y="0"/>
                  </a:lnTo>
                  <a:lnTo>
                    <a:pt x="126492" y="0"/>
                  </a:lnTo>
                  <a:lnTo>
                    <a:pt x="68580" y="35052"/>
                  </a:lnTo>
                  <a:lnTo>
                    <a:pt x="33528" y="80772"/>
                  </a:lnTo>
                  <a:lnTo>
                    <a:pt x="0" y="115824"/>
                  </a:lnTo>
                  <a:lnTo>
                    <a:pt x="0" y="208788"/>
                  </a:lnTo>
                  <a:lnTo>
                    <a:pt x="1524" y="210866"/>
                  </a:lnTo>
                  <a:lnTo>
                    <a:pt x="1524" y="117348"/>
                  </a:lnTo>
                  <a:lnTo>
                    <a:pt x="35052" y="82296"/>
                  </a:lnTo>
                  <a:lnTo>
                    <a:pt x="68580" y="38563"/>
                  </a:lnTo>
                  <a:lnTo>
                    <a:pt x="68580" y="36576"/>
                  </a:lnTo>
                  <a:lnTo>
                    <a:pt x="128016" y="1524"/>
                  </a:lnTo>
                  <a:lnTo>
                    <a:pt x="1406652" y="1524"/>
                  </a:lnTo>
                  <a:lnTo>
                    <a:pt x="1464564" y="36576"/>
                  </a:lnTo>
                  <a:lnTo>
                    <a:pt x="1464564" y="38563"/>
                  </a:lnTo>
                  <a:lnTo>
                    <a:pt x="1498092" y="82296"/>
                  </a:lnTo>
                  <a:lnTo>
                    <a:pt x="1520952" y="117348"/>
                  </a:lnTo>
                  <a:lnTo>
                    <a:pt x="1533144" y="173736"/>
                  </a:lnTo>
                  <a:lnTo>
                    <a:pt x="1533144" y="178117"/>
                  </a:lnTo>
                  <a:lnTo>
                    <a:pt x="1534668" y="173736"/>
                  </a:lnTo>
                  <a:close/>
                </a:path>
                <a:path w="1534795" h="337184">
                  <a:moveTo>
                    <a:pt x="70104" y="300228"/>
                  </a:moveTo>
                  <a:lnTo>
                    <a:pt x="35052" y="254508"/>
                  </a:lnTo>
                  <a:lnTo>
                    <a:pt x="1524" y="208788"/>
                  </a:lnTo>
                  <a:lnTo>
                    <a:pt x="1524" y="210866"/>
                  </a:lnTo>
                  <a:lnTo>
                    <a:pt x="68580" y="301752"/>
                  </a:lnTo>
                  <a:lnTo>
                    <a:pt x="68580" y="300228"/>
                  </a:lnTo>
                  <a:lnTo>
                    <a:pt x="70104" y="300228"/>
                  </a:lnTo>
                  <a:close/>
                </a:path>
                <a:path w="1534795" h="337184">
                  <a:moveTo>
                    <a:pt x="70104" y="36576"/>
                  </a:moveTo>
                  <a:lnTo>
                    <a:pt x="68580" y="36576"/>
                  </a:lnTo>
                  <a:lnTo>
                    <a:pt x="68580" y="38563"/>
                  </a:lnTo>
                  <a:lnTo>
                    <a:pt x="70104" y="36576"/>
                  </a:lnTo>
                  <a:close/>
                </a:path>
                <a:path w="1534795" h="337184">
                  <a:moveTo>
                    <a:pt x="1464564" y="301752"/>
                  </a:moveTo>
                  <a:lnTo>
                    <a:pt x="1464564" y="300228"/>
                  </a:lnTo>
                  <a:lnTo>
                    <a:pt x="1406652" y="335280"/>
                  </a:lnTo>
                  <a:lnTo>
                    <a:pt x="128016" y="335280"/>
                  </a:lnTo>
                  <a:lnTo>
                    <a:pt x="68580" y="300228"/>
                  </a:lnTo>
                  <a:lnTo>
                    <a:pt x="68580" y="301752"/>
                  </a:lnTo>
                  <a:lnTo>
                    <a:pt x="126492" y="336804"/>
                  </a:lnTo>
                  <a:lnTo>
                    <a:pt x="1408176" y="336804"/>
                  </a:lnTo>
                  <a:lnTo>
                    <a:pt x="1464564" y="301752"/>
                  </a:lnTo>
                  <a:close/>
                </a:path>
                <a:path w="1534795" h="337184">
                  <a:moveTo>
                    <a:pt x="1464564" y="38563"/>
                  </a:moveTo>
                  <a:lnTo>
                    <a:pt x="1464564" y="36576"/>
                  </a:lnTo>
                  <a:lnTo>
                    <a:pt x="1463040" y="36576"/>
                  </a:lnTo>
                  <a:lnTo>
                    <a:pt x="1464564" y="38563"/>
                  </a:lnTo>
                  <a:close/>
                </a:path>
                <a:path w="1534795" h="337184">
                  <a:moveTo>
                    <a:pt x="1533144" y="178117"/>
                  </a:moveTo>
                  <a:lnTo>
                    <a:pt x="1533144" y="173736"/>
                  </a:lnTo>
                  <a:lnTo>
                    <a:pt x="1520952" y="208788"/>
                  </a:lnTo>
                  <a:lnTo>
                    <a:pt x="1498092" y="254508"/>
                  </a:lnTo>
                  <a:lnTo>
                    <a:pt x="1463040" y="300228"/>
                  </a:lnTo>
                  <a:lnTo>
                    <a:pt x="1464564" y="300228"/>
                  </a:lnTo>
                  <a:lnTo>
                    <a:pt x="1464564" y="301752"/>
                  </a:lnTo>
                  <a:lnTo>
                    <a:pt x="1499616" y="254508"/>
                  </a:lnTo>
                  <a:lnTo>
                    <a:pt x="1522476" y="208788"/>
                  </a:lnTo>
                  <a:lnTo>
                    <a:pt x="1533144" y="178117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2850767" y="6692897"/>
            <a:ext cx="1658620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 marR="5080" indent="-76200">
              <a:lnSpc>
                <a:spcPct val="108900"/>
              </a:lnSpc>
              <a:spcBef>
                <a:spcPts val="100"/>
              </a:spcBef>
              <a:tabLst>
                <a:tab pos="1223645" algn="l"/>
                <a:tab pos="1645285" algn="l"/>
              </a:tabLst>
            </a:pPr>
            <a:r>
              <a:rPr sz="900" dirty="0">
                <a:latin typeface="Arial"/>
                <a:cs typeface="Arial"/>
              </a:rPr>
              <a:t>[1,6] </a:t>
            </a:r>
            <a:r>
              <a:rPr sz="900" spc="-5" dirty="0">
                <a:latin typeface="Arial"/>
                <a:cs typeface="Arial"/>
              </a:rPr>
              <a:t>ATM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olası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para 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u="sng" dirty="0">
                <a:uFill>
                  <a:solidFill>
                    <a:srgbClr val="980032"/>
                  </a:solidFill>
                </a:uFill>
                <a:latin typeface="Arial"/>
                <a:cs typeface="Arial"/>
              </a:rPr>
              <a:t> 	</a:t>
            </a:r>
            <a:r>
              <a:rPr sz="900" dirty="0">
                <a:latin typeface="Arial"/>
                <a:cs typeface="Arial"/>
              </a:rPr>
              <a:t> tutarlarını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gösterdi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926460" y="4887468"/>
            <a:ext cx="2481580" cy="1812289"/>
            <a:chOff x="926460" y="4887468"/>
            <a:chExt cx="2481580" cy="1812289"/>
          </a:xfrm>
        </p:grpSpPr>
        <p:sp>
          <p:nvSpPr>
            <p:cNvPr id="93" name="object 93"/>
            <p:cNvSpPr/>
            <p:nvPr/>
          </p:nvSpPr>
          <p:spPr>
            <a:xfrm>
              <a:off x="3314562" y="6457188"/>
              <a:ext cx="92964" cy="2423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314562" y="6457188"/>
              <a:ext cx="92964" cy="2423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926460" y="4888992"/>
              <a:ext cx="1870075" cy="356870"/>
            </a:xfrm>
            <a:custGeom>
              <a:avLst/>
              <a:gdLst/>
              <a:ahLst/>
              <a:cxnLst/>
              <a:rect l="l" t="t" r="r" b="b"/>
              <a:pathLst>
                <a:path w="1870075" h="356870">
                  <a:moveTo>
                    <a:pt x="1869941" y="172211"/>
                  </a:moveTo>
                  <a:lnTo>
                    <a:pt x="1857749" y="126491"/>
                  </a:lnTo>
                  <a:lnTo>
                    <a:pt x="1834889" y="80771"/>
                  </a:lnTo>
                  <a:lnTo>
                    <a:pt x="1787645" y="45719"/>
                  </a:lnTo>
                  <a:lnTo>
                    <a:pt x="1731257" y="0"/>
                  </a:lnTo>
                  <a:lnTo>
                    <a:pt x="140207" y="0"/>
                  </a:lnTo>
                  <a:lnTo>
                    <a:pt x="82295" y="45719"/>
                  </a:lnTo>
                  <a:lnTo>
                    <a:pt x="35051" y="80771"/>
                  </a:lnTo>
                  <a:lnTo>
                    <a:pt x="13715" y="126491"/>
                  </a:lnTo>
                  <a:lnTo>
                    <a:pt x="0" y="172211"/>
                  </a:lnTo>
                  <a:lnTo>
                    <a:pt x="13715" y="230123"/>
                  </a:lnTo>
                  <a:lnTo>
                    <a:pt x="35051" y="275843"/>
                  </a:lnTo>
                  <a:lnTo>
                    <a:pt x="82295" y="310895"/>
                  </a:lnTo>
                  <a:lnTo>
                    <a:pt x="140207" y="356615"/>
                  </a:lnTo>
                  <a:lnTo>
                    <a:pt x="1731257" y="356615"/>
                  </a:lnTo>
                  <a:lnTo>
                    <a:pt x="1787645" y="310895"/>
                  </a:lnTo>
                  <a:lnTo>
                    <a:pt x="1834889" y="275843"/>
                  </a:lnTo>
                  <a:lnTo>
                    <a:pt x="1857749" y="230123"/>
                  </a:lnTo>
                  <a:lnTo>
                    <a:pt x="1869941" y="17221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926460" y="4887468"/>
              <a:ext cx="1870075" cy="358140"/>
            </a:xfrm>
            <a:custGeom>
              <a:avLst/>
              <a:gdLst/>
              <a:ahLst/>
              <a:cxnLst/>
              <a:rect l="l" t="t" r="r" b="b"/>
              <a:pathLst>
                <a:path w="1870075" h="358139">
                  <a:moveTo>
                    <a:pt x="1869941" y="173736"/>
                  </a:moveTo>
                  <a:lnTo>
                    <a:pt x="1859273" y="128016"/>
                  </a:lnTo>
                  <a:lnTo>
                    <a:pt x="1834889" y="82296"/>
                  </a:lnTo>
                  <a:lnTo>
                    <a:pt x="1834889" y="80772"/>
                  </a:lnTo>
                  <a:lnTo>
                    <a:pt x="1789169" y="45720"/>
                  </a:lnTo>
                  <a:lnTo>
                    <a:pt x="1731257" y="0"/>
                  </a:lnTo>
                  <a:lnTo>
                    <a:pt x="140208" y="0"/>
                  </a:lnTo>
                  <a:lnTo>
                    <a:pt x="35052" y="80772"/>
                  </a:lnTo>
                  <a:lnTo>
                    <a:pt x="35052" y="82296"/>
                  </a:lnTo>
                  <a:lnTo>
                    <a:pt x="12192" y="128016"/>
                  </a:lnTo>
                  <a:lnTo>
                    <a:pt x="0" y="173736"/>
                  </a:lnTo>
                  <a:lnTo>
                    <a:pt x="1524" y="180975"/>
                  </a:lnTo>
                  <a:lnTo>
                    <a:pt x="1524" y="173736"/>
                  </a:lnTo>
                  <a:lnTo>
                    <a:pt x="13716" y="128016"/>
                  </a:lnTo>
                  <a:lnTo>
                    <a:pt x="36576" y="82296"/>
                  </a:lnTo>
                  <a:lnTo>
                    <a:pt x="82296" y="47244"/>
                  </a:lnTo>
                  <a:lnTo>
                    <a:pt x="140208" y="1524"/>
                  </a:lnTo>
                  <a:lnTo>
                    <a:pt x="1731257" y="1524"/>
                  </a:lnTo>
                  <a:lnTo>
                    <a:pt x="1787645" y="47244"/>
                  </a:lnTo>
                  <a:lnTo>
                    <a:pt x="1833365" y="82296"/>
                  </a:lnTo>
                  <a:lnTo>
                    <a:pt x="1857749" y="128016"/>
                  </a:lnTo>
                  <a:lnTo>
                    <a:pt x="1868417" y="173736"/>
                  </a:lnTo>
                  <a:lnTo>
                    <a:pt x="1868417" y="182009"/>
                  </a:lnTo>
                  <a:lnTo>
                    <a:pt x="1869941" y="173736"/>
                  </a:lnTo>
                  <a:close/>
                </a:path>
                <a:path w="1870075" h="358139">
                  <a:moveTo>
                    <a:pt x="140208" y="358140"/>
                  </a:moveTo>
                  <a:lnTo>
                    <a:pt x="82296" y="310896"/>
                  </a:lnTo>
                  <a:lnTo>
                    <a:pt x="36576" y="275844"/>
                  </a:lnTo>
                  <a:lnTo>
                    <a:pt x="36576" y="277368"/>
                  </a:lnTo>
                  <a:lnTo>
                    <a:pt x="13716" y="230124"/>
                  </a:lnTo>
                  <a:lnTo>
                    <a:pt x="13716" y="231648"/>
                  </a:lnTo>
                  <a:lnTo>
                    <a:pt x="1524" y="173736"/>
                  </a:lnTo>
                  <a:lnTo>
                    <a:pt x="1524" y="180975"/>
                  </a:lnTo>
                  <a:lnTo>
                    <a:pt x="12192" y="231648"/>
                  </a:lnTo>
                  <a:lnTo>
                    <a:pt x="35052" y="277368"/>
                  </a:lnTo>
                  <a:lnTo>
                    <a:pt x="140208" y="358140"/>
                  </a:lnTo>
                  <a:close/>
                </a:path>
                <a:path w="1870075" h="358139">
                  <a:moveTo>
                    <a:pt x="1731257" y="358140"/>
                  </a:moveTo>
                  <a:lnTo>
                    <a:pt x="1731257" y="356616"/>
                  </a:lnTo>
                  <a:lnTo>
                    <a:pt x="140208" y="356616"/>
                  </a:lnTo>
                  <a:lnTo>
                    <a:pt x="140208" y="358140"/>
                  </a:lnTo>
                  <a:lnTo>
                    <a:pt x="1731257" y="358140"/>
                  </a:lnTo>
                  <a:close/>
                </a:path>
                <a:path w="1870075" h="358139">
                  <a:moveTo>
                    <a:pt x="1868417" y="182009"/>
                  </a:moveTo>
                  <a:lnTo>
                    <a:pt x="1868417" y="173736"/>
                  </a:lnTo>
                  <a:lnTo>
                    <a:pt x="1857749" y="231648"/>
                  </a:lnTo>
                  <a:lnTo>
                    <a:pt x="1857749" y="230124"/>
                  </a:lnTo>
                  <a:lnTo>
                    <a:pt x="1833365" y="277368"/>
                  </a:lnTo>
                  <a:lnTo>
                    <a:pt x="1833365" y="275844"/>
                  </a:lnTo>
                  <a:lnTo>
                    <a:pt x="1787645" y="310896"/>
                  </a:lnTo>
                  <a:lnTo>
                    <a:pt x="1731257" y="358140"/>
                  </a:lnTo>
                  <a:lnTo>
                    <a:pt x="1789169" y="312420"/>
                  </a:lnTo>
                  <a:lnTo>
                    <a:pt x="1834889" y="277368"/>
                  </a:lnTo>
                  <a:lnTo>
                    <a:pt x="1859273" y="231648"/>
                  </a:lnTo>
                  <a:lnTo>
                    <a:pt x="1868417" y="182009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97"/>
          <p:cNvGrpSpPr/>
          <p:nvPr/>
        </p:nvGrpSpPr>
        <p:grpSpPr>
          <a:xfrm>
            <a:off x="4466706" y="3777996"/>
            <a:ext cx="1559560" cy="3093720"/>
            <a:chOff x="4466706" y="3777996"/>
            <a:chExt cx="1559560" cy="3093720"/>
          </a:xfrm>
        </p:grpSpPr>
        <p:sp>
          <p:nvSpPr>
            <p:cNvPr id="98" name="object 98"/>
            <p:cNvSpPr/>
            <p:nvPr/>
          </p:nvSpPr>
          <p:spPr>
            <a:xfrm>
              <a:off x="4466704" y="3778008"/>
              <a:ext cx="1306195" cy="3093720"/>
            </a:xfrm>
            <a:custGeom>
              <a:avLst/>
              <a:gdLst/>
              <a:ahLst/>
              <a:cxnLst/>
              <a:rect l="l" t="t" r="r" b="b"/>
              <a:pathLst>
                <a:path w="1306195" h="3093720">
                  <a:moveTo>
                    <a:pt x="1524" y="3092196"/>
                  </a:moveTo>
                  <a:lnTo>
                    <a:pt x="0" y="3093720"/>
                  </a:lnTo>
                  <a:lnTo>
                    <a:pt x="1524" y="3093720"/>
                  </a:lnTo>
                  <a:lnTo>
                    <a:pt x="1524" y="3092196"/>
                  </a:lnTo>
                  <a:close/>
                </a:path>
                <a:path w="1306195" h="3093720">
                  <a:moveTo>
                    <a:pt x="1524" y="0"/>
                  </a:moveTo>
                  <a:lnTo>
                    <a:pt x="0" y="0"/>
                  </a:lnTo>
                  <a:lnTo>
                    <a:pt x="0" y="3092196"/>
                  </a:lnTo>
                  <a:lnTo>
                    <a:pt x="1524" y="3092196"/>
                  </a:lnTo>
                  <a:lnTo>
                    <a:pt x="1524" y="0"/>
                  </a:lnTo>
                  <a:close/>
                </a:path>
                <a:path w="1306195" h="3093720">
                  <a:moveTo>
                    <a:pt x="1305737" y="0"/>
                  </a:moveTo>
                  <a:lnTo>
                    <a:pt x="1303934" y="0"/>
                  </a:lnTo>
                  <a:lnTo>
                    <a:pt x="1303629" y="0"/>
                  </a:lnTo>
                  <a:lnTo>
                    <a:pt x="1303020" y="0"/>
                  </a:lnTo>
                  <a:lnTo>
                    <a:pt x="1301800" y="0"/>
                  </a:lnTo>
                  <a:lnTo>
                    <a:pt x="1303020" y="3048"/>
                  </a:lnTo>
                  <a:lnTo>
                    <a:pt x="1304544" y="3048"/>
                  </a:lnTo>
                  <a:lnTo>
                    <a:pt x="1305737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506074" y="4425695"/>
              <a:ext cx="518159" cy="265430"/>
            </a:xfrm>
            <a:custGeom>
              <a:avLst/>
              <a:gdLst/>
              <a:ahLst/>
              <a:cxnLst/>
              <a:rect l="l" t="t" r="r" b="b"/>
              <a:pathLst>
                <a:path w="518160" h="265429">
                  <a:moveTo>
                    <a:pt x="518159" y="138683"/>
                  </a:moveTo>
                  <a:lnTo>
                    <a:pt x="265175" y="0"/>
                  </a:lnTo>
                  <a:lnTo>
                    <a:pt x="0" y="138683"/>
                  </a:lnTo>
                  <a:lnTo>
                    <a:pt x="265175" y="265175"/>
                  </a:lnTo>
                  <a:lnTo>
                    <a:pt x="518159" y="13868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504550" y="4425696"/>
              <a:ext cx="521334" cy="266700"/>
            </a:xfrm>
            <a:custGeom>
              <a:avLst/>
              <a:gdLst/>
              <a:ahLst/>
              <a:cxnLst/>
              <a:rect l="l" t="t" r="r" b="b"/>
              <a:pathLst>
                <a:path w="521335" h="266700">
                  <a:moveTo>
                    <a:pt x="521208" y="140208"/>
                  </a:moveTo>
                  <a:lnTo>
                    <a:pt x="521208" y="138684"/>
                  </a:lnTo>
                  <a:lnTo>
                    <a:pt x="266700" y="0"/>
                  </a:lnTo>
                  <a:lnTo>
                    <a:pt x="265176" y="0"/>
                  </a:lnTo>
                  <a:lnTo>
                    <a:pt x="0" y="138684"/>
                  </a:lnTo>
                  <a:lnTo>
                    <a:pt x="0" y="140208"/>
                  </a:lnTo>
                  <a:lnTo>
                    <a:pt x="1524" y="140934"/>
                  </a:lnTo>
                  <a:lnTo>
                    <a:pt x="1524" y="138684"/>
                  </a:lnTo>
                  <a:lnTo>
                    <a:pt x="3048" y="139410"/>
                  </a:lnTo>
                  <a:lnTo>
                    <a:pt x="265176" y="2321"/>
                  </a:lnTo>
                  <a:lnTo>
                    <a:pt x="265176" y="1524"/>
                  </a:lnTo>
                  <a:lnTo>
                    <a:pt x="266700" y="1524"/>
                  </a:lnTo>
                  <a:lnTo>
                    <a:pt x="266700" y="2354"/>
                  </a:lnTo>
                  <a:lnTo>
                    <a:pt x="518221" y="139410"/>
                  </a:lnTo>
                  <a:lnTo>
                    <a:pt x="519684" y="138684"/>
                  </a:lnTo>
                  <a:lnTo>
                    <a:pt x="519684" y="140965"/>
                  </a:lnTo>
                  <a:lnTo>
                    <a:pt x="521208" y="140208"/>
                  </a:lnTo>
                  <a:close/>
                </a:path>
                <a:path w="521335" h="266700">
                  <a:moveTo>
                    <a:pt x="3048" y="139410"/>
                  </a:moveTo>
                  <a:lnTo>
                    <a:pt x="1524" y="138684"/>
                  </a:lnTo>
                  <a:lnTo>
                    <a:pt x="1524" y="140208"/>
                  </a:lnTo>
                  <a:lnTo>
                    <a:pt x="3048" y="139410"/>
                  </a:lnTo>
                  <a:close/>
                </a:path>
                <a:path w="521335" h="266700">
                  <a:moveTo>
                    <a:pt x="265922" y="264805"/>
                  </a:moveTo>
                  <a:lnTo>
                    <a:pt x="3048" y="139410"/>
                  </a:lnTo>
                  <a:lnTo>
                    <a:pt x="1524" y="140208"/>
                  </a:lnTo>
                  <a:lnTo>
                    <a:pt x="1524" y="140934"/>
                  </a:lnTo>
                  <a:lnTo>
                    <a:pt x="265176" y="266700"/>
                  </a:lnTo>
                  <a:lnTo>
                    <a:pt x="265176" y="265176"/>
                  </a:lnTo>
                  <a:lnTo>
                    <a:pt x="265922" y="264805"/>
                  </a:lnTo>
                  <a:close/>
                </a:path>
                <a:path w="521335" h="266700">
                  <a:moveTo>
                    <a:pt x="266700" y="1524"/>
                  </a:moveTo>
                  <a:lnTo>
                    <a:pt x="265176" y="1524"/>
                  </a:lnTo>
                  <a:lnTo>
                    <a:pt x="265922" y="1930"/>
                  </a:lnTo>
                  <a:lnTo>
                    <a:pt x="266700" y="1524"/>
                  </a:lnTo>
                  <a:close/>
                </a:path>
                <a:path w="521335" h="266700">
                  <a:moveTo>
                    <a:pt x="265922" y="1930"/>
                  </a:moveTo>
                  <a:lnTo>
                    <a:pt x="265176" y="1524"/>
                  </a:lnTo>
                  <a:lnTo>
                    <a:pt x="265176" y="2321"/>
                  </a:lnTo>
                  <a:lnTo>
                    <a:pt x="265922" y="1930"/>
                  </a:lnTo>
                  <a:close/>
                </a:path>
                <a:path w="521335" h="266700">
                  <a:moveTo>
                    <a:pt x="266700" y="265176"/>
                  </a:moveTo>
                  <a:lnTo>
                    <a:pt x="265922" y="264805"/>
                  </a:lnTo>
                  <a:lnTo>
                    <a:pt x="265176" y="265176"/>
                  </a:lnTo>
                  <a:lnTo>
                    <a:pt x="266700" y="265176"/>
                  </a:lnTo>
                  <a:close/>
                </a:path>
                <a:path w="521335" h="266700">
                  <a:moveTo>
                    <a:pt x="266700" y="266700"/>
                  </a:moveTo>
                  <a:lnTo>
                    <a:pt x="266700" y="265176"/>
                  </a:lnTo>
                  <a:lnTo>
                    <a:pt x="265176" y="265176"/>
                  </a:lnTo>
                  <a:lnTo>
                    <a:pt x="265176" y="266700"/>
                  </a:lnTo>
                  <a:lnTo>
                    <a:pt x="266700" y="266700"/>
                  </a:lnTo>
                  <a:close/>
                </a:path>
                <a:path w="521335" h="266700">
                  <a:moveTo>
                    <a:pt x="266700" y="2354"/>
                  </a:moveTo>
                  <a:lnTo>
                    <a:pt x="266700" y="1524"/>
                  </a:lnTo>
                  <a:lnTo>
                    <a:pt x="265922" y="1930"/>
                  </a:lnTo>
                  <a:lnTo>
                    <a:pt x="266700" y="2354"/>
                  </a:lnTo>
                  <a:close/>
                </a:path>
                <a:path w="521335" h="266700">
                  <a:moveTo>
                    <a:pt x="519684" y="140965"/>
                  </a:moveTo>
                  <a:lnTo>
                    <a:pt x="519684" y="140208"/>
                  </a:lnTo>
                  <a:lnTo>
                    <a:pt x="518221" y="139410"/>
                  </a:lnTo>
                  <a:lnTo>
                    <a:pt x="265922" y="264805"/>
                  </a:lnTo>
                  <a:lnTo>
                    <a:pt x="266700" y="265176"/>
                  </a:lnTo>
                  <a:lnTo>
                    <a:pt x="266700" y="266700"/>
                  </a:lnTo>
                  <a:lnTo>
                    <a:pt x="519684" y="140965"/>
                  </a:lnTo>
                  <a:close/>
                </a:path>
                <a:path w="521335" h="266700">
                  <a:moveTo>
                    <a:pt x="519684" y="140208"/>
                  </a:moveTo>
                  <a:lnTo>
                    <a:pt x="519684" y="138684"/>
                  </a:lnTo>
                  <a:lnTo>
                    <a:pt x="518221" y="139410"/>
                  </a:lnTo>
                  <a:lnTo>
                    <a:pt x="519684" y="14020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1201800" y="4870193"/>
            <a:ext cx="1379855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7160">
              <a:lnSpc>
                <a:spcPct val="1089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[1,A4.1] ATM </a:t>
            </a:r>
            <a:r>
              <a:rPr sz="900" dirty="0">
                <a:latin typeface="Arial"/>
                <a:cs typeface="Arial"/>
              </a:rPr>
              <a:t>şifrenin  geçersiz </a:t>
            </a:r>
            <a:r>
              <a:rPr sz="900" spc="-5" dirty="0">
                <a:latin typeface="Arial"/>
                <a:cs typeface="Arial"/>
              </a:rPr>
              <a:t>olduğunu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belirledi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1814946" y="4645151"/>
            <a:ext cx="1315720" cy="474345"/>
            <a:chOff x="1814946" y="4645151"/>
            <a:chExt cx="1315720" cy="474345"/>
          </a:xfrm>
        </p:grpSpPr>
        <p:sp>
          <p:nvSpPr>
            <p:cNvPr id="103" name="object 103"/>
            <p:cNvSpPr/>
            <p:nvPr/>
          </p:nvSpPr>
          <p:spPr>
            <a:xfrm>
              <a:off x="2703436" y="5026151"/>
              <a:ext cx="426720" cy="93345"/>
            </a:xfrm>
            <a:custGeom>
              <a:avLst/>
              <a:gdLst/>
              <a:ahLst/>
              <a:cxnLst/>
              <a:rect l="l" t="t" r="r" b="b"/>
              <a:pathLst>
                <a:path w="426719" h="93345">
                  <a:moveTo>
                    <a:pt x="426720" y="45732"/>
                  </a:moveTo>
                  <a:lnTo>
                    <a:pt x="3822" y="45732"/>
                  </a:lnTo>
                  <a:lnTo>
                    <a:pt x="115824" y="1524"/>
                  </a:lnTo>
                  <a:lnTo>
                    <a:pt x="115824" y="0"/>
                  </a:lnTo>
                  <a:lnTo>
                    <a:pt x="0" y="45720"/>
                  </a:lnTo>
                  <a:lnTo>
                    <a:pt x="0" y="47244"/>
                  </a:lnTo>
                  <a:lnTo>
                    <a:pt x="115824" y="92976"/>
                  </a:lnTo>
                  <a:lnTo>
                    <a:pt x="115824" y="91452"/>
                  </a:lnTo>
                  <a:lnTo>
                    <a:pt x="3860" y="47256"/>
                  </a:lnTo>
                  <a:lnTo>
                    <a:pt x="426720" y="47256"/>
                  </a:lnTo>
                  <a:lnTo>
                    <a:pt x="426720" y="4573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814946" y="4645151"/>
              <a:ext cx="94488" cy="2316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703436" y="5026151"/>
              <a:ext cx="426720" cy="93345"/>
            </a:xfrm>
            <a:custGeom>
              <a:avLst/>
              <a:gdLst/>
              <a:ahLst/>
              <a:cxnLst/>
              <a:rect l="l" t="t" r="r" b="b"/>
              <a:pathLst>
                <a:path w="426719" h="93345">
                  <a:moveTo>
                    <a:pt x="426720" y="45732"/>
                  </a:moveTo>
                  <a:lnTo>
                    <a:pt x="3822" y="45732"/>
                  </a:lnTo>
                  <a:lnTo>
                    <a:pt x="115824" y="1524"/>
                  </a:lnTo>
                  <a:lnTo>
                    <a:pt x="115824" y="0"/>
                  </a:lnTo>
                  <a:lnTo>
                    <a:pt x="0" y="45720"/>
                  </a:lnTo>
                  <a:lnTo>
                    <a:pt x="0" y="47244"/>
                  </a:lnTo>
                  <a:lnTo>
                    <a:pt x="115824" y="92976"/>
                  </a:lnTo>
                  <a:lnTo>
                    <a:pt x="115824" y="91452"/>
                  </a:lnTo>
                  <a:lnTo>
                    <a:pt x="3860" y="47256"/>
                  </a:lnTo>
                  <a:lnTo>
                    <a:pt x="426720" y="47256"/>
                  </a:lnTo>
                  <a:lnTo>
                    <a:pt x="426720" y="4573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2853815" y="5080506"/>
            <a:ext cx="298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H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sz="900" spc="-10" dirty="0">
                <a:latin typeface="Arial"/>
                <a:cs typeface="Arial"/>
              </a:rPr>
              <a:t>y</a:t>
            </a:r>
            <a:r>
              <a:rPr sz="900" dirty="0">
                <a:latin typeface="Arial"/>
                <a:cs typeface="Arial"/>
              </a:rPr>
              <a:t>ır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1031616" y="4311395"/>
            <a:ext cx="1661160" cy="323215"/>
            <a:chOff x="1031616" y="4311395"/>
            <a:chExt cx="1661160" cy="323215"/>
          </a:xfrm>
        </p:grpSpPr>
        <p:sp>
          <p:nvSpPr>
            <p:cNvPr id="108" name="object 108"/>
            <p:cNvSpPr/>
            <p:nvPr/>
          </p:nvSpPr>
          <p:spPr>
            <a:xfrm>
              <a:off x="1031616" y="4311395"/>
              <a:ext cx="1661160" cy="323215"/>
            </a:xfrm>
            <a:custGeom>
              <a:avLst/>
              <a:gdLst/>
              <a:ahLst/>
              <a:cxnLst/>
              <a:rect l="l" t="t" r="r" b="b"/>
              <a:pathLst>
                <a:path w="1661160" h="323214">
                  <a:moveTo>
                    <a:pt x="1661153" y="161543"/>
                  </a:moveTo>
                  <a:lnTo>
                    <a:pt x="1647437" y="114299"/>
                  </a:lnTo>
                  <a:lnTo>
                    <a:pt x="1626101" y="80771"/>
                  </a:lnTo>
                  <a:lnTo>
                    <a:pt x="1591049" y="33527"/>
                  </a:lnTo>
                  <a:lnTo>
                    <a:pt x="1533137" y="0"/>
                  </a:lnTo>
                  <a:lnTo>
                    <a:pt x="128015" y="0"/>
                  </a:lnTo>
                  <a:lnTo>
                    <a:pt x="68579" y="33527"/>
                  </a:lnTo>
                  <a:lnTo>
                    <a:pt x="35051" y="80771"/>
                  </a:lnTo>
                  <a:lnTo>
                    <a:pt x="12191" y="114299"/>
                  </a:lnTo>
                  <a:lnTo>
                    <a:pt x="0" y="161543"/>
                  </a:lnTo>
                  <a:lnTo>
                    <a:pt x="12191" y="207263"/>
                  </a:lnTo>
                  <a:lnTo>
                    <a:pt x="35051" y="242315"/>
                  </a:lnTo>
                  <a:lnTo>
                    <a:pt x="68579" y="288035"/>
                  </a:lnTo>
                  <a:lnTo>
                    <a:pt x="128015" y="323087"/>
                  </a:lnTo>
                  <a:lnTo>
                    <a:pt x="1533137" y="323087"/>
                  </a:lnTo>
                  <a:lnTo>
                    <a:pt x="1591049" y="288035"/>
                  </a:lnTo>
                  <a:lnTo>
                    <a:pt x="1626101" y="242315"/>
                  </a:lnTo>
                  <a:lnTo>
                    <a:pt x="1647437" y="207263"/>
                  </a:lnTo>
                  <a:lnTo>
                    <a:pt x="1661153" y="1615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031616" y="4311395"/>
              <a:ext cx="1661160" cy="323215"/>
            </a:xfrm>
            <a:custGeom>
              <a:avLst/>
              <a:gdLst/>
              <a:ahLst/>
              <a:cxnLst/>
              <a:rect l="l" t="t" r="r" b="b"/>
              <a:pathLst>
                <a:path w="1661160" h="323214">
                  <a:moveTo>
                    <a:pt x="1661153" y="161544"/>
                  </a:moveTo>
                  <a:lnTo>
                    <a:pt x="1648961" y="114300"/>
                  </a:lnTo>
                  <a:lnTo>
                    <a:pt x="1626101" y="79248"/>
                  </a:lnTo>
                  <a:lnTo>
                    <a:pt x="1591049" y="33528"/>
                  </a:lnTo>
                  <a:lnTo>
                    <a:pt x="1534661" y="0"/>
                  </a:lnTo>
                  <a:lnTo>
                    <a:pt x="126492" y="0"/>
                  </a:lnTo>
                  <a:lnTo>
                    <a:pt x="68580" y="33528"/>
                  </a:lnTo>
                  <a:lnTo>
                    <a:pt x="35052" y="79248"/>
                  </a:lnTo>
                  <a:lnTo>
                    <a:pt x="10668" y="114300"/>
                  </a:lnTo>
                  <a:lnTo>
                    <a:pt x="0" y="161544"/>
                  </a:lnTo>
                  <a:lnTo>
                    <a:pt x="1524" y="168075"/>
                  </a:lnTo>
                  <a:lnTo>
                    <a:pt x="1524" y="161544"/>
                  </a:lnTo>
                  <a:lnTo>
                    <a:pt x="12192" y="115824"/>
                  </a:lnTo>
                  <a:lnTo>
                    <a:pt x="68580" y="35052"/>
                  </a:lnTo>
                  <a:lnTo>
                    <a:pt x="128016" y="1524"/>
                  </a:lnTo>
                  <a:lnTo>
                    <a:pt x="1533137" y="1524"/>
                  </a:lnTo>
                  <a:lnTo>
                    <a:pt x="1591049" y="35052"/>
                  </a:lnTo>
                  <a:lnTo>
                    <a:pt x="1624577" y="80772"/>
                  </a:lnTo>
                  <a:lnTo>
                    <a:pt x="1647437" y="115824"/>
                  </a:lnTo>
                  <a:lnTo>
                    <a:pt x="1659629" y="161544"/>
                  </a:lnTo>
                  <a:lnTo>
                    <a:pt x="1659629" y="167259"/>
                  </a:lnTo>
                  <a:lnTo>
                    <a:pt x="1661153" y="161544"/>
                  </a:lnTo>
                  <a:close/>
                </a:path>
                <a:path w="1661160" h="323214">
                  <a:moveTo>
                    <a:pt x="68580" y="288036"/>
                  </a:moveTo>
                  <a:lnTo>
                    <a:pt x="12192" y="207264"/>
                  </a:lnTo>
                  <a:lnTo>
                    <a:pt x="1524" y="161544"/>
                  </a:lnTo>
                  <a:lnTo>
                    <a:pt x="1524" y="168075"/>
                  </a:lnTo>
                  <a:lnTo>
                    <a:pt x="10668" y="207264"/>
                  </a:lnTo>
                  <a:lnTo>
                    <a:pt x="35052" y="242316"/>
                  </a:lnTo>
                  <a:lnTo>
                    <a:pt x="68580" y="288036"/>
                  </a:lnTo>
                  <a:close/>
                </a:path>
                <a:path w="1661160" h="323214">
                  <a:moveTo>
                    <a:pt x="128016" y="323088"/>
                  </a:moveTo>
                  <a:lnTo>
                    <a:pt x="68580" y="288036"/>
                  </a:lnTo>
                  <a:lnTo>
                    <a:pt x="126492" y="323088"/>
                  </a:lnTo>
                  <a:lnTo>
                    <a:pt x="128016" y="323088"/>
                  </a:lnTo>
                  <a:close/>
                </a:path>
                <a:path w="1661160" h="323214">
                  <a:moveTo>
                    <a:pt x="1533137" y="323088"/>
                  </a:moveTo>
                  <a:lnTo>
                    <a:pt x="1533137" y="321564"/>
                  </a:lnTo>
                  <a:lnTo>
                    <a:pt x="128016" y="321564"/>
                  </a:lnTo>
                  <a:lnTo>
                    <a:pt x="128016" y="323088"/>
                  </a:lnTo>
                  <a:lnTo>
                    <a:pt x="1533137" y="323088"/>
                  </a:lnTo>
                  <a:close/>
                </a:path>
                <a:path w="1661160" h="323214">
                  <a:moveTo>
                    <a:pt x="1591049" y="288036"/>
                  </a:moveTo>
                  <a:lnTo>
                    <a:pt x="1533137" y="323088"/>
                  </a:lnTo>
                  <a:lnTo>
                    <a:pt x="1534661" y="323088"/>
                  </a:lnTo>
                  <a:lnTo>
                    <a:pt x="1591049" y="288036"/>
                  </a:lnTo>
                  <a:close/>
                </a:path>
                <a:path w="1661160" h="323214">
                  <a:moveTo>
                    <a:pt x="1659629" y="167259"/>
                  </a:moveTo>
                  <a:lnTo>
                    <a:pt x="1659629" y="161544"/>
                  </a:lnTo>
                  <a:lnTo>
                    <a:pt x="1647437" y="207264"/>
                  </a:lnTo>
                  <a:lnTo>
                    <a:pt x="1626101" y="242316"/>
                  </a:lnTo>
                  <a:lnTo>
                    <a:pt x="1648961" y="207264"/>
                  </a:lnTo>
                  <a:lnTo>
                    <a:pt x="1659629" y="167259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1348104" y="4283454"/>
            <a:ext cx="1047750" cy="3244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900" spc="-5" dirty="0">
                <a:latin typeface="Arial"/>
                <a:cs typeface="Arial"/>
              </a:rPr>
              <a:t>[1,A4.2] ATM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Banka</a:t>
            </a:r>
            <a:endParaRPr sz="900">
              <a:latin typeface="Arial"/>
              <a:cs typeface="Arial"/>
            </a:endParaRPr>
          </a:p>
          <a:p>
            <a:pPr marL="57785" algn="ctr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Arial"/>
                <a:cs typeface="Arial"/>
              </a:rPr>
              <a:t>Müşterisini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uyardı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1814946" y="4011167"/>
            <a:ext cx="843280" cy="866140"/>
            <a:chOff x="1814946" y="4011167"/>
            <a:chExt cx="843280" cy="866140"/>
          </a:xfrm>
        </p:grpSpPr>
        <p:sp>
          <p:nvSpPr>
            <p:cNvPr id="112" name="object 112"/>
            <p:cNvSpPr/>
            <p:nvPr/>
          </p:nvSpPr>
          <p:spPr>
            <a:xfrm>
              <a:off x="1814946" y="4645151"/>
              <a:ext cx="94488" cy="2316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848472" y="4011180"/>
              <a:ext cx="809625" cy="277495"/>
            </a:xfrm>
            <a:custGeom>
              <a:avLst/>
              <a:gdLst/>
              <a:ahLst/>
              <a:cxnLst/>
              <a:rect l="l" t="t" r="r" b="b"/>
              <a:pathLst>
                <a:path w="809625" h="277495">
                  <a:moveTo>
                    <a:pt x="809244" y="45720"/>
                  </a:moveTo>
                  <a:lnTo>
                    <a:pt x="693420" y="0"/>
                  </a:lnTo>
                  <a:lnTo>
                    <a:pt x="693420" y="1524"/>
                  </a:lnTo>
                  <a:lnTo>
                    <a:pt x="805383" y="45720"/>
                  </a:lnTo>
                  <a:lnTo>
                    <a:pt x="0" y="45720"/>
                  </a:lnTo>
                  <a:lnTo>
                    <a:pt x="0" y="47244"/>
                  </a:lnTo>
                  <a:lnTo>
                    <a:pt x="1524" y="76009"/>
                  </a:lnTo>
                  <a:lnTo>
                    <a:pt x="12192" y="277368"/>
                  </a:lnTo>
                  <a:lnTo>
                    <a:pt x="13716" y="277368"/>
                  </a:lnTo>
                  <a:lnTo>
                    <a:pt x="1524" y="47244"/>
                  </a:lnTo>
                  <a:lnTo>
                    <a:pt x="805497" y="47244"/>
                  </a:lnTo>
                  <a:lnTo>
                    <a:pt x="693420" y="92964"/>
                  </a:lnTo>
                  <a:lnTo>
                    <a:pt x="809244" y="47244"/>
                  </a:lnTo>
                  <a:lnTo>
                    <a:pt x="809244" y="4572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814946" y="4645151"/>
              <a:ext cx="94488" cy="2316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6022210" y="4374894"/>
            <a:ext cx="7670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hesapta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yeterli</a:t>
            </a:r>
            <a:endParaRPr sz="9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6008494" y="4525770"/>
            <a:ext cx="666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para var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mı?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4558146" y="4956047"/>
            <a:ext cx="2425065" cy="337185"/>
            <a:chOff x="4558146" y="4956047"/>
            <a:chExt cx="2425065" cy="337185"/>
          </a:xfrm>
        </p:grpSpPr>
        <p:sp>
          <p:nvSpPr>
            <p:cNvPr id="118" name="object 118"/>
            <p:cNvSpPr/>
            <p:nvPr/>
          </p:nvSpPr>
          <p:spPr>
            <a:xfrm>
              <a:off x="4559670" y="4956047"/>
              <a:ext cx="2421890" cy="335280"/>
            </a:xfrm>
            <a:custGeom>
              <a:avLst/>
              <a:gdLst/>
              <a:ahLst/>
              <a:cxnLst/>
              <a:rect l="l" t="t" r="r" b="b"/>
              <a:pathLst>
                <a:path w="2421890" h="335279">
                  <a:moveTo>
                    <a:pt x="2421635" y="163067"/>
                  </a:moveTo>
                  <a:lnTo>
                    <a:pt x="2410967" y="128015"/>
                  </a:lnTo>
                  <a:lnTo>
                    <a:pt x="2386583" y="82295"/>
                  </a:lnTo>
                  <a:lnTo>
                    <a:pt x="2353055" y="35051"/>
                  </a:lnTo>
                  <a:lnTo>
                    <a:pt x="2295143" y="0"/>
                  </a:lnTo>
                  <a:lnTo>
                    <a:pt x="126491" y="0"/>
                  </a:lnTo>
                  <a:lnTo>
                    <a:pt x="70103" y="35051"/>
                  </a:lnTo>
                  <a:lnTo>
                    <a:pt x="35051" y="82295"/>
                  </a:lnTo>
                  <a:lnTo>
                    <a:pt x="12191" y="128015"/>
                  </a:lnTo>
                  <a:lnTo>
                    <a:pt x="0" y="163067"/>
                  </a:lnTo>
                  <a:lnTo>
                    <a:pt x="12191" y="208787"/>
                  </a:lnTo>
                  <a:lnTo>
                    <a:pt x="35051" y="254507"/>
                  </a:lnTo>
                  <a:lnTo>
                    <a:pt x="70103" y="300227"/>
                  </a:lnTo>
                  <a:lnTo>
                    <a:pt x="126491" y="335279"/>
                  </a:lnTo>
                  <a:lnTo>
                    <a:pt x="2295143" y="335279"/>
                  </a:lnTo>
                  <a:lnTo>
                    <a:pt x="2353055" y="300227"/>
                  </a:lnTo>
                  <a:lnTo>
                    <a:pt x="2386583" y="254507"/>
                  </a:lnTo>
                  <a:lnTo>
                    <a:pt x="2410967" y="208787"/>
                  </a:lnTo>
                  <a:lnTo>
                    <a:pt x="2421635" y="16306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558146" y="4956048"/>
              <a:ext cx="2425065" cy="337185"/>
            </a:xfrm>
            <a:custGeom>
              <a:avLst/>
              <a:gdLst/>
              <a:ahLst/>
              <a:cxnLst/>
              <a:rect l="l" t="t" r="r" b="b"/>
              <a:pathLst>
                <a:path w="2425065" h="337185">
                  <a:moveTo>
                    <a:pt x="2424684" y="163068"/>
                  </a:moveTo>
                  <a:lnTo>
                    <a:pt x="2414016" y="128016"/>
                  </a:lnTo>
                  <a:lnTo>
                    <a:pt x="2389632" y="80772"/>
                  </a:lnTo>
                  <a:lnTo>
                    <a:pt x="2354580" y="35052"/>
                  </a:lnTo>
                  <a:lnTo>
                    <a:pt x="2296668" y="0"/>
                  </a:lnTo>
                  <a:lnTo>
                    <a:pt x="128016" y="0"/>
                  </a:lnTo>
                  <a:lnTo>
                    <a:pt x="70104" y="35052"/>
                  </a:lnTo>
                  <a:lnTo>
                    <a:pt x="35052" y="80772"/>
                  </a:lnTo>
                  <a:lnTo>
                    <a:pt x="13716" y="128016"/>
                  </a:lnTo>
                  <a:lnTo>
                    <a:pt x="0" y="161544"/>
                  </a:lnTo>
                  <a:lnTo>
                    <a:pt x="0" y="163068"/>
                  </a:lnTo>
                  <a:lnTo>
                    <a:pt x="1524" y="168148"/>
                  </a:lnTo>
                  <a:lnTo>
                    <a:pt x="1524" y="163068"/>
                  </a:lnTo>
                  <a:lnTo>
                    <a:pt x="15240" y="128016"/>
                  </a:lnTo>
                  <a:lnTo>
                    <a:pt x="36576" y="82296"/>
                  </a:lnTo>
                  <a:lnTo>
                    <a:pt x="71628" y="36576"/>
                  </a:lnTo>
                  <a:lnTo>
                    <a:pt x="128016" y="1524"/>
                  </a:lnTo>
                  <a:lnTo>
                    <a:pt x="2296668" y="1524"/>
                  </a:lnTo>
                  <a:lnTo>
                    <a:pt x="2353056" y="36576"/>
                  </a:lnTo>
                  <a:lnTo>
                    <a:pt x="2388108" y="82296"/>
                  </a:lnTo>
                  <a:lnTo>
                    <a:pt x="2412492" y="128016"/>
                  </a:lnTo>
                  <a:lnTo>
                    <a:pt x="2423160" y="163068"/>
                  </a:lnTo>
                  <a:lnTo>
                    <a:pt x="2423160" y="169599"/>
                  </a:lnTo>
                  <a:lnTo>
                    <a:pt x="2424684" y="163068"/>
                  </a:lnTo>
                  <a:close/>
                </a:path>
                <a:path w="2425065" h="337185">
                  <a:moveTo>
                    <a:pt x="2423160" y="169599"/>
                  </a:moveTo>
                  <a:lnTo>
                    <a:pt x="2423160" y="163068"/>
                  </a:lnTo>
                  <a:lnTo>
                    <a:pt x="2412492" y="208788"/>
                  </a:lnTo>
                  <a:lnTo>
                    <a:pt x="2388108" y="254508"/>
                  </a:lnTo>
                  <a:lnTo>
                    <a:pt x="2353056" y="300228"/>
                  </a:lnTo>
                  <a:lnTo>
                    <a:pt x="2296668" y="335280"/>
                  </a:lnTo>
                  <a:lnTo>
                    <a:pt x="128016" y="335280"/>
                  </a:lnTo>
                  <a:lnTo>
                    <a:pt x="71628" y="300228"/>
                  </a:lnTo>
                  <a:lnTo>
                    <a:pt x="36576" y="254508"/>
                  </a:lnTo>
                  <a:lnTo>
                    <a:pt x="15240" y="208788"/>
                  </a:lnTo>
                  <a:lnTo>
                    <a:pt x="1524" y="163068"/>
                  </a:lnTo>
                  <a:lnTo>
                    <a:pt x="1524" y="168148"/>
                  </a:lnTo>
                  <a:lnTo>
                    <a:pt x="13716" y="208788"/>
                  </a:lnTo>
                  <a:lnTo>
                    <a:pt x="35052" y="254508"/>
                  </a:lnTo>
                  <a:lnTo>
                    <a:pt x="70104" y="301752"/>
                  </a:lnTo>
                  <a:lnTo>
                    <a:pt x="128016" y="336804"/>
                  </a:lnTo>
                  <a:lnTo>
                    <a:pt x="2296668" y="336804"/>
                  </a:lnTo>
                  <a:lnTo>
                    <a:pt x="2354580" y="301752"/>
                  </a:lnTo>
                  <a:lnTo>
                    <a:pt x="2389632" y="254508"/>
                  </a:lnTo>
                  <a:lnTo>
                    <a:pt x="2414016" y="208788"/>
                  </a:lnTo>
                  <a:lnTo>
                    <a:pt x="2423160" y="169599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4847207" y="4926582"/>
            <a:ext cx="1927225" cy="32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 marR="5080" indent="-36830">
              <a:lnSpc>
                <a:spcPct val="11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[1,10] </a:t>
            </a:r>
            <a:r>
              <a:rPr sz="900" spc="-5" dirty="0">
                <a:latin typeface="Arial"/>
                <a:cs typeface="Arial"/>
              </a:rPr>
              <a:t>Merkezi Banka </a:t>
            </a:r>
            <a:r>
              <a:rPr sz="900" dirty="0">
                <a:latin typeface="Arial"/>
                <a:cs typeface="Arial"/>
              </a:rPr>
              <a:t>Sistemi, </a:t>
            </a:r>
            <a:r>
              <a:rPr sz="900" spc="-5" dirty="0">
                <a:latin typeface="Arial"/>
                <a:cs typeface="Arial"/>
              </a:rPr>
              <a:t>Banka  Müşterisi'nin </a:t>
            </a:r>
            <a:r>
              <a:rPr sz="900" dirty="0">
                <a:latin typeface="Arial"/>
                <a:cs typeface="Arial"/>
              </a:rPr>
              <a:t>hesabından tutarı</a:t>
            </a:r>
            <a:r>
              <a:rPr sz="900" spc="-114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düştü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5067162" y="4704588"/>
            <a:ext cx="1420495" cy="1187450"/>
            <a:chOff x="5067162" y="4704588"/>
            <a:chExt cx="1420495" cy="1187450"/>
          </a:xfrm>
        </p:grpSpPr>
        <p:sp>
          <p:nvSpPr>
            <p:cNvPr id="122" name="object 122"/>
            <p:cNvSpPr/>
            <p:nvPr/>
          </p:nvSpPr>
          <p:spPr>
            <a:xfrm>
              <a:off x="5724006" y="5301996"/>
              <a:ext cx="92964" cy="2438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724006" y="4704588"/>
              <a:ext cx="92964" cy="2423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067162" y="5556503"/>
              <a:ext cx="1419225" cy="335280"/>
            </a:xfrm>
            <a:custGeom>
              <a:avLst/>
              <a:gdLst/>
              <a:ahLst/>
              <a:cxnLst/>
              <a:rect l="l" t="t" r="r" b="b"/>
              <a:pathLst>
                <a:path w="1419225" h="335279">
                  <a:moveTo>
                    <a:pt x="1418843" y="161543"/>
                  </a:moveTo>
                  <a:lnTo>
                    <a:pt x="1406651" y="115823"/>
                  </a:lnTo>
                  <a:lnTo>
                    <a:pt x="1383791" y="80771"/>
                  </a:lnTo>
                  <a:lnTo>
                    <a:pt x="1350263" y="35051"/>
                  </a:lnTo>
                  <a:lnTo>
                    <a:pt x="1292351" y="0"/>
                  </a:lnTo>
                  <a:lnTo>
                    <a:pt x="126491" y="0"/>
                  </a:lnTo>
                  <a:lnTo>
                    <a:pt x="70103" y="35051"/>
                  </a:lnTo>
                  <a:lnTo>
                    <a:pt x="24383" y="80771"/>
                  </a:lnTo>
                  <a:lnTo>
                    <a:pt x="10667" y="115823"/>
                  </a:lnTo>
                  <a:lnTo>
                    <a:pt x="0" y="161543"/>
                  </a:lnTo>
                  <a:lnTo>
                    <a:pt x="10667" y="208787"/>
                  </a:lnTo>
                  <a:lnTo>
                    <a:pt x="24383" y="254507"/>
                  </a:lnTo>
                  <a:lnTo>
                    <a:pt x="70103" y="300227"/>
                  </a:lnTo>
                  <a:lnTo>
                    <a:pt x="126491" y="335279"/>
                  </a:lnTo>
                  <a:lnTo>
                    <a:pt x="1292351" y="335279"/>
                  </a:lnTo>
                  <a:lnTo>
                    <a:pt x="1350263" y="300227"/>
                  </a:lnTo>
                  <a:lnTo>
                    <a:pt x="1383791" y="254507"/>
                  </a:lnTo>
                  <a:lnTo>
                    <a:pt x="1406651" y="208787"/>
                  </a:lnTo>
                  <a:lnTo>
                    <a:pt x="1418843" y="1615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067163" y="5556504"/>
              <a:ext cx="1420495" cy="335280"/>
            </a:xfrm>
            <a:custGeom>
              <a:avLst/>
              <a:gdLst/>
              <a:ahLst/>
              <a:cxnLst/>
              <a:rect l="l" t="t" r="r" b="b"/>
              <a:pathLst>
                <a:path w="1420495" h="335279">
                  <a:moveTo>
                    <a:pt x="70104" y="35052"/>
                  </a:moveTo>
                  <a:lnTo>
                    <a:pt x="22860" y="80772"/>
                  </a:lnTo>
                  <a:lnTo>
                    <a:pt x="10668" y="115824"/>
                  </a:lnTo>
                  <a:lnTo>
                    <a:pt x="0" y="161544"/>
                  </a:lnTo>
                  <a:lnTo>
                    <a:pt x="0" y="163068"/>
                  </a:lnTo>
                  <a:lnTo>
                    <a:pt x="1524" y="169599"/>
                  </a:lnTo>
                  <a:lnTo>
                    <a:pt x="1524" y="161544"/>
                  </a:lnTo>
                  <a:lnTo>
                    <a:pt x="1698" y="162293"/>
                  </a:lnTo>
                  <a:lnTo>
                    <a:pt x="12192" y="115824"/>
                  </a:lnTo>
                  <a:lnTo>
                    <a:pt x="24384" y="80772"/>
                  </a:lnTo>
                  <a:lnTo>
                    <a:pt x="24384" y="82296"/>
                  </a:lnTo>
                  <a:lnTo>
                    <a:pt x="70104" y="35052"/>
                  </a:lnTo>
                  <a:close/>
                </a:path>
                <a:path w="1420495" h="335279">
                  <a:moveTo>
                    <a:pt x="1698" y="162293"/>
                  </a:moveTo>
                  <a:lnTo>
                    <a:pt x="1524" y="161544"/>
                  </a:lnTo>
                  <a:lnTo>
                    <a:pt x="1524" y="163068"/>
                  </a:lnTo>
                  <a:lnTo>
                    <a:pt x="1698" y="162293"/>
                  </a:lnTo>
                  <a:close/>
                </a:path>
                <a:path w="1420495" h="335279">
                  <a:moveTo>
                    <a:pt x="70104" y="300228"/>
                  </a:moveTo>
                  <a:lnTo>
                    <a:pt x="24384" y="252984"/>
                  </a:lnTo>
                  <a:lnTo>
                    <a:pt x="24384" y="254508"/>
                  </a:lnTo>
                  <a:lnTo>
                    <a:pt x="12192" y="207264"/>
                  </a:lnTo>
                  <a:lnTo>
                    <a:pt x="1698" y="162293"/>
                  </a:lnTo>
                  <a:lnTo>
                    <a:pt x="1524" y="163068"/>
                  </a:lnTo>
                  <a:lnTo>
                    <a:pt x="1524" y="169599"/>
                  </a:lnTo>
                  <a:lnTo>
                    <a:pt x="10668" y="208788"/>
                  </a:lnTo>
                  <a:lnTo>
                    <a:pt x="22860" y="254508"/>
                  </a:lnTo>
                  <a:lnTo>
                    <a:pt x="70104" y="300228"/>
                  </a:lnTo>
                  <a:close/>
                </a:path>
                <a:path w="1420495" h="335279">
                  <a:moveTo>
                    <a:pt x="1406652" y="115824"/>
                  </a:moveTo>
                  <a:lnTo>
                    <a:pt x="1385316" y="80772"/>
                  </a:lnTo>
                  <a:lnTo>
                    <a:pt x="1350264" y="35052"/>
                  </a:lnTo>
                  <a:lnTo>
                    <a:pt x="1292352" y="0"/>
                  </a:lnTo>
                  <a:lnTo>
                    <a:pt x="126492" y="0"/>
                  </a:lnTo>
                  <a:lnTo>
                    <a:pt x="70104" y="35052"/>
                  </a:lnTo>
                  <a:lnTo>
                    <a:pt x="70104" y="36576"/>
                  </a:lnTo>
                  <a:lnTo>
                    <a:pt x="126492" y="2446"/>
                  </a:lnTo>
                  <a:lnTo>
                    <a:pt x="126492" y="1524"/>
                  </a:lnTo>
                  <a:lnTo>
                    <a:pt x="1292352" y="1524"/>
                  </a:lnTo>
                  <a:lnTo>
                    <a:pt x="1348740" y="36576"/>
                  </a:lnTo>
                  <a:lnTo>
                    <a:pt x="1348740" y="35052"/>
                  </a:lnTo>
                  <a:lnTo>
                    <a:pt x="1383792" y="82296"/>
                  </a:lnTo>
                  <a:lnTo>
                    <a:pt x="1406652" y="115824"/>
                  </a:lnTo>
                  <a:close/>
                </a:path>
                <a:path w="1420495" h="335279">
                  <a:moveTo>
                    <a:pt x="128016" y="335280"/>
                  </a:moveTo>
                  <a:lnTo>
                    <a:pt x="70104" y="300228"/>
                  </a:lnTo>
                  <a:lnTo>
                    <a:pt x="126492" y="335280"/>
                  </a:lnTo>
                  <a:lnTo>
                    <a:pt x="128016" y="335280"/>
                  </a:lnTo>
                  <a:close/>
                </a:path>
                <a:path w="1420495" h="335279">
                  <a:moveTo>
                    <a:pt x="128016" y="1524"/>
                  </a:moveTo>
                  <a:lnTo>
                    <a:pt x="126492" y="1524"/>
                  </a:lnTo>
                  <a:lnTo>
                    <a:pt x="126492" y="2446"/>
                  </a:lnTo>
                  <a:lnTo>
                    <a:pt x="128016" y="1524"/>
                  </a:lnTo>
                  <a:close/>
                </a:path>
                <a:path w="1420495" h="335279">
                  <a:moveTo>
                    <a:pt x="1292352" y="335280"/>
                  </a:moveTo>
                  <a:lnTo>
                    <a:pt x="1292352" y="333756"/>
                  </a:lnTo>
                  <a:lnTo>
                    <a:pt x="126492" y="333756"/>
                  </a:lnTo>
                  <a:lnTo>
                    <a:pt x="128016" y="335280"/>
                  </a:lnTo>
                  <a:lnTo>
                    <a:pt x="1292352" y="335280"/>
                  </a:lnTo>
                  <a:close/>
                </a:path>
                <a:path w="1420495" h="335279">
                  <a:moveTo>
                    <a:pt x="1418844" y="168783"/>
                  </a:moveTo>
                  <a:lnTo>
                    <a:pt x="1418844" y="163068"/>
                  </a:lnTo>
                  <a:lnTo>
                    <a:pt x="1418644" y="162293"/>
                  </a:lnTo>
                  <a:lnTo>
                    <a:pt x="1406652" y="207264"/>
                  </a:lnTo>
                  <a:lnTo>
                    <a:pt x="1383792" y="254508"/>
                  </a:lnTo>
                  <a:lnTo>
                    <a:pt x="1348740" y="300228"/>
                  </a:lnTo>
                  <a:lnTo>
                    <a:pt x="1292352" y="335280"/>
                  </a:lnTo>
                  <a:lnTo>
                    <a:pt x="1350264" y="300228"/>
                  </a:lnTo>
                  <a:lnTo>
                    <a:pt x="1385316" y="254508"/>
                  </a:lnTo>
                  <a:lnTo>
                    <a:pt x="1408176" y="208788"/>
                  </a:lnTo>
                  <a:lnTo>
                    <a:pt x="1418844" y="168783"/>
                  </a:lnTo>
                  <a:close/>
                </a:path>
                <a:path w="1420495" h="335279">
                  <a:moveTo>
                    <a:pt x="1420368" y="163068"/>
                  </a:moveTo>
                  <a:lnTo>
                    <a:pt x="1420368" y="161544"/>
                  </a:lnTo>
                  <a:lnTo>
                    <a:pt x="1408176" y="115824"/>
                  </a:lnTo>
                  <a:lnTo>
                    <a:pt x="1406652" y="115824"/>
                  </a:lnTo>
                  <a:lnTo>
                    <a:pt x="1418644" y="162293"/>
                  </a:lnTo>
                  <a:lnTo>
                    <a:pt x="1418844" y="161544"/>
                  </a:lnTo>
                  <a:lnTo>
                    <a:pt x="1418844" y="168783"/>
                  </a:lnTo>
                  <a:lnTo>
                    <a:pt x="1420368" y="163068"/>
                  </a:lnTo>
                  <a:close/>
                </a:path>
                <a:path w="1420495" h="335279">
                  <a:moveTo>
                    <a:pt x="1418844" y="163068"/>
                  </a:moveTo>
                  <a:lnTo>
                    <a:pt x="1418844" y="161544"/>
                  </a:lnTo>
                  <a:lnTo>
                    <a:pt x="1418644" y="162293"/>
                  </a:lnTo>
                  <a:lnTo>
                    <a:pt x="1418844" y="16306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5354698" y="5537705"/>
            <a:ext cx="857885" cy="32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marR="5080" indent="-151130">
              <a:lnSpc>
                <a:spcPct val="11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[1,11] </a:t>
            </a:r>
            <a:r>
              <a:rPr sz="900" spc="-5" dirty="0">
                <a:latin typeface="Arial"/>
                <a:cs typeface="Arial"/>
              </a:rPr>
              <a:t>ATM</a:t>
            </a:r>
            <a:r>
              <a:rPr sz="900" spc="-114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nakit  </a:t>
            </a:r>
            <a:r>
              <a:rPr sz="900" spc="-5" dirty="0">
                <a:latin typeface="Arial"/>
                <a:cs typeface="Arial"/>
              </a:rPr>
              <a:t>parayı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verdi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5169270" y="5301996"/>
            <a:ext cx="1202690" cy="1178560"/>
            <a:chOff x="5169270" y="5301996"/>
            <a:chExt cx="1202690" cy="1178560"/>
          </a:xfrm>
        </p:grpSpPr>
        <p:sp>
          <p:nvSpPr>
            <p:cNvPr id="128" name="object 128"/>
            <p:cNvSpPr/>
            <p:nvPr/>
          </p:nvSpPr>
          <p:spPr>
            <a:xfrm>
              <a:off x="5724006" y="5301996"/>
              <a:ext cx="92964" cy="2438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724004" y="5902464"/>
              <a:ext cx="93345" cy="254635"/>
            </a:xfrm>
            <a:custGeom>
              <a:avLst/>
              <a:gdLst/>
              <a:ahLst/>
              <a:cxnLst/>
              <a:rect l="l" t="t" r="r" b="b"/>
              <a:pathLst>
                <a:path w="93345" h="254635">
                  <a:moveTo>
                    <a:pt x="92964" y="138684"/>
                  </a:moveTo>
                  <a:lnTo>
                    <a:pt x="91440" y="138684"/>
                  </a:lnTo>
                  <a:lnTo>
                    <a:pt x="47244" y="250647"/>
                  </a:lnTo>
                  <a:lnTo>
                    <a:pt x="47244" y="0"/>
                  </a:lnTo>
                  <a:lnTo>
                    <a:pt x="45720" y="0"/>
                  </a:lnTo>
                  <a:lnTo>
                    <a:pt x="45720" y="250634"/>
                  </a:lnTo>
                  <a:lnTo>
                    <a:pt x="1524" y="138671"/>
                  </a:lnTo>
                  <a:lnTo>
                    <a:pt x="0" y="138671"/>
                  </a:lnTo>
                  <a:lnTo>
                    <a:pt x="45720" y="254495"/>
                  </a:lnTo>
                  <a:lnTo>
                    <a:pt x="47244" y="254508"/>
                  </a:lnTo>
                  <a:lnTo>
                    <a:pt x="92964" y="13868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724006" y="5301996"/>
              <a:ext cx="92964" cy="2438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170794" y="6167627"/>
              <a:ext cx="1199515" cy="311150"/>
            </a:xfrm>
            <a:custGeom>
              <a:avLst/>
              <a:gdLst/>
              <a:ahLst/>
              <a:cxnLst/>
              <a:rect l="l" t="t" r="r" b="b"/>
              <a:pathLst>
                <a:path w="1199514" h="311150">
                  <a:moveTo>
                    <a:pt x="1199387" y="196595"/>
                  </a:moveTo>
                  <a:lnTo>
                    <a:pt x="1199387" y="115823"/>
                  </a:lnTo>
                  <a:lnTo>
                    <a:pt x="1176527" y="70103"/>
                  </a:lnTo>
                  <a:lnTo>
                    <a:pt x="1130807" y="35051"/>
                  </a:lnTo>
                  <a:lnTo>
                    <a:pt x="1083563" y="0"/>
                  </a:lnTo>
                  <a:lnTo>
                    <a:pt x="126491" y="0"/>
                  </a:lnTo>
                  <a:lnTo>
                    <a:pt x="70103" y="35051"/>
                  </a:lnTo>
                  <a:lnTo>
                    <a:pt x="35051" y="70103"/>
                  </a:lnTo>
                  <a:lnTo>
                    <a:pt x="12191" y="115823"/>
                  </a:lnTo>
                  <a:lnTo>
                    <a:pt x="0" y="149351"/>
                  </a:lnTo>
                  <a:lnTo>
                    <a:pt x="12191" y="196595"/>
                  </a:lnTo>
                  <a:lnTo>
                    <a:pt x="35051" y="243839"/>
                  </a:lnTo>
                  <a:lnTo>
                    <a:pt x="70103" y="275843"/>
                  </a:lnTo>
                  <a:lnTo>
                    <a:pt x="126491" y="310895"/>
                  </a:lnTo>
                  <a:lnTo>
                    <a:pt x="1083563" y="310895"/>
                  </a:lnTo>
                  <a:lnTo>
                    <a:pt x="1130807" y="275843"/>
                  </a:lnTo>
                  <a:lnTo>
                    <a:pt x="1176527" y="243839"/>
                  </a:lnTo>
                  <a:lnTo>
                    <a:pt x="1199387" y="19659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169270" y="6167628"/>
              <a:ext cx="1202690" cy="312420"/>
            </a:xfrm>
            <a:custGeom>
              <a:avLst/>
              <a:gdLst/>
              <a:ahLst/>
              <a:cxnLst/>
              <a:rect l="l" t="t" r="r" b="b"/>
              <a:pathLst>
                <a:path w="1202689" h="312420">
                  <a:moveTo>
                    <a:pt x="1202436" y="198120"/>
                  </a:moveTo>
                  <a:lnTo>
                    <a:pt x="1202436" y="115824"/>
                  </a:lnTo>
                  <a:lnTo>
                    <a:pt x="1178052" y="70104"/>
                  </a:lnTo>
                  <a:lnTo>
                    <a:pt x="1086612" y="0"/>
                  </a:lnTo>
                  <a:lnTo>
                    <a:pt x="128016" y="0"/>
                  </a:lnTo>
                  <a:lnTo>
                    <a:pt x="70104" y="35052"/>
                  </a:lnTo>
                  <a:lnTo>
                    <a:pt x="35052" y="70104"/>
                  </a:lnTo>
                  <a:lnTo>
                    <a:pt x="13716" y="115824"/>
                  </a:lnTo>
                  <a:lnTo>
                    <a:pt x="0" y="149352"/>
                  </a:lnTo>
                  <a:lnTo>
                    <a:pt x="1524" y="154601"/>
                  </a:lnTo>
                  <a:lnTo>
                    <a:pt x="1524" y="149352"/>
                  </a:lnTo>
                  <a:lnTo>
                    <a:pt x="15240" y="115824"/>
                  </a:lnTo>
                  <a:lnTo>
                    <a:pt x="36576" y="70104"/>
                  </a:lnTo>
                  <a:lnTo>
                    <a:pt x="71628" y="35052"/>
                  </a:lnTo>
                  <a:lnTo>
                    <a:pt x="71628" y="36576"/>
                  </a:lnTo>
                  <a:lnTo>
                    <a:pt x="128016" y="1524"/>
                  </a:lnTo>
                  <a:lnTo>
                    <a:pt x="1085088" y="1524"/>
                  </a:lnTo>
                  <a:lnTo>
                    <a:pt x="1130808" y="36576"/>
                  </a:lnTo>
                  <a:lnTo>
                    <a:pt x="1176528" y="70104"/>
                  </a:lnTo>
                  <a:lnTo>
                    <a:pt x="1200912" y="115824"/>
                  </a:lnTo>
                  <a:lnTo>
                    <a:pt x="1200912" y="200977"/>
                  </a:lnTo>
                  <a:lnTo>
                    <a:pt x="1202436" y="198120"/>
                  </a:lnTo>
                  <a:close/>
                </a:path>
                <a:path w="1202689" h="312420">
                  <a:moveTo>
                    <a:pt x="1200912" y="200977"/>
                  </a:moveTo>
                  <a:lnTo>
                    <a:pt x="1200912" y="196596"/>
                  </a:lnTo>
                  <a:lnTo>
                    <a:pt x="1176528" y="242316"/>
                  </a:lnTo>
                  <a:lnTo>
                    <a:pt x="1130808" y="275844"/>
                  </a:lnTo>
                  <a:lnTo>
                    <a:pt x="1085088" y="310896"/>
                  </a:lnTo>
                  <a:lnTo>
                    <a:pt x="128016" y="310896"/>
                  </a:lnTo>
                  <a:lnTo>
                    <a:pt x="71628" y="275844"/>
                  </a:lnTo>
                  <a:lnTo>
                    <a:pt x="36576" y="242316"/>
                  </a:lnTo>
                  <a:lnTo>
                    <a:pt x="15240" y="196596"/>
                  </a:lnTo>
                  <a:lnTo>
                    <a:pt x="1524" y="149352"/>
                  </a:lnTo>
                  <a:lnTo>
                    <a:pt x="1524" y="154601"/>
                  </a:lnTo>
                  <a:lnTo>
                    <a:pt x="13716" y="196596"/>
                  </a:lnTo>
                  <a:lnTo>
                    <a:pt x="13716" y="198120"/>
                  </a:lnTo>
                  <a:lnTo>
                    <a:pt x="35052" y="243840"/>
                  </a:lnTo>
                  <a:lnTo>
                    <a:pt x="70104" y="277368"/>
                  </a:lnTo>
                  <a:lnTo>
                    <a:pt x="128016" y="312420"/>
                  </a:lnTo>
                  <a:lnTo>
                    <a:pt x="1086612" y="312420"/>
                  </a:lnTo>
                  <a:lnTo>
                    <a:pt x="1132332" y="277368"/>
                  </a:lnTo>
                  <a:lnTo>
                    <a:pt x="1178052" y="243840"/>
                  </a:lnTo>
                  <a:lnTo>
                    <a:pt x="1200912" y="200977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5363842" y="6139685"/>
            <a:ext cx="837565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marR="5080" indent="-215265">
              <a:lnSpc>
                <a:spcPct val="1089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[1,12] </a:t>
            </a:r>
            <a:r>
              <a:rPr sz="900" spc="-5" dirty="0">
                <a:latin typeface="Arial"/>
                <a:cs typeface="Arial"/>
              </a:rPr>
              <a:t>ATM</a:t>
            </a:r>
            <a:r>
              <a:rPr sz="900" spc="-1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kartı  </a:t>
            </a:r>
            <a:r>
              <a:rPr sz="900" spc="-5" dirty="0">
                <a:latin typeface="Arial"/>
                <a:cs typeface="Arial"/>
              </a:rPr>
              <a:t>iade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etti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4606914" y="3777996"/>
            <a:ext cx="3275329" cy="3278504"/>
            <a:chOff x="4606914" y="3777996"/>
            <a:chExt cx="3275329" cy="3278504"/>
          </a:xfrm>
        </p:grpSpPr>
        <p:sp>
          <p:nvSpPr>
            <p:cNvPr id="135" name="object 135"/>
            <p:cNvSpPr/>
            <p:nvPr/>
          </p:nvSpPr>
          <p:spPr>
            <a:xfrm>
              <a:off x="5643232" y="5902464"/>
              <a:ext cx="254635" cy="1153795"/>
            </a:xfrm>
            <a:custGeom>
              <a:avLst/>
              <a:gdLst/>
              <a:ahLst/>
              <a:cxnLst/>
              <a:rect l="l" t="t" r="r" b="b"/>
              <a:pathLst>
                <a:path w="254635" h="1153795">
                  <a:moveTo>
                    <a:pt x="67056" y="903732"/>
                  </a:moveTo>
                  <a:lnTo>
                    <a:pt x="36576" y="926592"/>
                  </a:lnTo>
                  <a:lnTo>
                    <a:pt x="9144" y="967740"/>
                  </a:lnTo>
                  <a:lnTo>
                    <a:pt x="6096" y="981456"/>
                  </a:lnTo>
                  <a:lnTo>
                    <a:pt x="1524" y="993648"/>
                  </a:lnTo>
                  <a:lnTo>
                    <a:pt x="0" y="1007364"/>
                  </a:lnTo>
                  <a:lnTo>
                    <a:pt x="0" y="1033272"/>
                  </a:lnTo>
                  <a:lnTo>
                    <a:pt x="1524" y="1046988"/>
                  </a:lnTo>
                  <a:lnTo>
                    <a:pt x="6096" y="1060704"/>
                  </a:lnTo>
                  <a:lnTo>
                    <a:pt x="9144" y="1072896"/>
                  </a:lnTo>
                  <a:lnTo>
                    <a:pt x="36576" y="1114044"/>
                  </a:lnTo>
                  <a:lnTo>
                    <a:pt x="67056" y="1136904"/>
                  </a:lnTo>
                  <a:lnTo>
                    <a:pt x="56388" y="1129284"/>
                  </a:lnTo>
                  <a:lnTo>
                    <a:pt x="38100" y="1114044"/>
                  </a:lnTo>
                  <a:lnTo>
                    <a:pt x="10668" y="1071372"/>
                  </a:lnTo>
                  <a:lnTo>
                    <a:pt x="7620" y="1059180"/>
                  </a:lnTo>
                  <a:lnTo>
                    <a:pt x="3048" y="1046988"/>
                  </a:lnTo>
                  <a:lnTo>
                    <a:pt x="1524" y="1033272"/>
                  </a:lnTo>
                  <a:lnTo>
                    <a:pt x="1524" y="1007364"/>
                  </a:lnTo>
                  <a:lnTo>
                    <a:pt x="3048" y="993648"/>
                  </a:lnTo>
                  <a:lnTo>
                    <a:pt x="7620" y="981456"/>
                  </a:lnTo>
                  <a:lnTo>
                    <a:pt x="10668" y="969264"/>
                  </a:lnTo>
                  <a:lnTo>
                    <a:pt x="30480" y="935736"/>
                  </a:lnTo>
                  <a:lnTo>
                    <a:pt x="56388" y="911352"/>
                  </a:lnTo>
                  <a:lnTo>
                    <a:pt x="67056" y="903732"/>
                  </a:lnTo>
                  <a:close/>
                </a:path>
                <a:path w="254635" h="1153795">
                  <a:moveTo>
                    <a:pt x="173736" y="138684"/>
                  </a:moveTo>
                  <a:lnTo>
                    <a:pt x="172212" y="138684"/>
                  </a:lnTo>
                  <a:lnTo>
                    <a:pt x="128016" y="250647"/>
                  </a:lnTo>
                  <a:lnTo>
                    <a:pt x="128016" y="0"/>
                  </a:lnTo>
                  <a:lnTo>
                    <a:pt x="126492" y="0"/>
                  </a:lnTo>
                  <a:lnTo>
                    <a:pt x="126492" y="250634"/>
                  </a:lnTo>
                  <a:lnTo>
                    <a:pt x="82296" y="138671"/>
                  </a:lnTo>
                  <a:lnTo>
                    <a:pt x="80772" y="138671"/>
                  </a:lnTo>
                  <a:lnTo>
                    <a:pt x="126492" y="254495"/>
                  </a:lnTo>
                  <a:lnTo>
                    <a:pt x="128016" y="254508"/>
                  </a:lnTo>
                  <a:lnTo>
                    <a:pt x="173736" y="138684"/>
                  </a:lnTo>
                  <a:close/>
                </a:path>
                <a:path w="254635" h="1153795">
                  <a:moveTo>
                    <a:pt x="225552" y="935736"/>
                  </a:moveTo>
                  <a:lnTo>
                    <a:pt x="188976" y="903732"/>
                  </a:lnTo>
                  <a:lnTo>
                    <a:pt x="152400" y="890016"/>
                  </a:lnTo>
                  <a:lnTo>
                    <a:pt x="140208" y="886968"/>
                  </a:lnTo>
                  <a:lnTo>
                    <a:pt x="128612" y="886968"/>
                  </a:lnTo>
                  <a:lnTo>
                    <a:pt x="173736" y="772668"/>
                  </a:lnTo>
                  <a:lnTo>
                    <a:pt x="172212" y="772668"/>
                  </a:lnTo>
                  <a:lnTo>
                    <a:pt x="128016" y="883158"/>
                  </a:lnTo>
                  <a:lnTo>
                    <a:pt x="128016" y="588264"/>
                  </a:lnTo>
                  <a:lnTo>
                    <a:pt x="126492" y="588264"/>
                  </a:lnTo>
                  <a:lnTo>
                    <a:pt x="126492" y="883145"/>
                  </a:lnTo>
                  <a:lnTo>
                    <a:pt x="82296" y="772655"/>
                  </a:lnTo>
                  <a:lnTo>
                    <a:pt x="80772" y="774179"/>
                  </a:lnTo>
                  <a:lnTo>
                    <a:pt x="125882" y="886968"/>
                  </a:lnTo>
                  <a:lnTo>
                    <a:pt x="114300" y="886968"/>
                  </a:lnTo>
                  <a:lnTo>
                    <a:pt x="89916" y="893064"/>
                  </a:lnTo>
                  <a:lnTo>
                    <a:pt x="77724" y="897636"/>
                  </a:lnTo>
                  <a:lnTo>
                    <a:pt x="67056" y="903732"/>
                  </a:lnTo>
                  <a:lnTo>
                    <a:pt x="77724" y="899160"/>
                  </a:lnTo>
                  <a:lnTo>
                    <a:pt x="89916" y="894588"/>
                  </a:lnTo>
                  <a:lnTo>
                    <a:pt x="114300" y="888492"/>
                  </a:lnTo>
                  <a:lnTo>
                    <a:pt x="126492" y="888492"/>
                  </a:lnTo>
                  <a:lnTo>
                    <a:pt x="128016" y="888492"/>
                  </a:lnTo>
                  <a:lnTo>
                    <a:pt x="140208" y="888492"/>
                  </a:lnTo>
                  <a:lnTo>
                    <a:pt x="164592" y="894588"/>
                  </a:lnTo>
                  <a:lnTo>
                    <a:pt x="176784" y="899160"/>
                  </a:lnTo>
                  <a:lnTo>
                    <a:pt x="187452" y="903732"/>
                  </a:lnTo>
                  <a:lnTo>
                    <a:pt x="198120" y="911352"/>
                  </a:lnTo>
                  <a:lnTo>
                    <a:pt x="216408" y="926592"/>
                  </a:lnTo>
                  <a:lnTo>
                    <a:pt x="225552" y="935736"/>
                  </a:lnTo>
                  <a:close/>
                </a:path>
                <a:path w="254635" h="1153795">
                  <a:moveTo>
                    <a:pt x="254508" y="1007364"/>
                  </a:moveTo>
                  <a:lnTo>
                    <a:pt x="245364" y="967740"/>
                  </a:lnTo>
                  <a:lnTo>
                    <a:pt x="225552" y="935736"/>
                  </a:lnTo>
                  <a:lnTo>
                    <a:pt x="237744" y="957072"/>
                  </a:lnTo>
                  <a:lnTo>
                    <a:pt x="243840" y="969264"/>
                  </a:lnTo>
                  <a:lnTo>
                    <a:pt x="248412" y="981456"/>
                  </a:lnTo>
                  <a:lnTo>
                    <a:pt x="251460" y="993648"/>
                  </a:lnTo>
                  <a:lnTo>
                    <a:pt x="252984" y="1007364"/>
                  </a:lnTo>
                  <a:lnTo>
                    <a:pt x="252984" y="1033272"/>
                  </a:lnTo>
                  <a:lnTo>
                    <a:pt x="243840" y="1071372"/>
                  </a:lnTo>
                  <a:lnTo>
                    <a:pt x="224028" y="1104900"/>
                  </a:lnTo>
                  <a:lnTo>
                    <a:pt x="187452" y="1136904"/>
                  </a:lnTo>
                  <a:lnTo>
                    <a:pt x="140208" y="1152144"/>
                  </a:lnTo>
                  <a:lnTo>
                    <a:pt x="114300" y="1152144"/>
                  </a:lnTo>
                  <a:lnTo>
                    <a:pt x="89916" y="1146048"/>
                  </a:lnTo>
                  <a:lnTo>
                    <a:pt x="77724" y="1141476"/>
                  </a:lnTo>
                  <a:lnTo>
                    <a:pt x="67056" y="1136904"/>
                  </a:lnTo>
                  <a:lnTo>
                    <a:pt x="77724" y="1143000"/>
                  </a:lnTo>
                  <a:lnTo>
                    <a:pt x="89916" y="1147572"/>
                  </a:lnTo>
                  <a:lnTo>
                    <a:pt x="114300" y="1153668"/>
                  </a:lnTo>
                  <a:lnTo>
                    <a:pt x="140208" y="1153668"/>
                  </a:lnTo>
                  <a:lnTo>
                    <a:pt x="176784" y="1143000"/>
                  </a:lnTo>
                  <a:lnTo>
                    <a:pt x="217932" y="1114044"/>
                  </a:lnTo>
                  <a:lnTo>
                    <a:pt x="245364" y="1072896"/>
                  </a:lnTo>
                  <a:lnTo>
                    <a:pt x="254508" y="1033272"/>
                  </a:lnTo>
                  <a:lnTo>
                    <a:pt x="254508" y="100736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678287" y="6824472"/>
              <a:ext cx="185928" cy="1981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724004" y="3778008"/>
              <a:ext cx="2158365" cy="3013075"/>
            </a:xfrm>
            <a:custGeom>
              <a:avLst/>
              <a:gdLst/>
              <a:ahLst/>
              <a:cxnLst/>
              <a:rect l="l" t="t" r="r" b="b"/>
              <a:pathLst>
                <a:path w="2158365" h="3013075">
                  <a:moveTo>
                    <a:pt x="92964" y="2897124"/>
                  </a:moveTo>
                  <a:lnTo>
                    <a:pt x="91440" y="2897124"/>
                  </a:lnTo>
                  <a:lnTo>
                    <a:pt x="47244" y="3007614"/>
                  </a:lnTo>
                  <a:lnTo>
                    <a:pt x="47244" y="2712720"/>
                  </a:lnTo>
                  <a:lnTo>
                    <a:pt x="45720" y="2712720"/>
                  </a:lnTo>
                  <a:lnTo>
                    <a:pt x="45720" y="3007601"/>
                  </a:lnTo>
                  <a:lnTo>
                    <a:pt x="1524" y="2897111"/>
                  </a:lnTo>
                  <a:lnTo>
                    <a:pt x="0" y="2898635"/>
                  </a:lnTo>
                  <a:lnTo>
                    <a:pt x="45720" y="3012935"/>
                  </a:lnTo>
                  <a:lnTo>
                    <a:pt x="47244" y="3012948"/>
                  </a:lnTo>
                  <a:lnTo>
                    <a:pt x="92964" y="2897124"/>
                  </a:lnTo>
                  <a:close/>
                </a:path>
                <a:path w="2158365" h="3013075">
                  <a:moveTo>
                    <a:pt x="2157984" y="0"/>
                  </a:moveTo>
                  <a:lnTo>
                    <a:pt x="2156460" y="0"/>
                  </a:lnTo>
                  <a:lnTo>
                    <a:pt x="2156460" y="786384"/>
                  </a:lnTo>
                  <a:lnTo>
                    <a:pt x="324612" y="786384"/>
                  </a:lnTo>
                  <a:lnTo>
                    <a:pt x="324612" y="787908"/>
                  </a:lnTo>
                  <a:lnTo>
                    <a:pt x="2157984" y="787908"/>
                  </a:lnTo>
                  <a:lnTo>
                    <a:pt x="2157984" y="786384"/>
                  </a:lnTo>
                  <a:lnTo>
                    <a:pt x="2157984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4606914" y="3793235"/>
              <a:ext cx="2339340" cy="346075"/>
            </a:xfrm>
            <a:custGeom>
              <a:avLst/>
              <a:gdLst/>
              <a:ahLst/>
              <a:cxnLst/>
              <a:rect l="l" t="t" r="r" b="b"/>
              <a:pathLst>
                <a:path w="2339340" h="346075">
                  <a:moveTo>
                    <a:pt x="2339339" y="172211"/>
                  </a:moveTo>
                  <a:lnTo>
                    <a:pt x="2328671" y="126491"/>
                  </a:lnTo>
                  <a:lnTo>
                    <a:pt x="2305811" y="80771"/>
                  </a:lnTo>
                  <a:lnTo>
                    <a:pt x="2258567" y="35051"/>
                  </a:lnTo>
                  <a:lnTo>
                    <a:pt x="2202179" y="0"/>
                  </a:lnTo>
                  <a:lnTo>
                    <a:pt x="138683" y="0"/>
                  </a:lnTo>
                  <a:lnTo>
                    <a:pt x="79247" y="35051"/>
                  </a:lnTo>
                  <a:lnTo>
                    <a:pt x="33527" y="80771"/>
                  </a:lnTo>
                  <a:lnTo>
                    <a:pt x="10667" y="126491"/>
                  </a:lnTo>
                  <a:lnTo>
                    <a:pt x="0" y="172211"/>
                  </a:lnTo>
                  <a:lnTo>
                    <a:pt x="10667" y="219455"/>
                  </a:lnTo>
                  <a:lnTo>
                    <a:pt x="33527" y="265175"/>
                  </a:lnTo>
                  <a:lnTo>
                    <a:pt x="79247" y="310895"/>
                  </a:lnTo>
                  <a:lnTo>
                    <a:pt x="138683" y="345947"/>
                  </a:lnTo>
                  <a:lnTo>
                    <a:pt x="2202179" y="345947"/>
                  </a:lnTo>
                  <a:lnTo>
                    <a:pt x="2258567" y="310895"/>
                  </a:lnTo>
                  <a:lnTo>
                    <a:pt x="2305811" y="265175"/>
                  </a:lnTo>
                  <a:lnTo>
                    <a:pt x="2328671" y="219455"/>
                  </a:lnTo>
                  <a:lnTo>
                    <a:pt x="2339339" y="17221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4606915" y="3791712"/>
              <a:ext cx="2341245" cy="347980"/>
            </a:xfrm>
            <a:custGeom>
              <a:avLst/>
              <a:gdLst/>
              <a:ahLst/>
              <a:cxnLst/>
              <a:rect l="l" t="t" r="r" b="b"/>
              <a:pathLst>
                <a:path w="2341245" h="347979">
                  <a:moveTo>
                    <a:pt x="33528" y="82296"/>
                  </a:moveTo>
                  <a:lnTo>
                    <a:pt x="32004" y="82296"/>
                  </a:lnTo>
                  <a:lnTo>
                    <a:pt x="10668" y="128016"/>
                  </a:lnTo>
                  <a:lnTo>
                    <a:pt x="0" y="173736"/>
                  </a:lnTo>
                  <a:lnTo>
                    <a:pt x="0" y="175260"/>
                  </a:lnTo>
                  <a:lnTo>
                    <a:pt x="1524" y="181791"/>
                  </a:lnTo>
                  <a:lnTo>
                    <a:pt x="1524" y="173736"/>
                  </a:lnTo>
                  <a:lnTo>
                    <a:pt x="1698" y="174485"/>
                  </a:lnTo>
                  <a:lnTo>
                    <a:pt x="12192" y="128016"/>
                  </a:lnTo>
                  <a:lnTo>
                    <a:pt x="33528" y="82296"/>
                  </a:lnTo>
                  <a:close/>
                </a:path>
                <a:path w="2341245" h="347979">
                  <a:moveTo>
                    <a:pt x="1698" y="174485"/>
                  </a:moveTo>
                  <a:lnTo>
                    <a:pt x="1524" y="173736"/>
                  </a:lnTo>
                  <a:lnTo>
                    <a:pt x="1524" y="175260"/>
                  </a:lnTo>
                  <a:lnTo>
                    <a:pt x="1698" y="174485"/>
                  </a:lnTo>
                  <a:close/>
                </a:path>
                <a:path w="2341245" h="347979">
                  <a:moveTo>
                    <a:pt x="33528" y="266700"/>
                  </a:moveTo>
                  <a:lnTo>
                    <a:pt x="12192" y="219456"/>
                  </a:lnTo>
                  <a:lnTo>
                    <a:pt x="1698" y="174485"/>
                  </a:lnTo>
                  <a:lnTo>
                    <a:pt x="1524" y="175260"/>
                  </a:lnTo>
                  <a:lnTo>
                    <a:pt x="1524" y="181791"/>
                  </a:lnTo>
                  <a:lnTo>
                    <a:pt x="10668" y="220980"/>
                  </a:lnTo>
                  <a:lnTo>
                    <a:pt x="32004" y="266700"/>
                  </a:lnTo>
                  <a:lnTo>
                    <a:pt x="33528" y="266700"/>
                  </a:lnTo>
                  <a:close/>
                </a:path>
                <a:path w="2341245" h="347979">
                  <a:moveTo>
                    <a:pt x="2340864" y="175260"/>
                  </a:moveTo>
                  <a:lnTo>
                    <a:pt x="2340864" y="173736"/>
                  </a:lnTo>
                  <a:lnTo>
                    <a:pt x="2330196" y="128016"/>
                  </a:lnTo>
                  <a:lnTo>
                    <a:pt x="2305812" y="82296"/>
                  </a:lnTo>
                  <a:lnTo>
                    <a:pt x="2260092" y="35052"/>
                  </a:lnTo>
                  <a:lnTo>
                    <a:pt x="2202180" y="0"/>
                  </a:lnTo>
                  <a:lnTo>
                    <a:pt x="137160" y="0"/>
                  </a:lnTo>
                  <a:lnTo>
                    <a:pt x="79248" y="35052"/>
                  </a:lnTo>
                  <a:lnTo>
                    <a:pt x="33528" y="82296"/>
                  </a:lnTo>
                  <a:lnTo>
                    <a:pt x="79248" y="38050"/>
                  </a:lnTo>
                  <a:lnTo>
                    <a:pt x="79248" y="36576"/>
                  </a:lnTo>
                  <a:lnTo>
                    <a:pt x="138684" y="1524"/>
                  </a:lnTo>
                  <a:lnTo>
                    <a:pt x="2202180" y="1524"/>
                  </a:lnTo>
                  <a:lnTo>
                    <a:pt x="2258568" y="36576"/>
                  </a:lnTo>
                  <a:lnTo>
                    <a:pt x="2304288" y="82296"/>
                  </a:lnTo>
                  <a:lnTo>
                    <a:pt x="2328672" y="128016"/>
                  </a:lnTo>
                  <a:lnTo>
                    <a:pt x="2339165" y="174485"/>
                  </a:lnTo>
                  <a:lnTo>
                    <a:pt x="2339340" y="173736"/>
                  </a:lnTo>
                  <a:lnTo>
                    <a:pt x="2339340" y="181791"/>
                  </a:lnTo>
                  <a:lnTo>
                    <a:pt x="2340864" y="175260"/>
                  </a:lnTo>
                  <a:close/>
                </a:path>
                <a:path w="2341245" h="347979">
                  <a:moveTo>
                    <a:pt x="80772" y="312420"/>
                  </a:moveTo>
                  <a:lnTo>
                    <a:pt x="33528" y="265176"/>
                  </a:lnTo>
                  <a:lnTo>
                    <a:pt x="33528" y="266700"/>
                  </a:lnTo>
                  <a:lnTo>
                    <a:pt x="79248" y="312420"/>
                  </a:lnTo>
                  <a:lnTo>
                    <a:pt x="80772" y="312420"/>
                  </a:lnTo>
                  <a:close/>
                </a:path>
                <a:path w="2341245" h="347979">
                  <a:moveTo>
                    <a:pt x="80772" y="36576"/>
                  </a:moveTo>
                  <a:lnTo>
                    <a:pt x="79248" y="36576"/>
                  </a:lnTo>
                  <a:lnTo>
                    <a:pt x="79248" y="38050"/>
                  </a:lnTo>
                  <a:lnTo>
                    <a:pt x="80772" y="36576"/>
                  </a:lnTo>
                  <a:close/>
                </a:path>
                <a:path w="2341245" h="347979">
                  <a:moveTo>
                    <a:pt x="138684" y="347472"/>
                  </a:moveTo>
                  <a:lnTo>
                    <a:pt x="79248" y="312420"/>
                  </a:lnTo>
                  <a:lnTo>
                    <a:pt x="137160" y="347472"/>
                  </a:lnTo>
                  <a:lnTo>
                    <a:pt x="138684" y="347472"/>
                  </a:lnTo>
                  <a:close/>
                </a:path>
                <a:path w="2341245" h="347979">
                  <a:moveTo>
                    <a:pt x="2202180" y="347472"/>
                  </a:moveTo>
                  <a:lnTo>
                    <a:pt x="2202180" y="345948"/>
                  </a:lnTo>
                  <a:lnTo>
                    <a:pt x="138684" y="345948"/>
                  </a:lnTo>
                  <a:lnTo>
                    <a:pt x="138684" y="347472"/>
                  </a:lnTo>
                  <a:lnTo>
                    <a:pt x="2202180" y="347472"/>
                  </a:lnTo>
                  <a:close/>
                </a:path>
                <a:path w="2341245" h="347979">
                  <a:moveTo>
                    <a:pt x="2339340" y="181791"/>
                  </a:moveTo>
                  <a:lnTo>
                    <a:pt x="2339340" y="175260"/>
                  </a:lnTo>
                  <a:lnTo>
                    <a:pt x="2339165" y="174485"/>
                  </a:lnTo>
                  <a:lnTo>
                    <a:pt x="2328672" y="219456"/>
                  </a:lnTo>
                  <a:lnTo>
                    <a:pt x="2304288" y="266700"/>
                  </a:lnTo>
                  <a:lnTo>
                    <a:pt x="2304288" y="265176"/>
                  </a:lnTo>
                  <a:lnTo>
                    <a:pt x="2258568" y="312420"/>
                  </a:lnTo>
                  <a:lnTo>
                    <a:pt x="2202180" y="347472"/>
                  </a:lnTo>
                  <a:lnTo>
                    <a:pt x="2260092" y="312420"/>
                  </a:lnTo>
                  <a:lnTo>
                    <a:pt x="2305812" y="266700"/>
                  </a:lnTo>
                  <a:lnTo>
                    <a:pt x="2330196" y="220980"/>
                  </a:lnTo>
                  <a:lnTo>
                    <a:pt x="2339340" y="181791"/>
                  </a:lnTo>
                  <a:close/>
                </a:path>
                <a:path w="2341245" h="347979">
                  <a:moveTo>
                    <a:pt x="2339340" y="175260"/>
                  </a:moveTo>
                  <a:lnTo>
                    <a:pt x="2339340" y="173736"/>
                  </a:lnTo>
                  <a:lnTo>
                    <a:pt x="2339165" y="174485"/>
                  </a:lnTo>
                  <a:lnTo>
                    <a:pt x="2339340" y="17526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0" name="object 140"/>
          <p:cNvSpPr txBox="1"/>
          <p:nvPr/>
        </p:nvSpPr>
        <p:spPr>
          <a:xfrm>
            <a:off x="5987158" y="6773669"/>
            <a:ext cx="1097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[1] </a:t>
            </a:r>
            <a:r>
              <a:rPr sz="900" spc="-5" dirty="0">
                <a:latin typeface="Arial"/>
                <a:cs typeface="Arial"/>
              </a:rPr>
              <a:t>Para </a:t>
            </a:r>
            <a:r>
              <a:rPr sz="900" dirty="0">
                <a:latin typeface="Arial"/>
                <a:cs typeface="Arial"/>
              </a:rPr>
              <a:t>Çekme,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Bitiş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4879211" y="3751578"/>
            <a:ext cx="1829435" cy="34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" marR="5080" indent="-86995">
              <a:lnSpc>
                <a:spcPct val="1178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[1,9] </a:t>
            </a:r>
            <a:r>
              <a:rPr sz="900" spc="-5" dirty="0">
                <a:latin typeface="Arial"/>
                <a:cs typeface="Arial"/>
              </a:rPr>
              <a:t>Merkezi Banka </a:t>
            </a:r>
            <a:r>
              <a:rPr sz="900" dirty="0">
                <a:latin typeface="Arial"/>
                <a:cs typeface="Arial"/>
              </a:rPr>
              <a:t>Sistemi,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Banka  Müşterisi'nin </a:t>
            </a:r>
            <a:r>
              <a:rPr sz="900" dirty="0">
                <a:latin typeface="Arial"/>
                <a:cs typeface="Arial"/>
              </a:rPr>
              <a:t>hesabını kontrol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etti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4466706" y="3777996"/>
            <a:ext cx="1350645" cy="3093720"/>
            <a:chOff x="4466706" y="3777996"/>
            <a:chExt cx="1350645" cy="3093720"/>
          </a:xfrm>
        </p:grpSpPr>
        <p:sp>
          <p:nvSpPr>
            <p:cNvPr id="143" name="object 143"/>
            <p:cNvSpPr/>
            <p:nvPr/>
          </p:nvSpPr>
          <p:spPr>
            <a:xfrm>
              <a:off x="4466704" y="3778008"/>
              <a:ext cx="1350645" cy="3093720"/>
            </a:xfrm>
            <a:custGeom>
              <a:avLst/>
              <a:gdLst/>
              <a:ahLst/>
              <a:cxnLst/>
              <a:rect l="l" t="t" r="r" b="b"/>
              <a:pathLst>
                <a:path w="1350645" h="3093720">
                  <a:moveTo>
                    <a:pt x="1524" y="3092196"/>
                  </a:moveTo>
                  <a:lnTo>
                    <a:pt x="0" y="3093720"/>
                  </a:lnTo>
                  <a:lnTo>
                    <a:pt x="1524" y="3093720"/>
                  </a:lnTo>
                  <a:lnTo>
                    <a:pt x="1524" y="3092196"/>
                  </a:lnTo>
                  <a:close/>
                </a:path>
                <a:path w="1350645" h="3093720">
                  <a:moveTo>
                    <a:pt x="1524" y="0"/>
                  </a:moveTo>
                  <a:lnTo>
                    <a:pt x="0" y="0"/>
                  </a:lnTo>
                  <a:lnTo>
                    <a:pt x="0" y="3092196"/>
                  </a:lnTo>
                  <a:lnTo>
                    <a:pt x="1524" y="3092196"/>
                  </a:lnTo>
                  <a:lnTo>
                    <a:pt x="1524" y="0"/>
                  </a:lnTo>
                  <a:close/>
                </a:path>
                <a:path w="1350645" h="3093720">
                  <a:moveTo>
                    <a:pt x="1305737" y="0"/>
                  </a:moveTo>
                  <a:lnTo>
                    <a:pt x="1303934" y="0"/>
                  </a:lnTo>
                  <a:lnTo>
                    <a:pt x="1303629" y="0"/>
                  </a:lnTo>
                  <a:lnTo>
                    <a:pt x="1303020" y="0"/>
                  </a:lnTo>
                  <a:lnTo>
                    <a:pt x="1301800" y="0"/>
                  </a:lnTo>
                  <a:lnTo>
                    <a:pt x="1303020" y="3048"/>
                  </a:lnTo>
                  <a:lnTo>
                    <a:pt x="1304544" y="3048"/>
                  </a:lnTo>
                  <a:lnTo>
                    <a:pt x="1305737" y="0"/>
                  </a:lnTo>
                  <a:close/>
                </a:path>
                <a:path w="1350645" h="3093720">
                  <a:moveTo>
                    <a:pt x="1350264" y="545592"/>
                  </a:moveTo>
                  <a:lnTo>
                    <a:pt x="1348740" y="544068"/>
                  </a:lnTo>
                  <a:lnTo>
                    <a:pt x="1304544" y="644245"/>
                  </a:lnTo>
                  <a:lnTo>
                    <a:pt x="1304544" y="371856"/>
                  </a:lnTo>
                  <a:lnTo>
                    <a:pt x="1303020" y="371856"/>
                  </a:lnTo>
                  <a:lnTo>
                    <a:pt x="1303020" y="644283"/>
                  </a:lnTo>
                  <a:lnTo>
                    <a:pt x="1258824" y="545579"/>
                  </a:lnTo>
                  <a:lnTo>
                    <a:pt x="1257300" y="545579"/>
                  </a:lnTo>
                  <a:lnTo>
                    <a:pt x="1303020" y="649211"/>
                  </a:lnTo>
                  <a:lnTo>
                    <a:pt x="1303769" y="648462"/>
                  </a:lnTo>
                  <a:lnTo>
                    <a:pt x="1304544" y="649224"/>
                  </a:lnTo>
                  <a:lnTo>
                    <a:pt x="1350264" y="54559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724006" y="4704588"/>
              <a:ext cx="92964" cy="2423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5" name="object 145"/>
          <p:cNvSpPr txBox="1"/>
          <p:nvPr/>
        </p:nvSpPr>
        <p:spPr>
          <a:xfrm>
            <a:off x="5470522" y="468731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E</a:t>
            </a:r>
            <a:r>
              <a:rPr sz="900" spc="-10" dirty="0">
                <a:latin typeface="Arial"/>
                <a:cs typeface="Arial"/>
              </a:rPr>
              <a:t>v</a:t>
            </a:r>
            <a:r>
              <a:rPr sz="900" spc="-5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6048616" y="3778008"/>
            <a:ext cx="1833880" cy="788035"/>
          </a:xfrm>
          <a:custGeom>
            <a:avLst/>
            <a:gdLst/>
            <a:ahLst/>
            <a:cxnLst/>
            <a:rect l="l" t="t" r="r" b="b"/>
            <a:pathLst>
              <a:path w="1833879" h="788035">
                <a:moveTo>
                  <a:pt x="1833372" y="0"/>
                </a:moveTo>
                <a:lnTo>
                  <a:pt x="1831848" y="0"/>
                </a:lnTo>
                <a:lnTo>
                  <a:pt x="1831848" y="786384"/>
                </a:lnTo>
                <a:lnTo>
                  <a:pt x="0" y="786384"/>
                </a:lnTo>
                <a:lnTo>
                  <a:pt x="0" y="787908"/>
                </a:lnTo>
                <a:lnTo>
                  <a:pt x="1833372" y="787908"/>
                </a:lnTo>
                <a:lnTo>
                  <a:pt x="1833372" y="786384"/>
                </a:lnTo>
                <a:lnTo>
                  <a:pt x="1833372" y="0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/>
          <p:nvPr/>
        </p:nvSpPr>
        <p:spPr>
          <a:xfrm>
            <a:off x="7419717" y="4583682"/>
            <a:ext cx="298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H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sz="900" spc="-10" dirty="0">
                <a:latin typeface="Arial"/>
                <a:cs typeface="Arial"/>
              </a:rPr>
              <a:t>y</a:t>
            </a:r>
            <a:r>
              <a:rPr sz="900" dirty="0">
                <a:latin typeface="Arial"/>
                <a:cs typeface="Arial"/>
              </a:rPr>
              <a:t>ır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921511"/>
            <a:ext cx="3722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Gereksinimler ve</a:t>
            </a:r>
            <a:r>
              <a:rPr spc="-25" dirty="0"/>
              <a:t> </a:t>
            </a:r>
            <a:r>
              <a:rPr spc="-5" dirty="0"/>
              <a:t>Test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67385" y="6790643"/>
            <a:ext cx="166370" cy="1689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spc="-10" dirty="0">
                <a:latin typeface="Arial"/>
                <a:cs typeface="Arial"/>
              </a:rPr>
              <a:t>3</a:t>
            </a:r>
            <a:r>
              <a:rPr sz="1000" spc="-5" dirty="0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800" y="1669795"/>
            <a:ext cx="7665084" cy="3001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7320" indent="-342900">
              <a:lnSpc>
                <a:spcPct val="100000"/>
              </a:lnSpc>
              <a:spcBef>
                <a:spcPts val="100"/>
              </a:spcBef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İşlevsel test </a:t>
            </a:r>
            <a:r>
              <a:rPr sz="2000" spc="-5" dirty="0">
                <a:latin typeface="Arial"/>
                <a:cs typeface="Arial"/>
              </a:rPr>
              <a:t>durumlarını </a:t>
            </a:r>
            <a:r>
              <a:rPr sz="2000" dirty="0">
                <a:latin typeface="Arial"/>
                <a:cs typeface="Arial"/>
              </a:rPr>
              <a:t>düşünürken </a:t>
            </a:r>
            <a:r>
              <a:rPr sz="2000" spc="-5" dirty="0">
                <a:latin typeface="Arial"/>
                <a:cs typeface="Arial"/>
              </a:rPr>
              <a:t>sistemin nasıl </a:t>
            </a:r>
            <a:r>
              <a:rPr sz="2000" dirty="0">
                <a:latin typeface="Arial"/>
                <a:cs typeface="Arial"/>
              </a:rPr>
              <a:t>davranacağı  </a:t>
            </a:r>
            <a:r>
              <a:rPr sz="2000" spc="-5" dirty="0">
                <a:latin typeface="Arial"/>
                <a:cs typeface="Arial"/>
              </a:rPr>
              <a:t>netleşir.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20065"/>
              </a:buClr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355600" marR="118110" indent="-342900">
              <a:lnSpc>
                <a:spcPct val="100000"/>
              </a:lnSpc>
              <a:spcBef>
                <a:spcPts val="5"/>
              </a:spcBef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Test </a:t>
            </a:r>
            <a:r>
              <a:rPr sz="2000" spc="-5" dirty="0">
                <a:latin typeface="Arial"/>
                <a:cs typeface="Arial"/>
              </a:rPr>
              <a:t>bakış açısı ile yaklaşıldığında </a:t>
            </a:r>
            <a:r>
              <a:rPr sz="2000" dirty="0">
                <a:latin typeface="Arial"/>
                <a:cs typeface="Arial"/>
              </a:rPr>
              <a:t>gereksinimlerdeki problemler  çok daha rahat </a:t>
            </a:r>
            <a:r>
              <a:rPr sz="2000" spc="-5" dirty="0">
                <a:latin typeface="Arial"/>
                <a:cs typeface="Arial"/>
              </a:rPr>
              <a:t>fark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edilebilir.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39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Beklenen davranışı/çıktıyı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tanımlayamayacaksınız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659999"/>
              </a:buClr>
              <a:buFont typeface="Arial"/>
              <a:buChar char="•"/>
            </a:pPr>
            <a:endParaRPr sz="265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Analiz ve </a:t>
            </a:r>
            <a:r>
              <a:rPr sz="2000" dirty="0">
                <a:latin typeface="Arial"/>
                <a:cs typeface="Arial"/>
              </a:rPr>
              <a:t>test ekiplerinin müşteri </a:t>
            </a:r>
            <a:r>
              <a:rPr sz="2000" spc="-5" dirty="0">
                <a:latin typeface="Arial"/>
                <a:cs typeface="Arial"/>
              </a:rPr>
              <a:t>ile </a:t>
            </a:r>
            <a:r>
              <a:rPr sz="2000" dirty="0">
                <a:latin typeface="Arial"/>
                <a:cs typeface="Arial"/>
              </a:rPr>
              <a:t>test </a:t>
            </a:r>
            <a:r>
              <a:rPr sz="2000" spc="-5" dirty="0">
                <a:latin typeface="Arial"/>
                <a:cs typeface="Arial"/>
              </a:rPr>
              <a:t>senaryolarının </a:t>
            </a:r>
            <a:r>
              <a:rPr sz="2000" dirty="0">
                <a:latin typeface="Arial"/>
                <a:cs typeface="Arial"/>
              </a:rPr>
              <a:t>üzerinden  geçmesi, </a:t>
            </a:r>
            <a:r>
              <a:rPr sz="2000" spc="-5" dirty="0">
                <a:latin typeface="Arial"/>
                <a:cs typeface="Arial"/>
              </a:rPr>
              <a:t>ortak bir vizyon </a:t>
            </a:r>
            <a:r>
              <a:rPr sz="2000" dirty="0">
                <a:latin typeface="Arial"/>
                <a:cs typeface="Arial"/>
              </a:rPr>
              <a:t>için çok </a:t>
            </a:r>
            <a:r>
              <a:rPr sz="2000" spc="-5" dirty="0">
                <a:latin typeface="Arial"/>
                <a:cs typeface="Arial"/>
              </a:rPr>
              <a:t>yararlı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olacaktır.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4683" y="1415789"/>
            <a:ext cx="10795" cy="2362835"/>
          </a:xfrm>
          <a:custGeom>
            <a:avLst/>
            <a:gdLst/>
            <a:ahLst/>
            <a:cxnLst/>
            <a:rect l="l" t="t" r="r" b="b"/>
            <a:pathLst>
              <a:path w="10795" h="2362835">
                <a:moveTo>
                  <a:pt x="0" y="0"/>
                </a:moveTo>
                <a:lnTo>
                  <a:pt x="0" y="2362206"/>
                </a:lnTo>
                <a:lnTo>
                  <a:pt x="10668" y="2362206"/>
                </a:lnTo>
                <a:lnTo>
                  <a:pt x="10668" y="0"/>
                </a:lnTo>
                <a:lnTo>
                  <a:pt x="0" y="0"/>
                </a:lnTo>
                <a:close/>
              </a:path>
            </a:pathLst>
          </a:custGeom>
          <a:solidFill>
            <a:srgbClr val="32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67562" y="3342132"/>
            <a:ext cx="201168" cy="201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52550" y="3342132"/>
            <a:ext cx="201168" cy="201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36014" y="3342132"/>
            <a:ext cx="201168" cy="201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67562" y="3625596"/>
            <a:ext cx="201168" cy="152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52550" y="3625596"/>
            <a:ext cx="201168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36014" y="3625596"/>
            <a:ext cx="201168" cy="15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21002" y="3625596"/>
            <a:ext cx="201168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8860" y="3165347"/>
            <a:ext cx="8229600" cy="7620"/>
          </a:xfrm>
          <a:custGeom>
            <a:avLst/>
            <a:gdLst/>
            <a:ahLst/>
            <a:cxnLst/>
            <a:rect l="l" t="t" r="r" b="b"/>
            <a:pathLst>
              <a:path w="8229600" h="7619">
                <a:moveTo>
                  <a:pt x="8229599" y="7619"/>
                </a:moveTo>
                <a:lnTo>
                  <a:pt x="8229599" y="0"/>
                </a:lnTo>
                <a:lnTo>
                  <a:pt x="0" y="0"/>
                </a:lnTo>
                <a:lnTo>
                  <a:pt x="0" y="7619"/>
                </a:lnTo>
                <a:lnTo>
                  <a:pt x="8229599" y="7619"/>
                </a:lnTo>
                <a:close/>
              </a:path>
            </a:pathLst>
          </a:custGeom>
          <a:solidFill>
            <a:srgbClr val="32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74340" y="1771903"/>
            <a:ext cx="53066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Yazılım </a:t>
            </a:r>
            <a:r>
              <a:rPr sz="3600" spc="35" dirty="0"/>
              <a:t>Ya</a:t>
            </a:r>
            <a:r>
              <a:rPr sz="3600" b="0" spc="35" dirty="0">
                <a:latin typeface="Arial"/>
                <a:cs typeface="Arial"/>
              </a:rPr>
              <a:t>ş</a:t>
            </a:r>
            <a:r>
              <a:rPr sz="3600" spc="35" dirty="0"/>
              <a:t>am</a:t>
            </a:r>
            <a:r>
              <a:rPr sz="3600" spc="-65" dirty="0"/>
              <a:t> </a:t>
            </a:r>
            <a:r>
              <a:rPr sz="3600" spc="-5" dirty="0"/>
              <a:t>Döngüsü</a:t>
            </a:r>
            <a:endParaRPr sz="3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3600" spc="-5" dirty="0"/>
              <a:t>Boyunca</a:t>
            </a:r>
            <a:r>
              <a:rPr sz="3600" spc="-85" dirty="0"/>
              <a:t> </a:t>
            </a:r>
            <a:r>
              <a:rPr sz="3600" spc="-5" dirty="0"/>
              <a:t>Test</a:t>
            </a:r>
            <a:endParaRPr sz="3600"/>
          </a:p>
        </p:txBody>
      </p:sp>
      <p:sp>
        <p:nvSpPr>
          <p:cNvPr id="12" name="object 12"/>
          <p:cNvSpPr/>
          <p:nvPr/>
        </p:nvSpPr>
        <p:spPr>
          <a:xfrm>
            <a:off x="8084683" y="3777996"/>
            <a:ext cx="10795" cy="2133600"/>
          </a:xfrm>
          <a:custGeom>
            <a:avLst/>
            <a:gdLst/>
            <a:ahLst/>
            <a:cxnLst/>
            <a:rect l="l" t="t" r="r" b="b"/>
            <a:pathLst>
              <a:path w="10795" h="2133600">
                <a:moveTo>
                  <a:pt x="10668" y="0"/>
                </a:moveTo>
                <a:lnTo>
                  <a:pt x="0" y="0"/>
                </a:lnTo>
                <a:lnTo>
                  <a:pt x="0" y="2133593"/>
                </a:lnTo>
                <a:lnTo>
                  <a:pt x="10668" y="2133593"/>
                </a:lnTo>
                <a:lnTo>
                  <a:pt x="10668" y="0"/>
                </a:lnTo>
                <a:close/>
              </a:path>
            </a:pathLst>
          </a:custGeom>
          <a:solidFill>
            <a:srgbClr val="32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83319" y="3777996"/>
            <a:ext cx="170180" cy="50800"/>
          </a:xfrm>
          <a:custGeom>
            <a:avLst/>
            <a:gdLst/>
            <a:ahLst/>
            <a:cxnLst/>
            <a:rect l="l" t="t" r="r" b="b"/>
            <a:pathLst>
              <a:path w="170179" h="50800">
                <a:moveTo>
                  <a:pt x="169995" y="0"/>
                </a:moveTo>
                <a:lnTo>
                  <a:pt x="0" y="0"/>
                </a:lnTo>
                <a:lnTo>
                  <a:pt x="13960" y="20573"/>
                </a:lnTo>
                <a:lnTo>
                  <a:pt x="45964" y="42290"/>
                </a:lnTo>
                <a:lnTo>
                  <a:pt x="84826" y="50291"/>
                </a:lnTo>
                <a:lnTo>
                  <a:pt x="124331" y="42290"/>
                </a:lnTo>
                <a:lnTo>
                  <a:pt x="156264" y="20573"/>
                </a:lnTo>
                <a:lnTo>
                  <a:pt x="169995" y="0"/>
                </a:lnTo>
                <a:close/>
              </a:path>
            </a:pathLst>
          </a:custGeom>
          <a:solidFill>
            <a:srgbClr val="32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67966" y="3777996"/>
            <a:ext cx="170180" cy="50800"/>
          </a:xfrm>
          <a:custGeom>
            <a:avLst/>
            <a:gdLst/>
            <a:ahLst/>
            <a:cxnLst/>
            <a:rect l="l" t="t" r="r" b="b"/>
            <a:pathLst>
              <a:path w="170179" h="50800">
                <a:moveTo>
                  <a:pt x="169995" y="0"/>
                </a:moveTo>
                <a:lnTo>
                  <a:pt x="0" y="0"/>
                </a:lnTo>
                <a:lnTo>
                  <a:pt x="13731" y="20573"/>
                </a:lnTo>
                <a:lnTo>
                  <a:pt x="45663" y="42290"/>
                </a:lnTo>
                <a:lnTo>
                  <a:pt x="85168" y="50291"/>
                </a:lnTo>
                <a:lnTo>
                  <a:pt x="124030" y="42290"/>
                </a:lnTo>
                <a:lnTo>
                  <a:pt x="156034" y="20573"/>
                </a:lnTo>
                <a:lnTo>
                  <a:pt x="169995" y="0"/>
                </a:lnTo>
                <a:close/>
              </a:path>
            </a:pathLst>
          </a:custGeom>
          <a:solidFill>
            <a:srgbClr val="32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1772" y="3777996"/>
            <a:ext cx="170180" cy="50800"/>
          </a:xfrm>
          <a:custGeom>
            <a:avLst/>
            <a:gdLst/>
            <a:ahLst/>
            <a:cxnLst/>
            <a:rect l="l" t="t" r="r" b="b"/>
            <a:pathLst>
              <a:path w="170179" h="50800">
                <a:moveTo>
                  <a:pt x="169995" y="0"/>
                </a:moveTo>
                <a:lnTo>
                  <a:pt x="0" y="0"/>
                </a:lnTo>
                <a:lnTo>
                  <a:pt x="13960" y="20573"/>
                </a:lnTo>
                <a:lnTo>
                  <a:pt x="45964" y="42290"/>
                </a:lnTo>
                <a:lnTo>
                  <a:pt x="84826" y="50291"/>
                </a:lnTo>
                <a:lnTo>
                  <a:pt x="124331" y="42290"/>
                </a:lnTo>
                <a:lnTo>
                  <a:pt x="156264" y="20573"/>
                </a:lnTo>
                <a:lnTo>
                  <a:pt x="169995" y="0"/>
                </a:lnTo>
                <a:close/>
              </a:path>
            </a:pathLst>
          </a:custGeom>
          <a:solidFill>
            <a:srgbClr val="32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36418" y="3777996"/>
            <a:ext cx="170180" cy="50800"/>
          </a:xfrm>
          <a:custGeom>
            <a:avLst/>
            <a:gdLst/>
            <a:ahLst/>
            <a:cxnLst/>
            <a:rect l="l" t="t" r="r" b="b"/>
            <a:pathLst>
              <a:path w="170179" h="50800">
                <a:moveTo>
                  <a:pt x="169995" y="0"/>
                </a:moveTo>
                <a:lnTo>
                  <a:pt x="0" y="0"/>
                </a:lnTo>
                <a:lnTo>
                  <a:pt x="13731" y="20573"/>
                </a:lnTo>
                <a:lnTo>
                  <a:pt x="45663" y="42290"/>
                </a:lnTo>
                <a:lnTo>
                  <a:pt x="85168" y="50291"/>
                </a:lnTo>
                <a:lnTo>
                  <a:pt x="124030" y="42290"/>
                </a:lnTo>
                <a:lnTo>
                  <a:pt x="156034" y="20573"/>
                </a:lnTo>
                <a:lnTo>
                  <a:pt x="169995" y="0"/>
                </a:lnTo>
                <a:close/>
              </a:path>
            </a:pathLst>
          </a:custGeom>
          <a:solidFill>
            <a:srgbClr val="659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52550" y="3910584"/>
            <a:ext cx="201168" cy="2011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67562" y="3910584"/>
            <a:ext cx="201168" cy="201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36014" y="3910584"/>
            <a:ext cx="201168" cy="2011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21002" y="3910584"/>
            <a:ext cx="201168" cy="201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04467" y="3910584"/>
            <a:ext cx="201168" cy="201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67562" y="4192524"/>
            <a:ext cx="201168" cy="2042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52550" y="4192524"/>
            <a:ext cx="201168" cy="2042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36014" y="4192524"/>
            <a:ext cx="201168" cy="2042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21002" y="4192524"/>
            <a:ext cx="201168" cy="20421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67562" y="4477511"/>
            <a:ext cx="201168" cy="2026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52550" y="4477511"/>
            <a:ext cx="201168" cy="20269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36014" y="4477511"/>
            <a:ext cx="201168" cy="20269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21002" y="4477511"/>
            <a:ext cx="201168" cy="20269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404467" y="4477511"/>
            <a:ext cx="201168" cy="20269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67562" y="4760976"/>
            <a:ext cx="201168" cy="2026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52550" y="4760976"/>
            <a:ext cx="201168" cy="20269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36014" y="4760976"/>
            <a:ext cx="201168" cy="20269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21002" y="4760976"/>
            <a:ext cx="201168" cy="20269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67562" y="5045964"/>
            <a:ext cx="201168" cy="201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52550" y="5045964"/>
            <a:ext cx="201168" cy="2011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36014" y="5045964"/>
            <a:ext cx="201168" cy="20116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21002" y="5045964"/>
            <a:ext cx="201168" cy="20116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52550" y="5329428"/>
            <a:ext cx="201168" cy="20116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21002" y="5329428"/>
            <a:ext cx="201168" cy="20116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857503"/>
            <a:ext cx="28670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Test</a:t>
            </a:r>
            <a:r>
              <a:rPr sz="3200" spc="-110" dirty="0"/>
              <a:t> </a:t>
            </a:r>
            <a:r>
              <a:rPr sz="3200" spc="-5" dirty="0"/>
              <a:t>Seviyeleri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33800" y="1607695"/>
            <a:ext cx="8067675" cy="498411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Birim</a:t>
            </a:r>
            <a:r>
              <a:rPr sz="20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test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40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En küçük kod birimi için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yapılır</a:t>
            </a:r>
            <a:endParaRPr sz="1800">
              <a:latin typeface="Arial"/>
              <a:cs typeface="Arial"/>
            </a:endParaRPr>
          </a:p>
          <a:p>
            <a:pPr marL="1000125" lvl="2" indent="-294640">
              <a:lnSpc>
                <a:spcPct val="100000"/>
              </a:lnSpc>
              <a:spcBef>
                <a:spcPts val="395"/>
              </a:spcBef>
              <a:buClr>
                <a:srgbClr val="CCCC00"/>
              </a:buClr>
              <a:buSzPct val="68750"/>
              <a:buChar char="•"/>
              <a:tabLst>
                <a:tab pos="1000125" algn="l"/>
                <a:tab pos="1000760" algn="l"/>
              </a:tabLst>
            </a:pPr>
            <a:r>
              <a:rPr sz="1600" spc="-5" dirty="0">
                <a:latin typeface="Arial"/>
                <a:cs typeface="Arial"/>
              </a:rPr>
              <a:t>Örnek: Modül, </a:t>
            </a:r>
            <a:r>
              <a:rPr sz="1600" spc="-10" dirty="0">
                <a:latin typeface="Arial"/>
                <a:cs typeface="Arial"/>
              </a:rPr>
              <a:t>sınıf,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vb.</a:t>
            </a:r>
            <a:endParaRPr sz="16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20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Birimin istenilen gereksinimleri </a:t>
            </a:r>
            <a:r>
              <a:rPr sz="1800" spc="-10" dirty="0">
                <a:latin typeface="Arial"/>
                <a:cs typeface="Arial"/>
              </a:rPr>
              <a:t>yerine </a:t>
            </a:r>
            <a:r>
              <a:rPr sz="1800" spc="-5" dirty="0">
                <a:latin typeface="Arial"/>
                <a:cs typeface="Arial"/>
              </a:rPr>
              <a:t>getirdiği güvence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edilir.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Tümleştirme</a:t>
            </a:r>
            <a:r>
              <a:rPr sz="20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test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40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Birkaç birimin oluşturduğu bütün için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yapılır.</a:t>
            </a:r>
            <a:endParaRPr sz="1800">
              <a:latin typeface="Arial"/>
              <a:cs typeface="Arial"/>
            </a:endParaRPr>
          </a:p>
          <a:p>
            <a:pPr marL="1000125" lvl="2" indent="-294640">
              <a:lnSpc>
                <a:spcPct val="100000"/>
              </a:lnSpc>
              <a:spcBef>
                <a:spcPts val="390"/>
              </a:spcBef>
              <a:buClr>
                <a:srgbClr val="CCCC00"/>
              </a:buClr>
              <a:buSzPct val="68750"/>
              <a:buChar char="•"/>
              <a:tabLst>
                <a:tab pos="1000125" algn="l"/>
                <a:tab pos="1000760" algn="l"/>
              </a:tabLst>
            </a:pPr>
            <a:r>
              <a:rPr sz="1600" spc="-5" dirty="0">
                <a:latin typeface="Arial"/>
                <a:cs typeface="Arial"/>
              </a:rPr>
              <a:t>Örnek: “use case”, paket,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vb.</a:t>
            </a:r>
            <a:endParaRPr sz="16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25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Birleştirilmiş birimlerin birlikte düzgün </a:t>
            </a:r>
            <a:r>
              <a:rPr sz="1800" spc="-10" dirty="0">
                <a:latin typeface="Arial"/>
                <a:cs typeface="Arial"/>
              </a:rPr>
              <a:t>çalışıyor olduğu </a:t>
            </a:r>
            <a:r>
              <a:rPr sz="1800" spc="-5" dirty="0">
                <a:latin typeface="Arial"/>
                <a:cs typeface="Arial"/>
              </a:rPr>
              <a:t>güvence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edilir.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Sistem</a:t>
            </a:r>
            <a:r>
              <a:rPr sz="20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test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40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Yazılım sisteminin bütünü için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yapılır.</a:t>
            </a:r>
            <a:endParaRPr sz="1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34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Geliştirilen </a:t>
            </a:r>
            <a:r>
              <a:rPr sz="1800" spc="-10" dirty="0">
                <a:latin typeface="Arial"/>
                <a:cs typeface="Arial"/>
              </a:rPr>
              <a:t>yazılımın </a:t>
            </a:r>
            <a:r>
              <a:rPr sz="1800" spc="-5" dirty="0">
                <a:latin typeface="Arial"/>
                <a:cs typeface="Arial"/>
              </a:rPr>
              <a:t>müşteri gereksinimlerini </a:t>
            </a:r>
            <a:r>
              <a:rPr sz="1800" spc="-10" dirty="0">
                <a:latin typeface="Arial"/>
                <a:cs typeface="Arial"/>
              </a:rPr>
              <a:t>sağladığı </a:t>
            </a:r>
            <a:r>
              <a:rPr sz="1800" spc="-5" dirty="0">
                <a:latin typeface="Arial"/>
                <a:cs typeface="Arial"/>
              </a:rPr>
              <a:t>güvence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edilir.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Kabul</a:t>
            </a:r>
            <a:r>
              <a:rPr sz="20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test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40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Genellikle sözleşmeye esas olarak, </a:t>
            </a:r>
            <a:r>
              <a:rPr sz="1800" spc="-10" dirty="0">
                <a:latin typeface="Arial"/>
                <a:cs typeface="Arial"/>
              </a:rPr>
              <a:t>yazılım </a:t>
            </a:r>
            <a:r>
              <a:rPr sz="1800" spc="-5" dirty="0">
                <a:latin typeface="Arial"/>
                <a:cs typeface="Arial"/>
              </a:rPr>
              <a:t>sisteminin bütünü için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yapılır.</a:t>
            </a:r>
            <a:endParaRPr sz="1800">
              <a:latin typeface="Arial"/>
              <a:cs typeface="Arial"/>
            </a:endParaRPr>
          </a:p>
          <a:p>
            <a:pPr marL="704215" marR="5080" lvl="1" indent="-347980">
              <a:lnSpc>
                <a:spcPct val="100000"/>
              </a:lnSpc>
              <a:spcBef>
                <a:spcPts val="434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Geliştirilen </a:t>
            </a:r>
            <a:r>
              <a:rPr sz="1800" spc="-10" dirty="0">
                <a:latin typeface="Arial"/>
                <a:cs typeface="Arial"/>
              </a:rPr>
              <a:t>yazılımın, </a:t>
            </a:r>
            <a:r>
              <a:rPr sz="1800" spc="-5" dirty="0">
                <a:latin typeface="Arial"/>
                <a:cs typeface="Arial"/>
              </a:rPr>
              <a:t>kullanılacağı gerçek </a:t>
            </a:r>
            <a:r>
              <a:rPr sz="1800" spc="-10" dirty="0">
                <a:latin typeface="Arial"/>
                <a:cs typeface="Arial"/>
              </a:rPr>
              <a:t>(veya </a:t>
            </a:r>
            <a:r>
              <a:rPr sz="1800" spc="-5" dirty="0">
                <a:latin typeface="Arial"/>
                <a:cs typeface="Arial"/>
              </a:rPr>
              <a:t>gerçeğe </a:t>
            </a:r>
            <a:r>
              <a:rPr sz="1800" spc="-10" dirty="0">
                <a:latin typeface="Arial"/>
                <a:cs typeface="Arial"/>
              </a:rPr>
              <a:t>yakın) </a:t>
            </a:r>
            <a:r>
              <a:rPr sz="1800" spc="-5" dirty="0">
                <a:latin typeface="Arial"/>
                <a:cs typeface="Arial"/>
              </a:rPr>
              <a:t>ortamda,  müşteri gereksinimlerini </a:t>
            </a:r>
            <a:r>
              <a:rPr sz="1800" spc="-10" dirty="0">
                <a:latin typeface="Arial"/>
                <a:cs typeface="Arial"/>
              </a:rPr>
              <a:t>sağladığı </a:t>
            </a:r>
            <a:r>
              <a:rPr sz="1800" spc="-5" dirty="0">
                <a:latin typeface="Arial"/>
                <a:cs typeface="Arial"/>
              </a:rPr>
              <a:t>güvence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edilir.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857503"/>
            <a:ext cx="59817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Yazılım Kalite Güvence</a:t>
            </a:r>
            <a:r>
              <a:rPr sz="3200" spc="-90" dirty="0"/>
              <a:t> </a:t>
            </a:r>
            <a:r>
              <a:rPr sz="3200" spc="20" dirty="0"/>
              <a:t>Ö</a:t>
            </a:r>
            <a:r>
              <a:rPr sz="3200" b="0" spc="20" dirty="0">
                <a:latin typeface="Arial"/>
                <a:cs typeface="Arial"/>
              </a:rPr>
              <a:t>ğ</a:t>
            </a:r>
            <a:r>
              <a:rPr sz="3200" spc="20" dirty="0"/>
              <a:t>eleri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060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3" y="3428993"/>
                </a:moveTo>
                <a:lnTo>
                  <a:pt x="9143993" y="0"/>
                </a:lnTo>
                <a:lnTo>
                  <a:pt x="0" y="0"/>
                </a:lnTo>
                <a:lnTo>
                  <a:pt x="0" y="3428993"/>
                </a:lnTo>
                <a:lnTo>
                  <a:pt x="9143993" y="3428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3800" y="1669795"/>
            <a:ext cx="8080375" cy="5036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00099"/>
                </a:solidFill>
                <a:latin typeface="Arial"/>
                <a:cs typeface="Arial"/>
              </a:rPr>
              <a:t>Yazılım </a:t>
            </a:r>
            <a:r>
              <a:rPr sz="2400" spc="-5" dirty="0">
                <a:solidFill>
                  <a:srgbClr val="000099"/>
                </a:solidFill>
                <a:latin typeface="Arial"/>
                <a:cs typeface="Arial"/>
              </a:rPr>
              <a:t>Kalite Güvence (YKG), </a:t>
            </a:r>
            <a:r>
              <a:rPr sz="2400" spc="-10" dirty="0">
                <a:latin typeface="Arial"/>
                <a:cs typeface="Arial"/>
              </a:rPr>
              <a:t>yazılım </a:t>
            </a:r>
            <a:r>
              <a:rPr sz="2400" spc="-5" dirty="0">
                <a:latin typeface="Arial"/>
                <a:cs typeface="Arial"/>
              </a:rPr>
              <a:t>ürünün istenilen  kalitede </a:t>
            </a:r>
            <a:r>
              <a:rPr sz="2400" spc="-10" dirty="0">
                <a:latin typeface="Arial"/>
                <a:cs typeface="Arial"/>
              </a:rPr>
              <a:t>olmasını </a:t>
            </a:r>
            <a:r>
              <a:rPr sz="2400" spc="-5" dirty="0">
                <a:latin typeface="Arial"/>
                <a:cs typeface="Arial"/>
              </a:rPr>
              <a:t>güvence </a:t>
            </a:r>
            <a:r>
              <a:rPr sz="2400" spc="-10" dirty="0">
                <a:latin typeface="Arial"/>
                <a:cs typeface="Arial"/>
              </a:rPr>
              <a:t>altına </a:t>
            </a:r>
            <a:r>
              <a:rPr sz="2400" spc="-5" dirty="0">
                <a:latin typeface="Arial"/>
                <a:cs typeface="Arial"/>
              </a:rPr>
              <a:t>alan ve geliştirme süreci  boyunca uygulanan etkinlikleri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içerir.</a:t>
            </a:r>
            <a:endParaRPr sz="24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spc="-5" dirty="0">
                <a:latin typeface="Arial"/>
                <a:cs typeface="Arial"/>
              </a:rPr>
              <a:t>“Software quality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assurance”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659999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355600" marR="41910" indent="-342900">
              <a:lnSpc>
                <a:spcPct val="100000"/>
              </a:lnSpc>
              <a:spcBef>
                <a:spcPts val="5"/>
              </a:spcBef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99"/>
                </a:solidFill>
                <a:latin typeface="Arial"/>
                <a:cs typeface="Arial"/>
              </a:rPr>
              <a:t>Doğrulama ve Geçerleme (D&amp;G), </a:t>
            </a:r>
            <a:r>
              <a:rPr sz="2400" spc="-10" dirty="0">
                <a:latin typeface="Arial"/>
                <a:cs typeface="Arial"/>
              </a:rPr>
              <a:t>yazılım </a:t>
            </a:r>
            <a:r>
              <a:rPr sz="2400" spc="-5" dirty="0">
                <a:latin typeface="Arial"/>
                <a:cs typeface="Arial"/>
              </a:rPr>
              <a:t>geliştirme  sürecinin her aşamasındaki </a:t>
            </a:r>
            <a:r>
              <a:rPr sz="2400" spc="-10" dirty="0">
                <a:latin typeface="Arial"/>
                <a:cs typeface="Arial"/>
              </a:rPr>
              <a:t>çıktıların, </a:t>
            </a:r>
            <a:r>
              <a:rPr sz="2400" spc="-5" dirty="0">
                <a:latin typeface="Arial"/>
                <a:cs typeface="Arial"/>
              </a:rPr>
              <a:t>istenilen özelliklere  uygunluğunu kontrol etmeye yarayan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etkinliklerdir.</a:t>
            </a:r>
            <a:endParaRPr sz="24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spc="-5" dirty="0">
                <a:latin typeface="Arial"/>
                <a:cs typeface="Arial"/>
              </a:rPr>
              <a:t>“Verification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validation”</a:t>
            </a:r>
            <a:endParaRPr sz="2000">
              <a:latin typeface="Arial"/>
              <a:cs typeface="Arial"/>
            </a:endParaRPr>
          </a:p>
          <a:p>
            <a:pPr marL="354965" marR="79375" indent="-354965">
              <a:lnSpc>
                <a:spcPts val="5470"/>
              </a:lnSpc>
              <a:spcBef>
                <a:spcPts val="325"/>
              </a:spcBef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99"/>
                </a:solidFill>
                <a:latin typeface="Arial"/>
                <a:cs typeface="Arial"/>
              </a:rPr>
              <a:t>Test, </a:t>
            </a:r>
            <a:r>
              <a:rPr sz="2400" spc="-5" dirty="0">
                <a:latin typeface="Arial"/>
                <a:cs typeface="Arial"/>
              </a:rPr>
              <a:t>bir üründeki </a:t>
            </a:r>
            <a:r>
              <a:rPr sz="2400" spc="-10" dirty="0">
                <a:latin typeface="Arial"/>
                <a:cs typeface="Arial"/>
              </a:rPr>
              <a:t>hataların </a:t>
            </a:r>
            <a:r>
              <a:rPr sz="2400" spc="-5" dirty="0">
                <a:latin typeface="Arial"/>
                <a:cs typeface="Arial"/>
              </a:rPr>
              <a:t>ortaya çıkarılması etkinliğidir.  D&amp;G, YKG’nin bir </a:t>
            </a:r>
            <a:r>
              <a:rPr sz="2400" spc="-10" dirty="0">
                <a:latin typeface="Arial"/>
                <a:cs typeface="Arial"/>
              </a:rPr>
              <a:t>parçasıdır </a:t>
            </a:r>
            <a:r>
              <a:rPr sz="2400" spc="-5" dirty="0">
                <a:latin typeface="Arial"/>
                <a:cs typeface="Arial"/>
              </a:rPr>
              <a:t>ve Test’i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içerir.</a:t>
            </a:r>
            <a:endParaRPr sz="2400">
              <a:latin typeface="Arial"/>
              <a:cs typeface="Arial"/>
            </a:endParaRPr>
          </a:p>
          <a:p>
            <a:pPr marL="16510" algn="ctr">
              <a:lnSpc>
                <a:spcPts val="2845"/>
              </a:lnSpc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YKG </a:t>
            </a:r>
            <a:r>
              <a:rPr sz="2400" dirty="0">
                <a:solidFill>
                  <a:srgbClr val="000099"/>
                </a:solidFill>
                <a:latin typeface="Arial"/>
                <a:cs typeface="Arial"/>
              </a:rPr>
              <a:t>&gt;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D&amp;G </a:t>
            </a:r>
            <a:r>
              <a:rPr sz="2400" dirty="0">
                <a:solidFill>
                  <a:srgbClr val="000099"/>
                </a:solidFill>
                <a:latin typeface="Arial"/>
                <a:cs typeface="Arial"/>
              </a:rPr>
              <a:t>&gt;</a:t>
            </a:r>
            <a:r>
              <a:rPr sz="2400" spc="-3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0062" y="5823204"/>
            <a:ext cx="7569834" cy="940435"/>
          </a:xfrm>
          <a:custGeom>
            <a:avLst/>
            <a:gdLst/>
            <a:ahLst/>
            <a:cxnLst/>
            <a:rect l="l" t="t" r="r" b="b"/>
            <a:pathLst>
              <a:path w="7569834" h="940434">
                <a:moveTo>
                  <a:pt x="7569708" y="940308"/>
                </a:moveTo>
                <a:lnTo>
                  <a:pt x="7569708" y="0"/>
                </a:lnTo>
                <a:lnTo>
                  <a:pt x="0" y="0"/>
                </a:lnTo>
                <a:lnTo>
                  <a:pt x="0" y="940308"/>
                </a:lnTo>
                <a:lnTo>
                  <a:pt x="12192" y="940308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7543800" y="25908"/>
                </a:lnTo>
                <a:lnTo>
                  <a:pt x="7543800" y="12192"/>
                </a:lnTo>
                <a:lnTo>
                  <a:pt x="7555992" y="25908"/>
                </a:lnTo>
                <a:lnTo>
                  <a:pt x="7555992" y="940308"/>
                </a:lnTo>
                <a:lnTo>
                  <a:pt x="7569708" y="940308"/>
                </a:lnTo>
                <a:close/>
              </a:path>
              <a:path w="7569834" h="940434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7569834" h="940434">
                <a:moveTo>
                  <a:pt x="25908" y="914400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914400"/>
                </a:lnTo>
                <a:lnTo>
                  <a:pt x="25908" y="914400"/>
                </a:lnTo>
                <a:close/>
              </a:path>
              <a:path w="7569834" h="940434">
                <a:moveTo>
                  <a:pt x="7555992" y="914400"/>
                </a:moveTo>
                <a:lnTo>
                  <a:pt x="12192" y="914400"/>
                </a:lnTo>
                <a:lnTo>
                  <a:pt x="25908" y="926592"/>
                </a:lnTo>
                <a:lnTo>
                  <a:pt x="25908" y="940308"/>
                </a:lnTo>
                <a:lnTo>
                  <a:pt x="7543800" y="940308"/>
                </a:lnTo>
                <a:lnTo>
                  <a:pt x="7543800" y="926592"/>
                </a:lnTo>
                <a:lnTo>
                  <a:pt x="7555992" y="914400"/>
                </a:lnTo>
                <a:close/>
              </a:path>
              <a:path w="7569834" h="940434">
                <a:moveTo>
                  <a:pt x="25908" y="940308"/>
                </a:moveTo>
                <a:lnTo>
                  <a:pt x="25908" y="926592"/>
                </a:lnTo>
                <a:lnTo>
                  <a:pt x="12192" y="914400"/>
                </a:lnTo>
                <a:lnTo>
                  <a:pt x="12192" y="940308"/>
                </a:lnTo>
                <a:lnTo>
                  <a:pt x="25908" y="940308"/>
                </a:lnTo>
                <a:close/>
              </a:path>
              <a:path w="7569834" h="940434">
                <a:moveTo>
                  <a:pt x="7555992" y="25908"/>
                </a:moveTo>
                <a:lnTo>
                  <a:pt x="7543800" y="12192"/>
                </a:lnTo>
                <a:lnTo>
                  <a:pt x="7543800" y="25908"/>
                </a:lnTo>
                <a:lnTo>
                  <a:pt x="7555992" y="25908"/>
                </a:lnTo>
                <a:close/>
              </a:path>
              <a:path w="7569834" h="940434">
                <a:moveTo>
                  <a:pt x="7555992" y="914400"/>
                </a:moveTo>
                <a:lnTo>
                  <a:pt x="7555992" y="25908"/>
                </a:lnTo>
                <a:lnTo>
                  <a:pt x="7543800" y="25908"/>
                </a:lnTo>
                <a:lnTo>
                  <a:pt x="7543800" y="914400"/>
                </a:lnTo>
                <a:lnTo>
                  <a:pt x="7555992" y="914400"/>
                </a:lnTo>
                <a:close/>
              </a:path>
              <a:path w="7569834" h="940434">
                <a:moveTo>
                  <a:pt x="7555992" y="940308"/>
                </a:moveTo>
                <a:lnTo>
                  <a:pt x="7555992" y="914400"/>
                </a:lnTo>
                <a:lnTo>
                  <a:pt x="7543800" y="926592"/>
                </a:lnTo>
                <a:lnTo>
                  <a:pt x="7543800" y="940308"/>
                </a:lnTo>
                <a:lnTo>
                  <a:pt x="7555992" y="940308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12089" y="6790643"/>
            <a:ext cx="146685" cy="1689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857503"/>
            <a:ext cx="53936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“V” </a:t>
            </a:r>
            <a:r>
              <a:rPr sz="3200" spc="30" dirty="0"/>
              <a:t>Ya</a:t>
            </a:r>
            <a:r>
              <a:rPr sz="3200" b="0" spc="30" dirty="0">
                <a:latin typeface="Arial"/>
                <a:cs typeface="Arial"/>
              </a:rPr>
              <a:t>ş</a:t>
            </a:r>
            <a:r>
              <a:rPr sz="3200" spc="30" dirty="0"/>
              <a:t>am </a:t>
            </a:r>
            <a:r>
              <a:rPr sz="3200" spc="-5" dirty="0"/>
              <a:t>Döngüsü</a:t>
            </a:r>
            <a:r>
              <a:rPr sz="3200" spc="-150" dirty="0"/>
              <a:t> </a:t>
            </a:r>
            <a:r>
              <a:rPr sz="3200" spc="-5" dirty="0"/>
              <a:t>Modeli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2707" y="2177796"/>
            <a:ext cx="7909559" cy="4267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857503"/>
            <a:ext cx="56197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Yazılım </a:t>
            </a:r>
            <a:r>
              <a:rPr sz="3200" spc="15" dirty="0"/>
              <a:t>Geli</a:t>
            </a:r>
            <a:r>
              <a:rPr sz="3200" b="0" spc="15" dirty="0">
                <a:latin typeface="Arial"/>
                <a:cs typeface="Arial"/>
              </a:rPr>
              <a:t>ş</a:t>
            </a:r>
            <a:r>
              <a:rPr sz="3200" spc="15" dirty="0"/>
              <a:t>tirme </a:t>
            </a:r>
            <a:r>
              <a:rPr sz="3200" spc="-5" dirty="0"/>
              <a:t>ve Test </a:t>
            </a:r>
            <a:r>
              <a:rPr sz="3200" dirty="0"/>
              <a:t>-</a:t>
            </a:r>
            <a:r>
              <a:rPr sz="3200" spc="-130" dirty="0"/>
              <a:t> </a:t>
            </a:r>
            <a:r>
              <a:rPr sz="3200" dirty="0"/>
              <a:t>1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4060" y="2165482"/>
            <a:ext cx="9144000" cy="5041900"/>
            <a:chOff x="774060" y="2165482"/>
            <a:chExt cx="9144000" cy="5041900"/>
          </a:xfrm>
        </p:grpSpPr>
        <p:sp>
          <p:nvSpPr>
            <p:cNvPr id="4" name="object 4"/>
            <p:cNvSpPr/>
            <p:nvPr/>
          </p:nvSpPr>
          <p:spPr>
            <a:xfrm>
              <a:off x="4884282" y="2180844"/>
              <a:ext cx="806450" cy="561340"/>
            </a:xfrm>
            <a:custGeom>
              <a:avLst/>
              <a:gdLst/>
              <a:ahLst/>
              <a:cxnLst/>
              <a:rect l="l" t="t" r="r" b="b"/>
              <a:pathLst>
                <a:path w="806450" h="561339">
                  <a:moveTo>
                    <a:pt x="806196" y="457200"/>
                  </a:moveTo>
                  <a:lnTo>
                    <a:pt x="806196" y="103632"/>
                  </a:lnTo>
                  <a:lnTo>
                    <a:pt x="798195" y="63650"/>
                  </a:lnTo>
                  <a:lnTo>
                    <a:pt x="776478" y="30670"/>
                  </a:lnTo>
                  <a:lnTo>
                    <a:pt x="744474" y="8262"/>
                  </a:lnTo>
                  <a:lnTo>
                    <a:pt x="705612" y="0"/>
                  </a:lnTo>
                  <a:lnTo>
                    <a:pt x="100584" y="0"/>
                  </a:lnTo>
                  <a:lnTo>
                    <a:pt x="61079" y="8262"/>
                  </a:lnTo>
                  <a:lnTo>
                    <a:pt x="29146" y="30670"/>
                  </a:lnTo>
                  <a:lnTo>
                    <a:pt x="7786" y="63650"/>
                  </a:lnTo>
                  <a:lnTo>
                    <a:pt x="0" y="103632"/>
                  </a:lnTo>
                  <a:lnTo>
                    <a:pt x="0" y="457200"/>
                  </a:lnTo>
                  <a:lnTo>
                    <a:pt x="7786" y="497824"/>
                  </a:lnTo>
                  <a:lnTo>
                    <a:pt x="29146" y="530733"/>
                  </a:lnTo>
                  <a:lnTo>
                    <a:pt x="61079" y="552783"/>
                  </a:lnTo>
                  <a:lnTo>
                    <a:pt x="100584" y="560832"/>
                  </a:lnTo>
                  <a:lnTo>
                    <a:pt x="705612" y="560832"/>
                  </a:lnTo>
                  <a:lnTo>
                    <a:pt x="744474" y="552783"/>
                  </a:lnTo>
                  <a:lnTo>
                    <a:pt x="776478" y="530733"/>
                  </a:lnTo>
                  <a:lnTo>
                    <a:pt x="798195" y="497824"/>
                  </a:lnTo>
                  <a:lnTo>
                    <a:pt x="806196" y="457200"/>
                  </a:lnTo>
                  <a:close/>
                </a:path>
              </a:pathLst>
            </a:custGeom>
            <a:solidFill>
              <a:srgbClr val="7FF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84282" y="2180844"/>
              <a:ext cx="806450" cy="561340"/>
            </a:xfrm>
            <a:custGeom>
              <a:avLst/>
              <a:gdLst/>
              <a:ahLst/>
              <a:cxnLst/>
              <a:rect l="l" t="t" r="r" b="b"/>
              <a:pathLst>
                <a:path w="806450" h="561339">
                  <a:moveTo>
                    <a:pt x="100583" y="560831"/>
                  </a:moveTo>
                  <a:lnTo>
                    <a:pt x="705611" y="560831"/>
                  </a:lnTo>
                  <a:lnTo>
                    <a:pt x="744473" y="552783"/>
                  </a:lnTo>
                  <a:lnTo>
                    <a:pt x="776477" y="530732"/>
                  </a:lnTo>
                  <a:lnTo>
                    <a:pt x="798194" y="497824"/>
                  </a:lnTo>
                  <a:lnTo>
                    <a:pt x="806195" y="457199"/>
                  </a:lnTo>
                  <a:lnTo>
                    <a:pt x="806195" y="103631"/>
                  </a:lnTo>
                  <a:lnTo>
                    <a:pt x="798194" y="63650"/>
                  </a:lnTo>
                  <a:lnTo>
                    <a:pt x="776477" y="30670"/>
                  </a:lnTo>
                  <a:lnTo>
                    <a:pt x="744473" y="8262"/>
                  </a:lnTo>
                  <a:lnTo>
                    <a:pt x="705611" y="0"/>
                  </a:lnTo>
                  <a:lnTo>
                    <a:pt x="100583" y="0"/>
                  </a:lnTo>
                  <a:lnTo>
                    <a:pt x="61079" y="8262"/>
                  </a:lnTo>
                  <a:lnTo>
                    <a:pt x="29146" y="30670"/>
                  </a:lnTo>
                  <a:lnTo>
                    <a:pt x="7786" y="63650"/>
                  </a:lnTo>
                  <a:lnTo>
                    <a:pt x="0" y="103631"/>
                  </a:lnTo>
                  <a:lnTo>
                    <a:pt x="0" y="457199"/>
                  </a:lnTo>
                  <a:lnTo>
                    <a:pt x="7786" y="497824"/>
                  </a:lnTo>
                  <a:lnTo>
                    <a:pt x="29146" y="530732"/>
                  </a:lnTo>
                  <a:lnTo>
                    <a:pt x="61079" y="552783"/>
                  </a:lnTo>
                  <a:lnTo>
                    <a:pt x="100583" y="560831"/>
                  </a:lnTo>
                  <a:close/>
                </a:path>
              </a:pathLst>
            </a:custGeom>
            <a:ln w="30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10789" y="2269236"/>
              <a:ext cx="560831" cy="2606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82418" y="2414016"/>
              <a:ext cx="402336" cy="2514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3565" y="2552700"/>
              <a:ext cx="329184" cy="2560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90478" y="2461260"/>
              <a:ext cx="593090" cy="0"/>
            </a:xfrm>
            <a:custGeom>
              <a:avLst/>
              <a:gdLst/>
              <a:ahLst/>
              <a:cxnLst/>
              <a:rect l="l" t="t" r="r" b="b"/>
              <a:pathLst>
                <a:path w="593089">
                  <a:moveTo>
                    <a:pt x="0" y="0"/>
                  </a:moveTo>
                  <a:lnTo>
                    <a:pt x="592835" y="0"/>
                  </a:lnTo>
                </a:path>
              </a:pathLst>
            </a:custGeom>
            <a:ln w="17068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69598" y="2406396"/>
              <a:ext cx="106680" cy="109855"/>
            </a:xfrm>
            <a:custGeom>
              <a:avLst/>
              <a:gdLst/>
              <a:ahLst/>
              <a:cxnLst/>
              <a:rect l="l" t="t" r="r" b="b"/>
              <a:pathLst>
                <a:path w="106679" h="109855">
                  <a:moveTo>
                    <a:pt x="106679" y="54863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06679" y="54863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68714" y="3076956"/>
              <a:ext cx="1668780" cy="701040"/>
            </a:xfrm>
            <a:custGeom>
              <a:avLst/>
              <a:gdLst/>
              <a:ahLst/>
              <a:cxnLst/>
              <a:rect l="l" t="t" r="r" b="b"/>
              <a:pathLst>
                <a:path w="1668779" h="701039">
                  <a:moveTo>
                    <a:pt x="0" y="0"/>
                  </a:moveTo>
                  <a:lnTo>
                    <a:pt x="0" y="701040"/>
                  </a:lnTo>
                  <a:lnTo>
                    <a:pt x="1668780" y="701040"/>
                  </a:lnTo>
                  <a:lnTo>
                    <a:pt x="16687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68714" y="3076955"/>
              <a:ext cx="1668780" cy="701040"/>
            </a:xfrm>
            <a:custGeom>
              <a:avLst/>
              <a:gdLst/>
              <a:ahLst/>
              <a:cxnLst/>
              <a:rect l="l" t="t" r="r" b="b"/>
              <a:pathLst>
                <a:path w="1668779" h="701039">
                  <a:moveTo>
                    <a:pt x="0" y="0"/>
                  </a:moveTo>
                  <a:lnTo>
                    <a:pt x="0" y="701040"/>
                  </a:lnTo>
                </a:path>
                <a:path w="1668779" h="701039">
                  <a:moveTo>
                    <a:pt x="1668779" y="701040"/>
                  </a:moveTo>
                  <a:lnTo>
                    <a:pt x="1668779" y="0"/>
                  </a:lnTo>
                  <a:lnTo>
                    <a:pt x="0" y="0"/>
                  </a:lnTo>
                </a:path>
              </a:pathLst>
            </a:custGeom>
            <a:ln w="30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84782" y="3410712"/>
              <a:ext cx="853439" cy="2560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42150" y="3078480"/>
              <a:ext cx="1668780" cy="699770"/>
            </a:xfrm>
            <a:custGeom>
              <a:avLst/>
              <a:gdLst/>
              <a:ahLst/>
              <a:cxnLst/>
              <a:rect l="l" t="t" r="r" b="b"/>
              <a:pathLst>
                <a:path w="1668780" h="699770">
                  <a:moveTo>
                    <a:pt x="0" y="0"/>
                  </a:moveTo>
                  <a:lnTo>
                    <a:pt x="0" y="699516"/>
                  </a:lnTo>
                  <a:lnTo>
                    <a:pt x="1668780" y="699516"/>
                  </a:lnTo>
                  <a:lnTo>
                    <a:pt x="16687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42150" y="3078480"/>
              <a:ext cx="1668780" cy="699770"/>
            </a:xfrm>
            <a:custGeom>
              <a:avLst/>
              <a:gdLst/>
              <a:ahLst/>
              <a:cxnLst/>
              <a:rect l="l" t="t" r="r" b="b"/>
              <a:pathLst>
                <a:path w="1668780" h="699770">
                  <a:moveTo>
                    <a:pt x="0" y="0"/>
                  </a:moveTo>
                  <a:lnTo>
                    <a:pt x="0" y="699516"/>
                  </a:lnTo>
                </a:path>
                <a:path w="1668780" h="699770">
                  <a:moveTo>
                    <a:pt x="1668779" y="699516"/>
                  </a:moveTo>
                  <a:lnTo>
                    <a:pt x="1668779" y="0"/>
                  </a:lnTo>
                  <a:lnTo>
                    <a:pt x="0" y="0"/>
                  </a:lnTo>
                </a:path>
              </a:pathLst>
            </a:custGeom>
            <a:ln w="30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20118" y="3412236"/>
              <a:ext cx="914400" cy="1280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10930" y="3461003"/>
              <a:ext cx="464820" cy="0"/>
            </a:xfrm>
            <a:custGeom>
              <a:avLst/>
              <a:gdLst/>
              <a:ahLst/>
              <a:cxnLst/>
              <a:rect l="l" t="t" r="r" b="b"/>
              <a:pathLst>
                <a:path w="464820">
                  <a:moveTo>
                    <a:pt x="0" y="0"/>
                  </a:moveTo>
                  <a:lnTo>
                    <a:pt x="464819" y="0"/>
                  </a:lnTo>
                </a:path>
              </a:pathLst>
            </a:custGeom>
            <a:ln w="17068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62034" y="3406139"/>
              <a:ext cx="106680" cy="109855"/>
            </a:xfrm>
            <a:custGeom>
              <a:avLst/>
              <a:gdLst/>
              <a:ahLst/>
              <a:cxnLst/>
              <a:rect l="l" t="t" r="r" b="b"/>
              <a:pathLst>
                <a:path w="106679" h="109854">
                  <a:moveTo>
                    <a:pt x="106679" y="54863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06679" y="54863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26554" y="2461260"/>
              <a:ext cx="299085" cy="617220"/>
            </a:xfrm>
            <a:custGeom>
              <a:avLst/>
              <a:gdLst/>
              <a:ahLst/>
              <a:cxnLst/>
              <a:rect l="l" t="t" r="r" b="b"/>
              <a:pathLst>
                <a:path w="299085" h="617219">
                  <a:moveTo>
                    <a:pt x="0" y="617219"/>
                  </a:moveTo>
                  <a:lnTo>
                    <a:pt x="0" y="0"/>
                  </a:lnTo>
                  <a:lnTo>
                    <a:pt x="298703" y="0"/>
                  </a:lnTo>
                </a:path>
              </a:pathLst>
            </a:custGeom>
            <a:ln w="17068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3058" y="2180844"/>
              <a:ext cx="806450" cy="561340"/>
            </a:xfrm>
            <a:custGeom>
              <a:avLst/>
              <a:gdLst/>
              <a:ahLst/>
              <a:cxnLst/>
              <a:rect l="l" t="t" r="r" b="b"/>
              <a:pathLst>
                <a:path w="806450" h="561339">
                  <a:moveTo>
                    <a:pt x="806196" y="457200"/>
                  </a:moveTo>
                  <a:lnTo>
                    <a:pt x="806196" y="103632"/>
                  </a:lnTo>
                  <a:lnTo>
                    <a:pt x="798195" y="63650"/>
                  </a:lnTo>
                  <a:lnTo>
                    <a:pt x="776478" y="30670"/>
                  </a:lnTo>
                  <a:lnTo>
                    <a:pt x="744474" y="8262"/>
                  </a:lnTo>
                  <a:lnTo>
                    <a:pt x="705612" y="0"/>
                  </a:lnTo>
                  <a:lnTo>
                    <a:pt x="100584" y="0"/>
                  </a:lnTo>
                  <a:lnTo>
                    <a:pt x="61079" y="8262"/>
                  </a:lnTo>
                  <a:lnTo>
                    <a:pt x="29146" y="30670"/>
                  </a:lnTo>
                  <a:lnTo>
                    <a:pt x="7786" y="63650"/>
                  </a:lnTo>
                  <a:lnTo>
                    <a:pt x="0" y="103632"/>
                  </a:lnTo>
                  <a:lnTo>
                    <a:pt x="0" y="457200"/>
                  </a:lnTo>
                  <a:lnTo>
                    <a:pt x="7786" y="497824"/>
                  </a:lnTo>
                  <a:lnTo>
                    <a:pt x="29146" y="530733"/>
                  </a:lnTo>
                  <a:lnTo>
                    <a:pt x="61079" y="552783"/>
                  </a:lnTo>
                  <a:lnTo>
                    <a:pt x="100584" y="560832"/>
                  </a:lnTo>
                  <a:lnTo>
                    <a:pt x="705612" y="560832"/>
                  </a:lnTo>
                  <a:lnTo>
                    <a:pt x="744474" y="552783"/>
                  </a:lnTo>
                  <a:lnTo>
                    <a:pt x="776478" y="530733"/>
                  </a:lnTo>
                  <a:lnTo>
                    <a:pt x="798195" y="497824"/>
                  </a:lnTo>
                  <a:lnTo>
                    <a:pt x="806196" y="457200"/>
                  </a:lnTo>
                  <a:close/>
                </a:path>
              </a:pathLst>
            </a:custGeom>
            <a:solidFill>
              <a:srgbClr val="7FF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73058" y="2180844"/>
              <a:ext cx="806450" cy="561340"/>
            </a:xfrm>
            <a:custGeom>
              <a:avLst/>
              <a:gdLst/>
              <a:ahLst/>
              <a:cxnLst/>
              <a:rect l="l" t="t" r="r" b="b"/>
              <a:pathLst>
                <a:path w="806450" h="561339">
                  <a:moveTo>
                    <a:pt x="100583" y="560831"/>
                  </a:moveTo>
                  <a:lnTo>
                    <a:pt x="705611" y="560831"/>
                  </a:lnTo>
                  <a:lnTo>
                    <a:pt x="744473" y="552783"/>
                  </a:lnTo>
                  <a:lnTo>
                    <a:pt x="776477" y="530732"/>
                  </a:lnTo>
                  <a:lnTo>
                    <a:pt x="798194" y="497824"/>
                  </a:lnTo>
                  <a:lnTo>
                    <a:pt x="806195" y="457199"/>
                  </a:lnTo>
                  <a:lnTo>
                    <a:pt x="806195" y="103631"/>
                  </a:lnTo>
                  <a:lnTo>
                    <a:pt x="798194" y="63650"/>
                  </a:lnTo>
                  <a:lnTo>
                    <a:pt x="776477" y="30670"/>
                  </a:lnTo>
                  <a:lnTo>
                    <a:pt x="744473" y="8262"/>
                  </a:lnTo>
                  <a:lnTo>
                    <a:pt x="705611" y="0"/>
                  </a:lnTo>
                  <a:lnTo>
                    <a:pt x="100583" y="0"/>
                  </a:lnTo>
                  <a:lnTo>
                    <a:pt x="61079" y="8262"/>
                  </a:lnTo>
                  <a:lnTo>
                    <a:pt x="29146" y="30670"/>
                  </a:lnTo>
                  <a:lnTo>
                    <a:pt x="7786" y="63650"/>
                  </a:lnTo>
                  <a:lnTo>
                    <a:pt x="0" y="103631"/>
                  </a:lnTo>
                  <a:lnTo>
                    <a:pt x="0" y="457199"/>
                  </a:lnTo>
                  <a:lnTo>
                    <a:pt x="7786" y="497824"/>
                  </a:lnTo>
                  <a:lnTo>
                    <a:pt x="29146" y="530732"/>
                  </a:lnTo>
                  <a:lnTo>
                    <a:pt x="61079" y="552783"/>
                  </a:lnTo>
                  <a:lnTo>
                    <a:pt x="100583" y="560831"/>
                  </a:lnTo>
                  <a:close/>
                </a:path>
              </a:pathLst>
            </a:custGeom>
            <a:ln w="30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65098" y="2342388"/>
              <a:ext cx="414527" cy="3291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80338" y="2482596"/>
              <a:ext cx="390143" cy="2560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18222" y="2180844"/>
              <a:ext cx="806450" cy="561340"/>
            </a:xfrm>
            <a:custGeom>
              <a:avLst/>
              <a:gdLst/>
              <a:ahLst/>
              <a:cxnLst/>
              <a:rect l="l" t="t" r="r" b="b"/>
              <a:pathLst>
                <a:path w="806450" h="561339">
                  <a:moveTo>
                    <a:pt x="806196" y="457200"/>
                  </a:moveTo>
                  <a:lnTo>
                    <a:pt x="806196" y="103632"/>
                  </a:lnTo>
                  <a:lnTo>
                    <a:pt x="798195" y="63650"/>
                  </a:lnTo>
                  <a:lnTo>
                    <a:pt x="776478" y="30670"/>
                  </a:lnTo>
                  <a:lnTo>
                    <a:pt x="744474" y="8262"/>
                  </a:lnTo>
                  <a:lnTo>
                    <a:pt x="705612" y="0"/>
                  </a:lnTo>
                  <a:lnTo>
                    <a:pt x="100584" y="0"/>
                  </a:lnTo>
                  <a:lnTo>
                    <a:pt x="61722" y="8262"/>
                  </a:lnTo>
                  <a:lnTo>
                    <a:pt x="29718" y="30670"/>
                  </a:lnTo>
                  <a:lnTo>
                    <a:pt x="8001" y="63650"/>
                  </a:lnTo>
                  <a:lnTo>
                    <a:pt x="0" y="103632"/>
                  </a:lnTo>
                  <a:lnTo>
                    <a:pt x="0" y="457200"/>
                  </a:lnTo>
                  <a:lnTo>
                    <a:pt x="8001" y="497824"/>
                  </a:lnTo>
                  <a:lnTo>
                    <a:pt x="29718" y="530733"/>
                  </a:lnTo>
                  <a:lnTo>
                    <a:pt x="61722" y="552783"/>
                  </a:lnTo>
                  <a:lnTo>
                    <a:pt x="100584" y="560832"/>
                  </a:lnTo>
                  <a:lnTo>
                    <a:pt x="705612" y="560832"/>
                  </a:lnTo>
                  <a:lnTo>
                    <a:pt x="744474" y="552783"/>
                  </a:lnTo>
                  <a:lnTo>
                    <a:pt x="776478" y="530733"/>
                  </a:lnTo>
                  <a:lnTo>
                    <a:pt x="798195" y="497824"/>
                  </a:lnTo>
                  <a:lnTo>
                    <a:pt x="806196" y="457200"/>
                  </a:lnTo>
                  <a:close/>
                </a:path>
              </a:pathLst>
            </a:custGeom>
            <a:solidFill>
              <a:srgbClr val="7FF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18222" y="2180844"/>
              <a:ext cx="806450" cy="561340"/>
            </a:xfrm>
            <a:custGeom>
              <a:avLst/>
              <a:gdLst/>
              <a:ahLst/>
              <a:cxnLst/>
              <a:rect l="l" t="t" r="r" b="b"/>
              <a:pathLst>
                <a:path w="806450" h="561339">
                  <a:moveTo>
                    <a:pt x="100583" y="560831"/>
                  </a:moveTo>
                  <a:lnTo>
                    <a:pt x="705611" y="560831"/>
                  </a:lnTo>
                  <a:lnTo>
                    <a:pt x="744473" y="552783"/>
                  </a:lnTo>
                  <a:lnTo>
                    <a:pt x="776477" y="530732"/>
                  </a:lnTo>
                  <a:lnTo>
                    <a:pt x="798194" y="497824"/>
                  </a:lnTo>
                  <a:lnTo>
                    <a:pt x="806195" y="457199"/>
                  </a:lnTo>
                  <a:lnTo>
                    <a:pt x="806195" y="103631"/>
                  </a:lnTo>
                  <a:lnTo>
                    <a:pt x="798194" y="63650"/>
                  </a:lnTo>
                  <a:lnTo>
                    <a:pt x="776477" y="30670"/>
                  </a:lnTo>
                  <a:lnTo>
                    <a:pt x="744473" y="8262"/>
                  </a:lnTo>
                  <a:lnTo>
                    <a:pt x="705611" y="0"/>
                  </a:lnTo>
                  <a:lnTo>
                    <a:pt x="100583" y="0"/>
                  </a:lnTo>
                  <a:lnTo>
                    <a:pt x="61721" y="8262"/>
                  </a:lnTo>
                  <a:lnTo>
                    <a:pt x="29717" y="30670"/>
                  </a:lnTo>
                  <a:lnTo>
                    <a:pt x="8000" y="63650"/>
                  </a:lnTo>
                  <a:lnTo>
                    <a:pt x="0" y="103631"/>
                  </a:lnTo>
                  <a:lnTo>
                    <a:pt x="0" y="457199"/>
                  </a:lnTo>
                  <a:lnTo>
                    <a:pt x="8000" y="497824"/>
                  </a:lnTo>
                  <a:lnTo>
                    <a:pt x="29717" y="530732"/>
                  </a:lnTo>
                  <a:lnTo>
                    <a:pt x="61721" y="552783"/>
                  </a:lnTo>
                  <a:lnTo>
                    <a:pt x="100583" y="560831"/>
                  </a:lnTo>
                  <a:close/>
                </a:path>
              </a:pathLst>
            </a:custGeom>
            <a:ln w="30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10262" y="2342388"/>
              <a:ext cx="426719" cy="3291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75794" y="2482596"/>
              <a:ext cx="292608" cy="32004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24418" y="2461260"/>
              <a:ext cx="455930" cy="0"/>
            </a:xfrm>
            <a:custGeom>
              <a:avLst/>
              <a:gdLst/>
              <a:ahLst/>
              <a:cxnLst/>
              <a:rect l="l" t="t" r="r" b="b"/>
              <a:pathLst>
                <a:path w="455929">
                  <a:moveTo>
                    <a:pt x="0" y="0"/>
                  </a:moveTo>
                  <a:lnTo>
                    <a:pt x="455675" y="0"/>
                  </a:lnTo>
                </a:path>
              </a:pathLst>
            </a:custGeom>
            <a:ln w="17068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11540" y="2406395"/>
              <a:ext cx="1461770" cy="109855"/>
            </a:xfrm>
            <a:custGeom>
              <a:avLst/>
              <a:gdLst/>
              <a:ahLst/>
              <a:cxnLst/>
              <a:rect l="l" t="t" r="r" b="b"/>
              <a:pathLst>
                <a:path w="1461770" h="109855">
                  <a:moveTo>
                    <a:pt x="106680" y="54864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06680" y="54864"/>
                  </a:lnTo>
                  <a:close/>
                </a:path>
                <a:path w="1461770" h="109855">
                  <a:moveTo>
                    <a:pt x="1461516" y="54864"/>
                  </a:moveTo>
                  <a:lnTo>
                    <a:pt x="1354836" y="0"/>
                  </a:lnTo>
                  <a:lnTo>
                    <a:pt x="1354836" y="109728"/>
                  </a:lnTo>
                  <a:lnTo>
                    <a:pt x="1461516" y="54864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37494" y="3461003"/>
              <a:ext cx="390525" cy="0"/>
            </a:xfrm>
            <a:custGeom>
              <a:avLst/>
              <a:gdLst/>
              <a:ahLst/>
              <a:cxnLst/>
              <a:rect l="l" t="t" r="r" b="b"/>
              <a:pathLst>
                <a:path w="390525">
                  <a:moveTo>
                    <a:pt x="0" y="0"/>
                  </a:moveTo>
                  <a:lnTo>
                    <a:pt x="390143" y="0"/>
                  </a:lnTo>
                </a:path>
              </a:pathLst>
            </a:custGeom>
            <a:ln w="17068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20602" y="3180588"/>
              <a:ext cx="806450" cy="561340"/>
            </a:xfrm>
            <a:custGeom>
              <a:avLst/>
              <a:gdLst/>
              <a:ahLst/>
              <a:cxnLst/>
              <a:rect l="l" t="t" r="r" b="b"/>
              <a:pathLst>
                <a:path w="806450" h="561339">
                  <a:moveTo>
                    <a:pt x="806195" y="288035"/>
                  </a:moveTo>
                  <a:lnTo>
                    <a:pt x="722375" y="0"/>
                  </a:lnTo>
                  <a:lnTo>
                    <a:pt x="83819" y="0"/>
                  </a:lnTo>
                  <a:lnTo>
                    <a:pt x="0" y="288035"/>
                  </a:lnTo>
                  <a:lnTo>
                    <a:pt x="83819" y="560831"/>
                  </a:lnTo>
                  <a:lnTo>
                    <a:pt x="722375" y="560831"/>
                  </a:lnTo>
                  <a:lnTo>
                    <a:pt x="806195" y="288035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20602" y="3180588"/>
              <a:ext cx="806450" cy="561340"/>
            </a:xfrm>
            <a:custGeom>
              <a:avLst/>
              <a:gdLst/>
              <a:ahLst/>
              <a:cxnLst/>
              <a:rect l="l" t="t" r="r" b="b"/>
              <a:pathLst>
                <a:path w="806450" h="561339">
                  <a:moveTo>
                    <a:pt x="83819" y="560831"/>
                  </a:moveTo>
                  <a:lnTo>
                    <a:pt x="722375" y="560831"/>
                  </a:lnTo>
                  <a:lnTo>
                    <a:pt x="806195" y="288035"/>
                  </a:lnTo>
                  <a:lnTo>
                    <a:pt x="722375" y="0"/>
                  </a:lnTo>
                  <a:lnTo>
                    <a:pt x="83819" y="0"/>
                  </a:lnTo>
                  <a:lnTo>
                    <a:pt x="0" y="288035"/>
                  </a:lnTo>
                  <a:lnTo>
                    <a:pt x="83819" y="560831"/>
                  </a:lnTo>
                  <a:close/>
                </a:path>
              </a:pathLst>
            </a:custGeom>
            <a:ln w="30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12057" y="3340608"/>
              <a:ext cx="621791" cy="3291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27882" y="3482340"/>
              <a:ext cx="390143" cy="25603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13922" y="3406139"/>
              <a:ext cx="106680" cy="109855"/>
            </a:xfrm>
            <a:custGeom>
              <a:avLst/>
              <a:gdLst/>
              <a:ahLst/>
              <a:cxnLst/>
              <a:rect l="l" t="t" r="r" b="b"/>
              <a:pathLst>
                <a:path w="106679" h="109854">
                  <a:moveTo>
                    <a:pt x="106679" y="54863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06679" y="54863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79254" y="2461260"/>
              <a:ext cx="512445" cy="0"/>
            </a:xfrm>
            <a:custGeom>
              <a:avLst/>
              <a:gdLst/>
              <a:ahLst/>
              <a:cxnLst/>
              <a:rect l="l" t="t" r="r" b="b"/>
              <a:pathLst>
                <a:path w="512445">
                  <a:moveTo>
                    <a:pt x="0" y="0"/>
                  </a:moveTo>
                  <a:lnTo>
                    <a:pt x="512063" y="0"/>
                  </a:lnTo>
                </a:path>
              </a:pathLst>
            </a:custGeom>
            <a:ln w="17068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77602" y="2406396"/>
              <a:ext cx="106680" cy="109855"/>
            </a:xfrm>
            <a:custGeom>
              <a:avLst/>
              <a:gdLst/>
              <a:ahLst/>
              <a:cxnLst/>
              <a:rect l="l" t="t" r="r" b="b"/>
              <a:pathLst>
                <a:path w="106679" h="109855">
                  <a:moveTo>
                    <a:pt x="106679" y="54863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06679" y="54863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76279" y="2180844"/>
              <a:ext cx="806450" cy="561340"/>
            </a:xfrm>
            <a:custGeom>
              <a:avLst/>
              <a:gdLst/>
              <a:ahLst/>
              <a:cxnLst/>
              <a:rect l="l" t="t" r="r" b="b"/>
              <a:pathLst>
                <a:path w="806450" h="561339">
                  <a:moveTo>
                    <a:pt x="806196" y="457200"/>
                  </a:moveTo>
                  <a:lnTo>
                    <a:pt x="806196" y="103632"/>
                  </a:lnTo>
                  <a:lnTo>
                    <a:pt x="798195" y="63650"/>
                  </a:lnTo>
                  <a:lnTo>
                    <a:pt x="776478" y="30670"/>
                  </a:lnTo>
                  <a:lnTo>
                    <a:pt x="744474" y="8262"/>
                  </a:lnTo>
                  <a:lnTo>
                    <a:pt x="705612" y="0"/>
                  </a:lnTo>
                  <a:lnTo>
                    <a:pt x="100584" y="0"/>
                  </a:lnTo>
                  <a:lnTo>
                    <a:pt x="61079" y="8262"/>
                  </a:lnTo>
                  <a:lnTo>
                    <a:pt x="29146" y="30670"/>
                  </a:lnTo>
                  <a:lnTo>
                    <a:pt x="7786" y="63650"/>
                  </a:lnTo>
                  <a:lnTo>
                    <a:pt x="0" y="103632"/>
                  </a:lnTo>
                  <a:lnTo>
                    <a:pt x="0" y="457200"/>
                  </a:lnTo>
                  <a:lnTo>
                    <a:pt x="7786" y="497824"/>
                  </a:lnTo>
                  <a:lnTo>
                    <a:pt x="29146" y="530733"/>
                  </a:lnTo>
                  <a:lnTo>
                    <a:pt x="61079" y="552783"/>
                  </a:lnTo>
                  <a:lnTo>
                    <a:pt x="100584" y="560832"/>
                  </a:lnTo>
                  <a:lnTo>
                    <a:pt x="705612" y="560832"/>
                  </a:lnTo>
                  <a:lnTo>
                    <a:pt x="744474" y="552783"/>
                  </a:lnTo>
                  <a:lnTo>
                    <a:pt x="776478" y="530733"/>
                  </a:lnTo>
                  <a:lnTo>
                    <a:pt x="798195" y="497824"/>
                  </a:lnTo>
                  <a:lnTo>
                    <a:pt x="806196" y="457200"/>
                  </a:lnTo>
                  <a:close/>
                </a:path>
              </a:pathLst>
            </a:custGeom>
            <a:solidFill>
              <a:srgbClr val="7FF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376278" y="2180844"/>
              <a:ext cx="806450" cy="561340"/>
            </a:xfrm>
            <a:custGeom>
              <a:avLst/>
              <a:gdLst/>
              <a:ahLst/>
              <a:cxnLst/>
              <a:rect l="l" t="t" r="r" b="b"/>
              <a:pathLst>
                <a:path w="806450" h="561339">
                  <a:moveTo>
                    <a:pt x="100583" y="560831"/>
                  </a:moveTo>
                  <a:lnTo>
                    <a:pt x="705611" y="560831"/>
                  </a:lnTo>
                  <a:lnTo>
                    <a:pt x="744473" y="552783"/>
                  </a:lnTo>
                  <a:lnTo>
                    <a:pt x="776477" y="530732"/>
                  </a:lnTo>
                  <a:lnTo>
                    <a:pt x="798194" y="497824"/>
                  </a:lnTo>
                  <a:lnTo>
                    <a:pt x="806195" y="457199"/>
                  </a:lnTo>
                  <a:lnTo>
                    <a:pt x="806195" y="103631"/>
                  </a:lnTo>
                  <a:lnTo>
                    <a:pt x="798194" y="63650"/>
                  </a:lnTo>
                  <a:lnTo>
                    <a:pt x="776477" y="30670"/>
                  </a:lnTo>
                  <a:lnTo>
                    <a:pt x="744473" y="8262"/>
                  </a:lnTo>
                  <a:lnTo>
                    <a:pt x="705611" y="0"/>
                  </a:lnTo>
                  <a:lnTo>
                    <a:pt x="100583" y="0"/>
                  </a:lnTo>
                  <a:lnTo>
                    <a:pt x="61079" y="8262"/>
                  </a:lnTo>
                  <a:lnTo>
                    <a:pt x="29146" y="30670"/>
                  </a:lnTo>
                  <a:lnTo>
                    <a:pt x="7786" y="63650"/>
                  </a:lnTo>
                  <a:lnTo>
                    <a:pt x="0" y="103631"/>
                  </a:lnTo>
                  <a:lnTo>
                    <a:pt x="0" y="457199"/>
                  </a:lnTo>
                  <a:lnTo>
                    <a:pt x="7786" y="497824"/>
                  </a:lnTo>
                  <a:lnTo>
                    <a:pt x="29146" y="530732"/>
                  </a:lnTo>
                  <a:lnTo>
                    <a:pt x="61079" y="552783"/>
                  </a:lnTo>
                  <a:lnTo>
                    <a:pt x="100583" y="560831"/>
                  </a:lnTo>
                  <a:close/>
                </a:path>
              </a:pathLst>
            </a:custGeom>
            <a:ln w="30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75938" y="2270760"/>
              <a:ext cx="414527" cy="46177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24706" y="2410968"/>
              <a:ext cx="350520" cy="32156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12513" y="2552700"/>
              <a:ext cx="341375" cy="32918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82474" y="2461260"/>
              <a:ext cx="398145" cy="623570"/>
            </a:xfrm>
            <a:custGeom>
              <a:avLst/>
              <a:gdLst/>
              <a:ahLst/>
              <a:cxnLst/>
              <a:rect l="l" t="t" r="r" b="b"/>
              <a:pathLst>
                <a:path w="398145" h="623569">
                  <a:moveTo>
                    <a:pt x="0" y="0"/>
                  </a:moveTo>
                  <a:lnTo>
                    <a:pt x="397763" y="0"/>
                  </a:lnTo>
                  <a:lnTo>
                    <a:pt x="397763" y="623315"/>
                  </a:lnTo>
                </a:path>
              </a:pathLst>
            </a:custGeom>
            <a:ln w="17068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76379" y="3179064"/>
              <a:ext cx="806450" cy="561340"/>
            </a:xfrm>
            <a:custGeom>
              <a:avLst/>
              <a:gdLst/>
              <a:ahLst/>
              <a:cxnLst/>
              <a:rect l="l" t="t" r="r" b="b"/>
              <a:pathLst>
                <a:path w="806450" h="561339">
                  <a:moveTo>
                    <a:pt x="806196" y="457200"/>
                  </a:moveTo>
                  <a:lnTo>
                    <a:pt x="806196" y="105156"/>
                  </a:lnTo>
                  <a:lnTo>
                    <a:pt x="798409" y="64293"/>
                  </a:lnTo>
                  <a:lnTo>
                    <a:pt x="777049" y="30861"/>
                  </a:lnTo>
                  <a:lnTo>
                    <a:pt x="745116" y="8286"/>
                  </a:lnTo>
                  <a:lnTo>
                    <a:pt x="705612" y="0"/>
                  </a:lnTo>
                  <a:lnTo>
                    <a:pt x="100584" y="0"/>
                  </a:lnTo>
                  <a:lnTo>
                    <a:pt x="61722" y="8286"/>
                  </a:lnTo>
                  <a:lnTo>
                    <a:pt x="29718" y="30861"/>
                  </a:lnTo>
                  <a:lnTo>
                    <a:pt x="8001" y="64293"/>
                  </a:lnTo>
                  <a:lnTo>
                    <a:pt x="0" y="105156"/>
                  </a:lnTo>
                  <a:lnTo>
                    <a:pt x="0" y="457200"/>
                  </a:lnTo>
                  <a:lnTo>
                    <a:pt x="8001" y="497824"/>
                  </a:lnTo>
                  <a:lnTo>
                    <a:pt x="29718" y="530733"/>
                  </a:lnTo>
                  <a:lnTo>
                    <a:pt x="61722" y="552783"/>
                  </a:lnTo>
                  <a:lnTo>
                    <a:pt x="100584" y="560832"/>
                  </a:lnTo>
                  <a:lnTo>
                    <a:pt x="705612" y="560832"/>
                  </a:lnTo>
                  <a:lnTo>
                    <a:pt x="745116" y="552783"/>
                  </a:lnTo>
                  <a:lnTo>
                    <a:pt x="777049" y="530733"/>
                  </a:lnTo>
                  <a:lnTo>
                    <a:pt x="798409" y="497824"/>
                  </a:lnTo>
                  <a:lnTo>
                    <a:pt x="806196" y="457200"/>
                  </a:lnTo>
                  <a:close/>
                </a:path>
              </a:pathLst>
            </a:custGeom>
            <a:solidFill>
              <a:srgbClr val="7FF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76378" y="3179063"/>
              <a:ext cx="806450" cy="561340"/>
            </a:xfrm>
            <a:custGeom>
              <a:avLst/>
              <a:gdLst/>
              <a:ahLst/>
              <a:cxnLst/>
              <a:rect l="l" t="t" r="r" b="b"/>
              <a:pathLst>
                <a:path w="806450" h="561339">
                  <a:moveTo>
                    <a:pt x="100583" y="560831"/>
                  </a:moveTo>
                  <a:lnTo>
                    <a:pt x="705611" y="560831"/>
                  </a:lnTo>
                  <a:lnTo>
                    <a:pt x="745116" y="552783"/>
                  </a:lnTo>
                  <a:lnTo>
                    <a:pt x="777049" y="530732"/>
                  </a:lnTo>
                  <a:lnTo>
                    <a:pt x="798409" y="497824"/>
                  </a:lnTo>
                  <a:lnTo>
                    <a:pt x="806195" y="457199"/>
                  </a:lnTo>
                  <a:lnTo>
                    <a:pt x="806195" y="105155"/>
                  </a:lnTo>
                  <a:lnTo>
                    <a:pt x="798409" y="64293"/>
                  </a:lnTo>
                  <a:lnTo>
                    <a:pt x="777049" y="30860"/>
                  </a:lnTo>
                  <a:lnTo>
                    <a:pt x="745116" y="8286"/>
                  </a:lnTo>
                  <a:lnTo>
                    <a:pt x="705611" y="0"/>
                  </a:lnTo>
                  <a:lnTo>
                    <a:pt x="100583" y="0"/>
                  </a:lnTo>
                  <a:lnTo>
                    <a:pt x="61721" y="8286"/>
                  </a:lnTo>
                  <a:lnTo>
                    <a:pt x="29717" y="30860"/>
                  </a:lnTo>
                  <a:lnTo>
                    <a:pt x="8000" y="64293"/>
                  </a:lnTo>
                  <a:lnTo>
                    <a:pt x="0" y="105155"/>
                  </a:lnTo>
                  <a:lnTo>
                    <a:pt x="0" y="457199"/>
                  </a:lnTo>
                  <a:lnTo>
                    <a:pt x="8000" y="497824"/>
                  </a:lnTo>
                  <a:lnTo>
                    <a:pt x="29717" y="530732"/>
                  </a:lnTo>
                  <a:lnTo>
                    <a:pt x="61721" y="552783"/>
                  </a:lnTo>
                  <a:lnTo>
                    <a:pt x="100583" y="560831"/>
                  </a:lnTo>
                  <a:close/>
                </a:path>
              </a:pathLst>
            </a:custGeom>
            <a:ln w="30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04410" y="3409188"/>
              <a:ext cx="560831" cy="26060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368402" y="373989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ln w="17068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526898" y="3070860"/>
              <a:ext cx="105410" cy="108585"/>
            </a:xfrm>
            <a:custGeom>
              <a:avLst/>
              <a:gdLst/>
              <a:ahLst/>
              <a:cxnLst/>
              <a:rect l="l" t="t" r="r" b="b"/>
              <a:pathLst>
                <a:path w="105409" h="108585">
                  <a:moveTo>
                    <a:pt x="105155" y="0"/>
                  </a:moveTo>
                  <a:lnTo>
                    <a:pt x="0" y="0"/>
                  </a:lnTo>
                  <a:lnTo>
                    <a:pt x="53339" y="108203"/>
                  </a:lnTo>
                  <a:lnTo>
                    <a:pt x="105155" y="0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26798" y="3459480"/>
              <a:ext cx="356870" cy="1905"/>
            </a:xfrm>
            <a:custGeom>
              <a:avLst/>
              <a:gdLst/>
              <a:ahLst/>
              <a:cxnLst/>
              <a:rect l="l" t="t" r="r" b="b"/>
              <a:pathLst>
                <a:path w="356870" h="1904">
                  <a:moveTo>
                    <a:pt x="0" y="1523"/>
                  </a:moveTo>
                  <a:lnTo>
                    <a:pt x="150875" y="1523"/>
                  </a:lnTo>
                  <a:lnTo>
                    <a:pt x="150875" y="0"/>
                  </a:lnTo>
                  <a:lnTo>
                    <a:pt x="356615" y="0"/>
                  </a:lnTo>
                </a:path>
              </a:pathLst>
            </a:custGeom>
            <a:ln w="17068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71222" y="3406139"/>
              <a:ext cx="105410" cy="108585"/>
            </a:xfrm>
            <a:custGeom>
              <a:avLst/>
              <a:gdLst/>
              <a:ahLst/>
              <a:cxnLst/>
              <a:rect l="l" t="t" r="r" b="b"/>
              <a:pathLst>
                <a:path w="105409" h="108585">
                  <a:moveTo>
                    <a:pt x="105155" y="53339"/>
                  </a:moveTo>
                  <a:lnTo>
                    <a:pt x="0" y="0"/>
                  </a:lnTo>
                  <a:lnTo>
                    <a:pt x="0" y="108203"/>
                  </a:lnTo>
                  <a:lnTo>
                    <a:pt x="105155" y="53339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982574" y="3459480"/>
              <a:ext cx="441959" cy="318770"/>
            </a:xfrm>
            <a:custGeom>
              <a:avLst/>
              <a:gdLst/>
              <a:ahLst/>
              <a:cxnLst/>
              <a:rect l="l" t="t" r="r" b="b"/>
              <a:pathLst>
                <a:path w="441959" h="318770">
                  <a:moveTo>
                    <a:pt x="0" y="0"/>
                  </a:moveTo>
                  <a:lnTo>
                    <a:pt x="441959" y="0"/>
                  </a:lnTo>
                  <a:lnTo>
                    <a:pt x="441959" y="318516"/>
                  </a:lnTo>
                </a:path>
              </a:pathLst>
            </a:custGeom>
            <a:ln w="17068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74060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3" y="3428993"/>
                  </a:moveTo>
                  <a:lnTo>
                    <a:pt x="9143993" y="0"/>
                  </a:lnTo>
                  <a:lnTo>
                    <a:pt x="0" y="0"/>
                  </a:lnTo>
                  <a:lnTo>
                    <a:pt x="0" y="3428993"/>
                  </a:lnTo>
                  <a:lnTo>
                    <a:pt x="9143993" y="34289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34874" y="4672583"/>
              <a:ext cx="807720" cy="561340"/>
            </a:xfrm>
            <a:custGeom>
              <a:avLst/>
              <a:gdLst/>
              <a:ahLst/>
              <a:cxnLst/>
              <a:rect l="l" t="t" r="r" b="b"/>
              <a:pathLst>
                <a:path w="807720" h="561339">
                  <a:moveTo>
                    <a:pt x="807719" y="286511"/>
                  </a:moveTo>
                  <a:lnTo>
                    <a:pt x="722375" y="0"/>
                  </a:lnTo>
                  <a:lnTo>
                    <a:pt x="85343" y="0"/>
                  </a:lnTo>
                  <a:lnTo>
                    <a:pt x="0" y="286511"/>
                  </a:lnTo>
                  <a:lnTo>
                    <a:pt x="85343" y="560831"/>
                  </a:lnTo>
                  <a:lnTo>
                    <a:pt x="722375" y="560831"/>
                  </a:lnTo>
                  <a:lnTo>
                    <a:pt x="807719" y="286511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334874" y="4672583"/>
              <a:ext cx="807720" cy="561340"/>
            </a:xfrm>
            <a:custGeom>
              <a:avLst/>
              <a:gdLst/>
              <a:ahLst/>
              <a:cxnLst/>
              <a:rect l="l" t="t" r="r" b="b"/>
              <a:pathLst>
                <a:path w="807720" h="561339">
                  <a:moveTo>
                    <a:pt x="85343" y="560831"/>
                  </a:moveTo>
                  <a:lnTo>
                    <a:pt x="722375" y="560831"/>
                  </a:lnTo>
                  <a:lnTo>
                    <a:pt x="807719" y="286511"/>
                  </a:lnTo>
                  <a:lnTo>
                    <a:pt x="722375" y="0"/>
                  </a:lnTo>
                  <a:lnTo>
                    <a:pt x="85343" y="0"/>
                  </a:lnTo>
                  <a:lnTo>
                    <a:pt x="0" y="286511"/>
                  </a:lnTo>
                  <a:lnTo>
                    <a:pt x="85343" y="560831"/>
                  </a:lnTo>
                  <a:close/>
                </a:path>
              </a:pathLst>
            </a:custGeom>
            <a:ln w="30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26330" y="4902708"/>
              <a:ext cx="621791" cy="32918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68714" y="3777996"/>
              <a:ext cx="1668780" cy="66040"/>
            </a:xfrm>
            <a:custGeom>
              <a:avLst/>
              <a:gdLst/>
              <a:ahLst/>
              <a:cxnLst/>
              <a:rect l="l" t="t" r="r" b="b"/>
              <a:pathLst>
                <a:path w="1668779" h="66039">
                  <a:moveTo>
                    <a:pt x="1668780" y="0"/>
                  </a:moveTo>
                  <a:lnTo>
                    <a:pt x="0" y="0"/>
                  </a:lnTo>
                  <a:lnTo>
                    <a:pt x="0" y="65531"/>
                  </a:lnTo>
                  <a:lnTo>
                    <a:pt x="1668780" y="65531"/>
                  </a:lnTo>
                  <a:lnTo>
                    <a:pt x="1668780" y="0"/>
                  </a:lnTo>
                  <a:close/>
                </a:path>
              </a:pathLst>
            </a:custGeom>
            <a:solidFill>
              <a:srgbClr val="E8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68714" y="3777996"/>
              <a:ext cx="1668780" cy="66040"/>
            </a:xfrm>
            <a:custGeom>
              <a:avLst/>
              <a:gdLst/>
              <a:ahLst/>
              <a:cxnLst/>
              <a:rect l="l" t="t" r="r" b="b"/>
              <a:pathLst>
                <a:path w="1668779" h="66039">
                  <a:moveTo>
                    <a:pt x="0" y="0"/>
                  </a:moveTo>
                  <a:lnTo>
                    <a:pt x="0" y="65531"/>
                  </a:lnTo>
                  <a:lnTo>
                    <a:pt x="1668779" y="65531"/>
                  </a:lnTo>
                  <a:lnTo>
                    <a:pt x="1668779" y="0"/>
                  </a:lnTo>
                </a:path>
              </a:pathLst>
            </a:custGeom>
            <a:ln w="30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072490" y="3977639"/>
              <a:ext cx="706120" cy="437515"/>
            </a:xfrm>
            <a:custGeom>
              <a:avLst/>
              <a:gdLst/>
              <a:ahLst/>
              <a:cxnLst/>
              <a:rect l="l" t="t" r="r" b="b"/>
              <a:pathLst>
                <a:path w="706120" h="437514">
                  <a:moveTo>
                    <a:pt x="705611" y="382523"/>
                  </a:moveTo>
                  <a:lnTo>
                    <a:pt x="705611" y="0"/>
                  </a:lnTo>
                  <a:lnTo>
                    <a:pt x="0" y="0"/>
                  </a:lnTo>
                  <a:lnTo>
                    <a:pt x="0" y="382523"/>
                  </a:lnTo>
                  <a:lnTo>
                    <a:pt x="41380" y="406526"/>
                  </a:lnTo>
                  <a:lnTo>
                    <a:pt x="85010" y="423671"/>
                  </a:lnTo>
                  <a:lnTo>
                    <a:pt x="130141" y="433958"/>
                  </a:lnTo>
                  <a:lnTo>
                    <a:pt x="176021" y="437387"/>
                  </a:lnTo>
                  <a:lnTo>
                    <a:pt x="221902" y="433958"/>
                  </a:lnTo>
                  <a:lnTo>
                    <a:pt x="267033" y="423671"/>
                  </a:lnTo>
                  <a:lnTo>
                    <a:pt x="310663" y="406526"/>
                  </a:lnTo>
                  <a:lnTo>
                    <a:pt x="352043" y="382523"/>
                  </a:lnTo>
                  <a:lnTo>
                    <a:pt x="393927" y="358520"/>
                  </a:lnTo>
                  <a:lnTo>
                    <a:pt x="437935" y="341375"/>
                  </a:lnTo>
                  <a:lnTo>
                    <a:pt x="483337" y="331088"/>
                  </a:lnTo>
                  <a:lnTo>
                    <a:pt x="529399" y="327659"/>
                  </a:lnTo>
                  <a:lnTo>
                    <a:pt x="575390" y="331088"/>
                  </a:lnTo>
                  <a:lnTo>
                    <a:pt x="620577" y="341375"/>
                  </a:lnTo>
                  <a:lnTo>
                    <a:pt x="664228" y="358520"/>
                  </a:lnTo>
                  <a:lnTo>
                    <a:pt x="705611" y="382523"/>
                  </a:lnTo>
                  <a:close/>
                </a:path>
              </a:pathLst>
            </a:custGeom>
            <a:solidFill>
              <a:srgbClr val="E8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072490" y="3977639"/>
              <a:ext cx="706120" cy="437515"/>
            </a:xfrm>
            <a:custGeom>
              <a:avLst/>
              <a:gdLst/>
              <a:ahLst/>
              <a:cxnLst/>
              <a:rect l="l" t="t" r="r" b="b"/>
              <a:pathLst>
                <a:path w="706120" h="437514">
                  <a:moveTo>
                    <a:pt x="0" y="382523"/>
                  </a:moveTo>
                  <a:lnTo>
                    <a:pt x="0" y="0"/>
                  </a:lnTo>
                  <a:lnTo>
                    <a:pt x="705611" y="0"/>
                  </a:lnTo>
                  <a:lnTo>
                    <a:pt x="705611" y="382523"/>
                  </a:lnTo>
                  <a:lnTo>
                    <a:pt x="664228" y="358520"/>
                  </a:lnTo>
                  <a:lnTo>
                    <a:pt x="620577" y="341375"/>
                  </a:lnTo>
                  <a:lnTo>
                    <a:pt x="575390" y="331088"/>
                  </a:lnTo>
                  <a:lnTo>
                    <a:pt x="529399" y="327659"/>
                  </a:lnTo>
                  <a:lnTo>
                    <a:pt x="483337" y="331088"/>
                  </a:lnTo>
                  <a:lnTo>
                    <a:pt x="437935" y="341375"/>
                  </a:lnTo>
                  <a:lnTo>
                    <a:pt x="393927" y="358520"/>
                  </a:lnTo>
                  <a:lnTo>
                    <a:pt x="352043" y="382523"/>
                  </a:lnTo>
                  <a:lnTo>
                    <a:pt x="310663" y="406526"/>
                  </a:lnTo>
                  <a:lnTo>
                    <a:pt x="267033" y="423671"/>
                  </a:lnTo>
                  <a:lnTo>
                    <a:pt x="221902" y="433958"/>
                  </a:lnTo>
                  <a:lnTo>
                    <a:pt x="176021" y="437387"/>
                  </a:lnTo>
                  <a:lnTo>
                    <a:pt x="130141" y="433958"/>
                  </a:lnTo>
                  <a:lnTo>
                    <a:pt x="85010" y="423671"/>
                  </a:lnTo>
                  <a:lnTo>
                    <a:pt x="41380" y="406526"/>
                  </a:lnTo>
                  <a:lnTo>
                    <a:pt x="0" y="382523"/>
                  </a:lnTo>
                  <a:close/>
                </a:path>
              </a:pathLst>
            </a:custGeom>
            <a:ln w="30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223382" y="4091940"/>
              <a:ext cx="402336" cy="32461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730200" y="3739896"/>
              <a:ext cx="17145" cy="836930"/>
            </a:xfrm>
            <a:custGeom>
              <a:avLst/>
              <a:gdLst/>
              <a:ahLst/>
              <a:cxnLst/>
              <a:rect l="l" t="t" r="r" b="b"/>
              <a:pathLst>
                <a:path w="17145" h="836929">
                  <a:moveTo>
                    <a:pt x="0" y="0"/>
                  </a:moveTo>
                  <a:lnTo>
                    <a:pt x="0" y="836675"/>
                  </a:lnTo>
                  <a:lnTo>
                    <a:pt x="17068" y="836675"/>
                  </a:lnTo>
                  <a:lnTo>
                    <a:pt x="170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685394" y="4562855"/>
              <a:ext cx="106680" cy="109855"/>
            </a:xfrm>
            <a:custGeom>
              <a:avLst/>
              <a:gdLst/>
              <a:ahLst/>
              <a:cxnLst/>
              <a:rect l="l" t="t" r="r" b="b"/>
              <a:pathLst>
                <a:path w="106679" h="109854">
                  <a:moveTo>
                    <a:pt x="106679" y="0"/>
                  </a:moveTo>
                  <a:lnTo>
                    <a:pt x="0" y="0"/>
                  </a:lnTo>
                  <a:lnTo>
                    <a:pt x="53339" y="109727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36654" y="3777996"/>
              <a:ext cx="1031875" cy="608330"/>
            </a:xfrm>
            <a:custGeom>
              <a:avLst/>
              <a:gdLst/>
              <a:ahLst/>
              <a:cxnLst/>
              <a:rect l="l" t="t" r="r" b="b"/>
              <a:pathLst>
                <a:path w="1031875" h="608329">
                  <a:moveTo>
                    <a:pt x="1031747" y="0"/>
                  </a:moveTo>
                  <a:lnTo>
                    <a:pt x="1031747" y="608075"/>
                  </a:lnTo>
                  <a:lnTo>
                    <a:pt x="0" y="608075"/>
                  </a:lnTo>
                </a:path>
              </a:pathLst>
            </a:custGeom>
            <a:ln w="17068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43690" y="4331207"/>
              <a:ext cx="106680" cy="109855"/>
            </a:xfrm>
            <a:custGeom>
              <a:avLst/>
              <a:gdLst/>
              <a:ahLst/>
              <a:cxnLst/>
              <a:rect l="l" t="t" r="r" b="b"/>
              <a:pathLst>
                <a:path w="106679" h="109854">
                  <a:moveTo>
                    <a:pt x="106679" y="109727"/>
                  </a:moveTo>
                  <a:lnTo>
                    <a:pt x="106679" y="0"/>
                  </a:lnTo>
                  <a:lnTo>
                    <a:pt x="0" y="54863"/>
                  </a:lnTo>
                  <a:lnTo>
                    <a:pt x="106679" y="109727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10902" y="3939539"/>
              <a:ext cx="927100" cy="447040"/>
            </a:xfrm>
            <a:custGeom>
              <a:avLst/>
              <a:gdLst/>
              <a:ahLst/>
              <a:cxnLst/>
              <a:rect l="l" t="t" r="r" b="b"/>
              <a:pathLst>
                <a:path w="927100" h="447039">
                  <a:moveTo>
                    <a:pt x="926591" y="446531"/>
                  </a:moveTo>
                  <a:lnTo>
                    <a:pt x="0" y="446531"/>
                  </a:lnTo>
                  <a:lnTo>
                    <a:pt x="0" y="0"/>
                  </a:lnTo>
                </a:path>
              </a:pathLst>
            </a:custGeom>
            <a:ln w="17068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457562" y="3843527"/>
              <a:ext cx="105410" cy="108585"/>
            </a:xfrm>
            <a:custGeom>
              <a:avLst/>
              <a:gdLst/>
              <a:ahLst/>
              <a:cxnLst/>
              <a:rect l="l" t="t" r="r" b="b"/>
              <a:pathLst>
                <a:path w="105410" h="108585">
                  <a:moveTo>
                    <a:pt x="105155" y="108203"/>
                  </a:moveTo>
                  <a:lnTo>
                    <a:pt x="53339" y="0"/>
                  </a:lnTo>
                  <a:lnTo>
                    <a:pt x="0" y="108203"/>
                  </a:lnTo>
                  <a:lnTo>
                    <a:pt x="105155" y="108203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542150" y="3777996"/>
              <a:ext cx="1668780" cy="66040"/>
            </a:xfrm>
            <a:custGeom>
              <a:avLst/>
              <a:gdLst/>
              <a:ahLst/>
              <a:cxnLst/>
              <a:rect l="l" t="t" r="r" b="b"/>
              <a:pathLst>
                <a:path w="1668780" h="66039">
                  <a:moveTo>
                    <a:pt x="1668780" y="0"/>
                  </a:moveTo>
                  <a:lnTo>
                    <a:pt x="0" y="0"/>
                  </a:lnTo>
                  <a:lnTo>
                    <a:pt x="0" y="65531"/>
                  </a:lnTo>
                  <a:lnTo>
                    <a:pt x="1668780" y="65531"/>
                  </a:lnTo>
                  <a:lnTo>
                    <a:pt x="1668780" y="0"/>
                  </a:lnTo>
                  <a:close/>
                </a:path>
              </a:pathLst>
            </a:custGeom>
            <a:solidFill>
              <a:srgbClr val="E8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542150" y="3777996"/>
              <a:ext cx="1668780" cy="66040"/>
            </a:xfrm>
            <a:custGeom>
              <a:avLst/>
              <a:gdLst/>
              <a:ahLst/>
              <a:cxnLst/>
              <a:rect l="l" t="t" r="r" b="b"/>
              <a:pathLst>
                <a:path w="1668780" h="66039">
                  <a:moveTo>
                    <a:pt x="0" y="0"/>
                  </a:moveTo>
                  <a:lnTo>
                    <a:pt x="0" y="65531"/>
                  </a:lnTo>
                  <a:lnTo>
                    <a:pt x="1668779" y="65531"/>
                  </a:lnTo>
                  <a:lnTo>
                    <a:pt x="1668779" y="0"/>
                  </a:lnTo>
                </a:path>
              </a:pathLst>
            </a:custGeom>
            <a:ln w="30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437494" y="4105655"/>
              <a:ext cx="806450" cy="561340"/>
            </a:xfrm>
            <a:custGeom>
              <a:avLst/>
              <a:gdLst/>
              <a:ahLst/>
              <a:cxnLst/>
              <a:rect l="l" t="t" r="r" b="b"/>
              <a:pathLst>
                <a:path w="806450" h="561339">
                  <a:moveTo>
                    <a:pt x="806195" y="288035"/>
                  </a:moveTo>
                  <a:lnTo>
                    <a:pt x="722375" y="0"/>
                  </a:lnTo>
                  <a:lnTo>
                    <a:pt x="83819" y="0"/>
                  </a:lnTo>
                  <a:lnTo>
                    <a:pt x="0" y="288035"/>
                  </a:lnTo>
                  <a:lnTo>
                    <a:pt x="83819" y="560831"/>
                  </a:lnTo>
                  <a:lnTo>
                    <a:pt x="722375" y="560831"/>
                  </a:lnTo>
                  <a:lnTo>
                    <a:pt x="806195" y="288035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437494" y="4105655"/>
              <a:ext cx="806450" cy="561340"/>
            </a:xfrm>
            <a:custGeom>
              <a:avLst/>
              <a:gdLst/>
              <a:ahLst/>
              <a:cxnLst/>
              <a:rect l="l" t="t" r="r" b="b"/>
              <a:pathLst>
                <a:path w="806450" h="561339">
                  <a:moveTo>
                    <a:pt x="83819" y="560831"/>
                  </a:moveTo>
                  <a:lnTo>
                    <a:pt x="722375" y="560831"/>
                  </a:lnTo>
                  <a:lnTo>
                    <a:pt x="806195" y="288035"/>
                  </a:lnTo>
                  <a:lnTo>
                    <a:pt x="722375" y="0"/>
                  </a:lnTo>
                  <a:lnTo>
                    <a:pt x="83819" y="0"/>
                  </a:lnTo>
                  <a:lnTo>
                    <a:pt x="0" y="288035"/>
                  </a:lnTo>
                  <a:lnTo>
                    <a:pt x="83819" y="560831"/>
                  </a:lnTo>
                  <a:close/>
                </a:path>
              </a:pathLst>
            </a:custGeom>
            <a:ln w="30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484754" y="4337304"/>
              <a:ext cx="719327" cy="16459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334875" y="5597652"/>
              <a:ext cx="807720" cy="561340"/>
            </a:xfrm>
            <a:custGeom>
              <a:avLst/>
              <a:gdLst/>
              <a:ahLst/>
              <a:cxnLst/>
              <a:rect l="l" t="t" r="r" b="b"/>
              <a:pathLst>
                <a:path w="807720" h="561339">
                  <a:moveTo>
                    <a:pt x="807720" y="457200"/>
                  </a:moveTo>
                  <a:lnTo>
                    <a:pt x="807720" y="103632"/>
                  </a:lnTo>
                  <a:lnTo>
                    <a:pt x="799695" y="63007"/>
                  </a:lnTo>
                  <a:lnTo>
                    <a:pt x="777811" y="30099"/>
                  </a:lnTo>
                  <a:lnTo>
                    <a:pt x="745355" y="8048"/>
                  </a:lnTo>
                  <a:lnTo>
                    <a:pt x="705612" y="0"/>
                  </a:lnTo>
                  <a:lnTo>
                    <a:pt x="102108" y="0"/>
                  </a:lnTo>
                  <a:lnTo>
                    <a:pt x="62364" y="8048"/>
                  </a:lnTo>
                  <a:lnTo>
                    <a:pt x="29908" y="30099"/>
                  </a:lnTo>
                  <a:lnTo>
                    <a:pt x="8024" y="63007"/>
                  </a:lnTo>
                  <a:lnTo>
                    <a:pt x="0" y="103632"/>
                  </a:lnTo>
                  <a:lnTo>
                    <a:pt x="0" y="457200"/>
                  </a:lnTo>
                  <a:lnTo>
                    <a:pt x="8024" y="497181"/>
                  </a:lnTo>
                  <a:lnTo>
                    <a:pt x="29908" y="530161"/>
                  </a:lnTo>
                  <a:lnTo>
                    <a:pt x="62364" y="552569"/>
                  </a:lnTo>
                  <a:lnTo>
                    <a:pt x="102108" y="560832"/>
                  </a:lnTo>
                  <a:lnTo>
                    <a:pt x="705612" y="560832"/>
                  </a:lnTo>
                  <a:lnTo>
                    <a:pt x="745355" y="552569"/>
                  </a:lnTo>
                  <a:lnTo>
                    <a:pt x="777811" y="530161"/>
                  </a:lnTo>
                  <a:lnTo>
                    <a:pt x="799695" y="497181"/>
                  </a:lnTo>
                  <a:lnTo>
                    <a:pt x="807720" y="457200"/>
                  </a:lnTo>
                  <a:close/>
                </a:path>
              </a:pathLst>
            </a:custGeom>
            <a:solidFill>
              <a:srgbClr val="7FF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334874" y="5597652"/>
              <a:ext cx="807720" cy="561340"/>
            </a:xfrm>
            <a:custGeom>
              <a:avLst/>
              <a:gdLst/>
              <a:ahLst/>
              <a:cxnLst/>
              <a:rect l="l" t="t" r="r" b="b"/>
              <a:pathLst>
                <a:path w="807720" h="561339">
                  <a:moveTo>
                    <a:pt x="102107" y="560831"/>
                  </a:moveTo>
                  <a:lnTo>
                    <a:pt x="705611" y="560831"/>
                  </a:lnTo>
                  <a:lnTo>
                    <a:pt x="745355" y="552569"/>
                  </a:lnTo>
                  <a:lnTo>
                    <a:pt x="777811" y="530161"/>
                  </a:lnTo>
                  <a:lnTo>
                    <a:pt x="799695" y="497181"/>
                  </a:lnTo>
                  <a:lnTo>
                    <a:pt x="807719" y="457199"/>
                  </a:lnTo>
                  <a:lnTo>
                    <a:pt x="807719" y="103631"/>
                  </a:lnTo>
                  <a:lnTo>
                    <a:pt x="799695" y="63007"/>
                  </a:lnTo>
                  <a:lnTo>
                    <a:pt x="777811" y="30098"/>
                  </a:lnTo>
                  <a:lnTo>
                    <a:pt x="745355" y="8048"/>
                  </a:lnTo>
                  <a:lnTo>
                    <a:pt x="705611" y="0"/>
                  </a:lnTo>
                  <a:lnTo>
                    <a:pt x="102107" y="0"/>
                  </a:lnTo>
                  <a:lnTo>
                    <a:pt x="62364" y="8048"/>
                  </a:lnTo>
                  <a:lnTo>
                    <a:pt x="29908" y="30098"/>
                  </a:lnTo>
                  <a:lnTo>
                    <a:pt x="8024" y="63007"/>
                  </a:lnTo>
                  <a:lnTo>
                    <a:pt x="0" y="103631"/>
                  </a:lnTo>
                  <a:lnTo>
                    <a:pt x="0" y="457199"/>
                  </a:lnTo>
                  <a:lnTo>
                    <a:pt x="8024" y="497181"/>
                  </a:lnTo>
                  <a:lnTo>
                    <a:pt x="29908" y="530161"/>
                  </a:lnTo>
                  <a:lnTo>
                    <a:pt x="62364" y="552569"/>
                  </a:lnTo>
                  <a:lnTo>
                    <a:pt x="102107" y="560831"/>
                  </a:lnTo>
                  <a:close/>
                </a:path>
              </a:pathLst>
            </a:custGeom>
            <a:ln w="30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459858" y="5811011"/>
              <a:ext cx="560831" cy="30632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738734" y="5233416"/>
              <a:ext cx="0" cy="268605"/>
            </a:xfrm>
            <a:custGeom>
              <a:avLst/>
              <a:gdLst/>
              <a:ahLst/>
              <a:cxnLst/>
              <a:rect l="l" t="t" r="r" b="b"/>
              <a:pathLst>
                <a:path h="268604">
                  <a:moveTo>
                    <a:pt x="0" y="0"/>
                  </a:moveTo>
                  <a:lnTo>
                    <a:pt x="0" y="268223"/>
                  </a:lnTo>
                </a:path>
              </a:pathLst>
            </a:custGeom>
            <a:ln w="17068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685394" y="5487923"/>
              <a:ext cx="106680" cy="109855"/>
            </a:xfrm>
            <a:custGeom>
              <a:avLst/>
              <a:gdLst/>
              <a:ahLst/>
              <a:cxnLst/>
              <a:rect l="l" t="t" r="r" b="b"/>
              <a:pathLst>
                <a:path w="106679" h="109854">
                  <a:moveTo>
                    <a:pt x="106679" y="0"/>
                  </a:moveTo>
                  <a:lnTo>
                    <a:pt x="0" y="0"/>
                  </a:lnTo>
                  <a:lnTo>
                    <a:pt x="53339" y="109727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424534" y="3777996"/>
              <a:ext cx="0" cy="105410"/>
            </a:xfrm>
            <a:custGeom>
              <a:avLst/>
              <a:gdLst/>
              <a:ahLst/>
              <a:cxnLst/>
              <a:rect l="l" t="t" r="r" b="b"/>
              <a:pathLst>
                <a:path h="105410">
                  <a:moveTo>
                    <a:pt x="0" y="0"/>
                  </a:moveTo>
                  <a:lnTo>
                    <a:pt x="0" y="105155"/>
                  </a:lnTo>
                </a:path>
              </a:pathLst>
            </a:custGeom>
            <a:ln w="17068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372718" y="3869435"/>
              <a:ext cx="105410" cy="108585"/>
            </a:xfrm>
            <a:custGeom>
              <a:avLst/>
              <a:gdLst/>
              <a:ahLst/>
              <a:cxnLst/>
              <a:rect l="l" t="t" r="r" b="b"/>
              <a:pathLst>
                <a:path w="105409" h="108585">
                  <a:moveTo>
                    <a:pt x="105155" y="0"/>
                  </a:moveTo>
                  <a:lnTo>
                    <a:pt x="0" y="0"/>
                  </a:lnTo>
                  <a:lnTo>
                    <a:pt x="51815" y="108203"/>
                  </a:lnTo>
                  <a:lnTo>
                    <a:pt x="105155" y="0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857503"/>
            <a:ext cx="56197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Yazılım </a:t>
            </a:r>
            <a:r>
              <a:rPr sz="3200" spc="15" dirty="0"/>
              <a:t>Geli</a:t>
            </a:r>
            <a:r>
              <a:rPr sz="3200" b="0" spc="15" dirty="0">
                <a:latin typeface="Arial"/>
                <a:cs typeface="Arial"/>
              </a:rPr>
              <a:t>ş</a:t>
            </a:r>
            <a:r>
              <a:rPr sz="3200" spc="15" dirty="0"/>
              <a:t>tirme </a:t>
            </a:r>
            <a:r>
              <a:rPr sz="3200" spc="-5" dirty="0"/>
              <a:t>ve Test </a:t>
            </a:r>
            <a:r>
              <a:rPr sz="3200" dirty="0"/>
              <a:t>-</a:t>
            </a:r>
            <a:r>
              <a:rPr sz="3200" spc="-130" dirty="0"/>
              <a:t> </a:t>
            </a:r>
            <a:r>
              <a:rPr sz="3200" dirty="0"/>
              <a:t>2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4060" y="1977531"/>
            <a:ext cx="9144000" cy="5229860"/>
            <a:chOff x="774060" y="1977531"/>
            <a:chExt cx="9144000" cy="5229860"/>
          </a:xfrm>
        </p:grpSpPr>
        <p:sp>
          <p:nvSpPr>
            <p:cNvPr id="4" name="object 4"/>
            <p:cNvSpPr/>
            <p:nvPr/>
          </p:nvSpPr>
          <p:spPr>
            <a:xfrm>
              <a:off x="1935342" y="1991867"/>
              <a:ext cx="7463155" cy="1786255"/>
            </a:xfrm>
            <a:custGeom>
              <a:avLst/>
              <a:gdLst/>
              <a:ahLst/>
              <a:cxnLst/>
              <a:rect l="l" t="t" r="r" b="b"/>
              <a:pathLst>
                <a:path w="7463155" h="1786254">
                  <a:moveTo>
                    <a:pt x="0" y="0"/>
                  </a:moveTo>
                  <a:lnTo>
                    <a:pt x="0" y="1786128"/>
                  </a:lnTo>
                </a:path>
                <a:path w="7463155" h="1786254">
                  <a:moveTo>
                    <a:pt x="7463027" y="1786128"/>
                  </a:moveTo>
                  <a:lnTo>
                    <a:pt x="7463027" y="0"/>
                  </a:lnTo>
                  <a:lnTo>
                    <a:pt x="0" y="0"/>
                  </a:lnTo>
                </a:path>
              </a:pathLst>
            </a:custGeom>
            <a:ln w="286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32622" y="2104644"/>
              <a:ext cx="753110" cy="508000"/>
            </a:xfrm>
            <a:custGeom>
              <a:avLst/>
              <a:gdLst/>
              <a:ahLst/>
              <a:cxnLst/>
              <a:rect l="l" t="t" r="r" b="b"/>
              <a:pathLst>
                <a:path w="753110" h="508000">
                  <a:moveTo>
                    <a:pt x="752856" y="413004"/>
                  </a:moveTo>
                  <a:lnTo>
                    <a:pt x="752856" y="92964"/>
                  </a:lnTo>
                  <a:lnTo>
                    <a:pt x="745378" y="56578"/>
                  </a:lnTo>
                  <a:lnTo>
                    <a:pt x="725043" y="27051"/>
                  </a:lnTo>
                  <a:lnTo>
                    <a:pt x="694991" y="7239"/>
                  </a:lnTo>
                  <a:lnTo>
                    <a:pt x="658368" y="0"/>
                  </a:lnTo>
                  <a:lnTo>
                    <a:pt x="94488" y="0"/>
                  </a:lnTo>
                  <a:lnTo>
                    <a:pt x="57221" y="7239"/>
                  </a:lnTo>
                  <a:lnTo>
                    <a:pt x="27241" y="27051"/>
                  </a:lnTo>
                  <a:lnTo>
                    <a:pt x="7262" y="56578"/>
                  </a:lnTo>
                  <a:lnTo>
                    <a:pt x="0" y="92964"/>
                  </a:lnTo>
                  <a:lnTo>
                    <a:pt x="0" y="413004"/>
                  </a:lnTo>
                  <a:lnTo>
                    <a:pt x="7262" y="449627"/>
                  </a:lnTo>
                  <a:lnTo>
                    <a:pt x="27241" y="479679"/>
                  </a:lnTo>
                  <a:lnTo>
                    <a:pt x="57221" y="500014"/>
                  </a:lnTo>
                  <a:lnTo>
                    <a:pt x="94488" y="507492"/>
                  </a:lnTo>
                  <a:lnTo>
                    <a:pt x="658368" y="507492"/>
                  </a:lnTo>
                  <a:lnTo>
                    <a:pt x="694991" y="500014"/>
                  </a:lnTo>
                  <a:lnTo>
                    <a:pt x="725043" y="479679"/>
                  </a:lnTo>
                  <a:lnTo>
                    <a:pt x="745378" y="449627"/>
                  </a:lnTo>
                  <a:lnTo>
                    <a:pt x="752856" y="413004"/>
                  </a:lnTo>
                  <a:close/>
                </a:path>
              </a:pathLst>
            </a:custGeom>
            <a:solidFill>
              <a:srgbClr val="7FF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2622" y="2104643"/>
              <a:ext cx="753110" cy="508000"/>
            </a:xfrm>
            <a:custGeom>
              <a:avLst/>
              <a:gdLst/>
              <a:ahLst/>
              <a:cxnLst/>
              <a:rect l="l" t="t" r="r" b="b"/>
              <a:pathLst>
                <a:path w="753110" h="508000">
                  <a:moveTo>
                    <a:pt x="94487" y="507491"/>
                  </a:moveTo>
                  <a:lnTo>
                    <a:pt x="658367" y="507491"/>
                  </a:lnTo>
                  <a:lnTo>
                    <a:pt x="694991" y="500014"/>
                  </a:lnTo>
                  <a:lnTo>
                    <a:pt x="725042" y="479678"/>
                  </a:lnTo>
                  <a:lnTo>
                    <a:pt x="745378" y="449627"/>
                  </a:lnTo>
                  <a:lnTo>
                    <a:pt x="752855" y="413003"/>
                  </a:lnTo>
                  <a:lnTo>
                    <a:pt x="752855" y="92963"/>
                  </a:lnTo>
                  <a:lnTo>
                    <a:pt x="745378" y="56578"/>
                  </a:lnTo>
                  <a:lnTo>
                    <a:pt x="725042" y="27050"/>
                  </a:lnTo>
                  <a:lnTo>
                    <a:pt x="694991" y="7238"/>
                  </a:lnTo>
                  <a:lnTo>
                    <a:pt x="658367" y="0"/>
                  </a:lnTo>
                  <a:lnTo>
                    <a:pt x="94487" y="0"/>
                  </a:lnTo>
                  <a:lnTo>
                    <a:pt x="57221" y="7238"/>
                  </a:lnTo>
                  <a:lnTo>
                    <a:pt x="27241" y="27050"/>
                  </a:lnTo>
                  <a:lnTo>
                    <a:pt x="7262" y="56578"/>
                  </a:lnTo>
                  <a:lnTo>
                    <a:pt x="0" y="92963"/>
                  </a:lnTo>
                  <a:lnTo>
                    <a:pt x="0" y="413003"/>
                  </a:lnTo>
                  <a:lnTo>
                    <a:pt x="7262" y="449627"/>
                  </a:lnTo>
                  <a:lnTo>
                    <a:pt x="27241" y="479678"/>
                  </a:lnTo>
                  <a:lnTo>
                    <a:pt x="57221" y="500014"/>
                  </a:lnTo>
                  <a:lnTo>
                    <a:pt x="94487" y="507491"/>
                  </a:lnTo>
                  <a:close/>
                </a:path>
              </a:pathLst>
            </a:custGeom>
            <a:ln w="286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7898" y="2313431"/>
              <a:ext cx="414527" cy="2331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32622" y="2894076"/>
              <a:ext cx="753110" cy="508000"/>
            </a:xfrm>
            <a:custGeom>
              <a:avLst/>
              <a:gdLst/>
              <a:ahLst/>
              <a:cxnLst/>
              <a:rect l="l" t="t" r="r" b="b"/>
              <a:pathLst>
                <a:path w="753110" h="508000">
                  <a:moveTo>
                    <a:pt x="752856" y="414528"/>
                  </a:moveTo>
                  <a:lnTo>
                    <a:pt x="752856" y="94488"/>
                  </a:lnTo>
                  <a:lnTo>
                    <a:pt x="745378" y="57864"/>
                  </a:lnTo>
                  <a:lnTo>
                    <a:pt x="725043" y="27813"/>
                  </a:lnTo>
                  <a:lnTo>
                    <a:pt x="694991" y="7477"/>
                  </a:lnTo>
                  <a:lnTo>
                    <a:pt x="658368" y="0"/>
                  </a:lnTo>
                  <a:lnTo>
                    <a:pt x="94488" y="0"/>
                  </a:lnTo>
                  <a:lnTo>
                    <a:pt x="57221" y="7477"/>
                  </a:lnTo>
                  <a:lnTo>
                    <a:pt x="27241" y="27813"/>
                  </a:lnTo>
                  <a:lnTo>
                    <a:pt x="7262" y="57864"/>
                  </a:lnTo>
                  <a:lnTo>
                    <a:pt x="0" y="94488"/>
                  </a:lnTo>
                  <a:lnTo>
                    <a:pt x="0" y="414528"/>
                  </a:lnTo>
                  <a:lnTo>
                    <a:pt x="7262" y="450913"/>
                  </a:lnTo>
                  <a:lnTo>
                    <a:pt x="27241" y="480441"/>
                  </a:lnTo>
                  <a:lnTo>
                    <a:pt x="57221" y="500253"/>
                  </a:lnTo>
                  <a:lnTo>
                    <a:pt x="94488" y="507492"/>
                  </a:lnTo>
                  <a:lnTo>
                    <a:pt x="658368" y="507492"/>
                  </a:lnTo>
                  <a:lnTo>
                    <a:pt x="694991" y="500253"/>
                  </a:lnTo>
                  <a:lnTo>
                    <a:pt x="725043" y="480441"/>
                  </a:lnTo>
                  <a:lnTo>
                    <a:pt x="745378" y="450913"/>
                  </a:lnTo>
                  <a:lnTo>
                    <a:pt x="752856" y="414528"/>
                  </a:lnTo>
                  <a:close/>
                </a:path>
              </a:pathLst>
            </a:custGeom>
            <a:solidFill>
              <a:srgbClr val="7FF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32622" y="2894075"/>
              <a:ext cx="753110" cy="508000"/>
            </a:xfrm>
            <a:custGeom>
              <a:avLst/>
              <a:gdLst/>
              <a:ahLst/>
              <a:cxnLst/>
              <a:rect l="l" t="t" r="r" b="b"/>
              <a:pathLst>
                <a:path w="753110" h="508000">
                  <a:moveTo>
                    <a:pt x="94487" y="507491"/>
                  </a:moveTo>
                  <a:lnTo>
                    <a:pt x="658367" y="507491"/>
                  </a:lnTo>
                  <a:lnTo>
                    <a:pt x="694991" y="500252"/>
                  </a:lnTo>
                  <a:lnTo>
                    <a:pt x="725042" y="480440"/>
                  </a:lnTo>
                  <a:lnTo>
                    <a:pt x="745378" y="450913"/>
                  </a:lnTo>
                  <a:lnTo>
                    <a:pt x="752855" y="414527"/>
                  </a:lnTo>
                  <a:lnTo>
                    <a:pt x="752855" y="94487"/>
                  </a:lnTo>
                  <a:lnTo>
                    <a:pt x="745378" y="57864"/>
                  </a:lnTo>
                  <a:lnTo>
                    <a:pt x="725042" y="27812"/>
                  </a:lnTo>
                  <a:lnTo>
                    <a:pt x="694991" y="7477"/>
                  </a:lnTo>
                  <a:lnTo>
                    <a:pt x="658367" y="0"/>
                  </a:lnTo>
                  <a:lnTo>
                    <a:pt x="94487" y="0"/>
                  </a:lnTo>
                  <a:lnTo>
                    <a:pt x="57221" y="7477"/>
                  </a:lnTo>
                  <a:lnTo>
                    <a:pt x="27241" y="27812"/>
                  </a:lnTo>
                  <a:lnTo>
                    <a:pt x="7262" y="57864"/>
                  </a:lnTo>
                  <a:lnTo>
                    <a:pt x="0" y="94487"/>
                  </a:lnTo>
                  <a:lnTo>
                    <a:pt x="0" y="414527"/>
                  </a:lnTo>
                  <a:lnTo>
                    <a:pt x="7262" y="450913"/>
                  </a:lnTo>
                  <a:lnTo>
                    <a:pt x="27241" y="480440"/>
                  </a:lnTo>
                  <a:lnTo>
                    <a:pt x="57221" y="500252"/>
                  </a:lnTo>
                  <a:lnTo>
                    <a:pt x="94487" y="507491"/>
                  </a:lnTo>
                  <a:close/>
                </a:path>
              </a:pathLst>
            </a:custGeom>
            <a:ln w="286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07898" y="3102863"/>
              <a:ext cx="414527" cy="2331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61906" y="2104644"/>
              <a:ext cx="751840" cy="508000"/>
            </a:xfrm>
            <a:custGeom>
              <a:avLst/>
              <a:gdLst/>
              <a:ahLst/>
              <a:cxnLst/>
              <a:rect l="l" t="t" r="r" b="b"/>
              <a:pathLst>
                <a:path w="751839" h="508000">
                  <a:moveTo>
                    <a:pt x="751332" y="413004"/>
                  </a:moveTo>
                  <a:lnTo>
                    <a:pt x="751332" y="92964"/>
                  </a:lnTo>
                  <a:lnTo>
                    <a:pt x="744093" y="56578"/>
                  </a:lnTo>
                  <a:lnTo>
                    <a:pt x="724281" y="27051"/>
                  </a:lnTo>
                  <a:lnTo>
                    <a:pt x="694753" y="7239"/>
                  </a:lnTo>
                  <a:lnTo>
                    <a:pt x="658368" y="0"/>
                  </a:lnTo>
                  <a:lnTo>
                    <a:pt x="92964" y="0"/>
                  </a:lnTo>
                  <a:lnTo>
                    <a:pt x="56578" y="7239"/>
                  </a:lnTo>
                  <a:lnTo>
                    <a:pt x="27051" y="27051"/>
                  </a:lnTo>
                  <a:lnTo>
                    <a:pt x="7239" y="56578"/>
                  </a:lnTo>
                  <a:lnTo>
                    <a:pt x="0" y="92964"/>
                  </a:lnTo>
                  <a:lnTo>
                    <a:pt x="0" y="413004"/>
                  </a:lnTo>
                  <a:lnTo>
                    <a:pt x="7239" y="449627"/>
                  </a:lnTo>
                  <a:lnTo>
                    <a:pt x="27051" y="479679"/>
                  </a:lnTo>
                  <a:lnTo>
                    <a:pt x="56578" y="500014"/>
                  </a:lnTo>
                  <a:lnTo>
                    <a:pt x="92964" y="507492"/>
                  </a:lnTo>
                  <a:lnTo>
                    <a:pt x="658368" y="507492"/>
                  </a:lnTo>
                  <a:lnTo>
                    <a:pt x="694753" y="500014"/>
                  </a:lnTo>
                  <a:lnTo>
                    <a:pt x="724281" y="479679"/>
                  </a:lnTo>
                  <a:lnTo>
                    <a:pt x="744093" y="449627"/>
                  </a:lnTo>
                  <a:lnTo>
                    <a:pt x="751332" y="413004"/>
                  </a:lnTo>
                  <a:close/>
                </a:path>
              </a:pathLst>
            </a:custGeom>
            <a:solidFill>
              <a:srgbClr val="7FF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61906" y="2104643"/>
              <a:ext cx="751840" cy="508000"/>
            </a:xfrm>
            <a:custGeom>
              <a:avLst/>
              <a:gdLst/>
              <a:ahLst/>
              <a:cxnLst/>
              <a:rect l="l" t="t" r="r" b="b"/>
              <a:pathLst>
                <a:path w="751839" h="508000">
                  <a:moveTo>
                    <a:pt x="92963" y="507491"/>
                  </a:moveTo>
                  <a:lnTo>
                    <a:pt x="658367" y="507491"/>
                  </a:lnTo>
                  <a:lnTo>
                    <a:pt x="694753" y="500014"/>
                  </a:lnTo>
                  <a:lnTo>
                    <a:pt x="724280" y="479678"/>
                  </a:lnTo>
                  <a:lnTo>
                    <a:pt x="744092" y="449627"/>
                  </a:lnTo>
                  <a:lnTo>
                    <a:pt x="751331" y="413003"/>
                  </a:lnTo>
                  <a:lnTo>
                    <a:pt x="751331" y="92963"/>
                  </a:lnTo>
                  <a:lnTo>
                    <a:pt x="744092" y="56578"/>
                  </a:lnTo>
                  <a:lnTo>
                    <a:pt x="724280" y="27050"/>
                  </a:lnTo>
                  <a:lnTo>
                    <a:pt x="694753" y="7238"/>
                  </a:lnTo>
                  <a:lnTo>
                    <a:pt x="658367" y="0"/>
                  </a:lnTo>
                  <a:lnTo>
                    <a:pt x="92963" y="0"/>
                  </a:lnTo>
                  <a:lnTo>
                    <a:pt x="56578" y="7238"/>
                  </a:lnTo>
                  <a:lnTo>
                    <a:pt x="27050" y="27050"/>
                  </a:lnTo>
                  <a:lnTo>
                    <a:pt x="7238" y="56578"/>
                  </a:lnTo>
                  <a:lnTo>
                    <a:pt x="0" y="92963"/>
                  </a:lnTo>
                  <a:lnTo>
                    <a:pt x="0" y="413003"/>
                  </a:lnTo>
                  <a:lnTo>
                    <a:pt x="7238" y="449627"/>
                  </a:lnTo>
                  <a:lnTo>
                    <a:pt x="27050" y="479678"/>
                  </a:lnTo>
                  <a:lnTo>
                    <a:pt x="56578" y="500014"/>
                  </a:lnTo>
                  <a:lnTo>
                    <a:pt x="92963" y="507491"/>
                  </a:lnTo>
                  <a:close/>
                </a:path>
              </a:pathLst>
            </a:custGeom>
            <a:ln w="286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24989" y="2313431"/>
              <a:ext cx="438912" cy="2331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61906" y="2894076"/>
              <a:ext cx="751840" cy="508000"/>
            </a:xfrm>
            <a:custGeom>
              <a:avLst/>
              <a:gdLst/>
              <a:ahLst/>
              <a:cxnLst/>
              <a:rect l="l" t="t" r="r" b="b"/>
              <a:pathLst>
                <a:path w="751839" h="508000">
                  <a:moveTo>
                    <a:pt x="751332" y="414528"/>
                  </a:moveTo>
                  <a:lnTo>
                    <a:pt x="751332" y="94488"/>
                  </a:lnTo>
                  <a:lnTo>
                    <a:pt x="744093" y="57864"/>
                  </a:lnTo>
                  <a:lnTo>
                    <a:pt x="724281" y="27813"/>
                  </a:lnTo>
                  <a:lnTo>
                    <a:pt x="694753" y="7477"/>
                  </a:lnTo>
                  <a:lnTo>
                    <a:pt x="658368" y="0"/>
                  </a:lnTo>
                  <a:lnTo>
                    <a:pt x="92964" y="0"/>
                  </a:lnTo>
                  <a:lnTo>
                    <a:pt x="56578" y="7477"/>
                  </a:lnTo>
                  <a:lnTo>
                    <a:pt x="27051" y="27813"/>
                  </a:lnTo>
                  <a:lnTo>
                    <a:pt x="7239" y="57864"/>
                  </a:lnTo>
                  <a:lnTo>
                    <a:pt x="0" y="94488"/>
                  </a:lnTo>
                  <a:lnTo>
                    <a:pt x="0" y="414528"/>
                  </a:lnTo>
                  <a:lnTo>
                    <a:pt x="7239" y="450913"/>
                  </a:lnTo>
                  <a:lnTo>
                    <a:pt x="27051" y="480441"/>
                  </a:lnTo>
                  <a:lnTo>
                    <a:pt x="56578" y="500253"/>
                  </a:lnTo>
                  <a:lnTo>
                    <a:pt x="92964" y="507492"/>
                  </a:lnTo>
                  <a:lnTo>
                    <a:pt x="658368" y="507492"/>
                  </a:lnTo>
                  <a:lnTo>
                    <a:pt x="694753" y="500253"/>
                  </a:lnTo>
                  <a:lnTo>
                    <a:pt x="724281" y="480441"/>
                  </a:lnTo>
                  <a:lnTo>
                    <a:pt x="744093" y="450913"/>
                  </a:lnTo>
                  <a:lnTo>
                    <a:pt x="751332" y="414528"/>
                  </a:lnTo>
                  <a:close/>
                </a:path>
              </a:pathLst>
            </a:custGeom>
            <a:solidFill>
              <a:srgbClr val="7FF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61906" y="2894075"/>
              <a:ext cx="751840" cy="508000"/>
            </a:xfrm>
            <a:custGeom>
              <a:avLst/>
              <a:gdLst/>
              <a:ahLst/>
              <a:cxnLst/>
              <a:rect l="l" t="t" r="r" b="b"/>
              <a:pathLst>
                <a:path w="751839" h="508000">
                  <a:moveTo>
                    <a:pt x="92963" y="507491"/>
                  </a:moveTo>
                  <a:lnTo>
                    <a:pt x="658367" y="507491"/>
                  </a:lnTo>
                  <a:lnTo>
                    <a:pt x="694753" y="500252"/>
                  </a:lnTo>
                  <a:lnTo>
                    <a:pt x="724280" y="480440"/>
                  </a:lnTo>
                  <a:lnTo>
                    <a:pt x="744092" y="450913"/>
                  </a:lnTo>
                  <a:lnTo>
                    <a:pt x="751331" y="414527"/>
                  </a:lnTo>
                  <a:lnTo>
                    <a:pt x="751331" y="94487"/>
                  </a:lnTo>
                  <a:lnTo>
                    <a:pt x="744092" y="57864"/>
                  </a:lnTo>
                  <a:lnTo>
                    <a:pt x="724280" y="27812"/>
                  </a:lnTo>
                  <a:lnTo>
                    <a:pt x="694753" y="7477"/>
                  </a:lnTo>
                  <a:lnTo>
                    <a:pt x="658367" y="0"/>
                  </a:lnTo>
                  <a:lnTo>
                    <a:pt x="92963" y="0"/>
                  </a:lnTo>
                  <a:lnTo>
                    <a:pt x="56578" y="7477"/>
                  </a:lnTo>
                  <a:lnTo>
                    <a:pt x="27050" y="27812"/>
                  </a:lnTo>
                  <a:lnTo>
                    <a:pt x="7238" y="57864"/>
                  </a:lnTo>
                  <a:lnTo>
                    <a:pt x="0" y="94487"/>
                  </a:lnTo>
                  <a:lnTo>
                    <a:pt x="0" y="414527"/>
                  </a:lnTo>
                  <a:lnTo>
                    <a:pt x="7238" y="450913"/>
                  </a:lnTo>
                  <a:lnTo>
                    <a:pt x="27050" y="480440"/>
                  </a:lnTo>
                  <a:lnTo>
                    <a:pt x="56578" y="500252"/>
                  </a:lnTo>
                  <a:lnTo>
                    <a:pt x="92963" y="507491"/>
                  </a:lnTo>
                  <a:close/>
                </a:path>
              </a:pathLst>
            </a:custGeom>
            <a:ln w="286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24989" y="3102863"/>
              <a:ext cx="438912" cy="2331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2214" y="2546603"/>
              <a:ext cx="658495" cy="394335"/>
            </a:xfrm>
            <a:custGeom>
              <a:avLst/>
              <a:gdLst/>
              <a:ahLst/>
              <a:cxnLst/>
              <a:rect l="l" t="t" r="r" b="b"/>
              <a:pathLst>
                <a:path w="658495" h="394335">
                  <a:moveTo>
                    <a:pt x="658367" y="345947"/>
                  </a:moveTo>
                  <a:lnTo>
                    <a:pt x="658367" y="0"/>
                  </a:lnTo>
                  <a:lnTo>
                    <a:pt x="0" y="0"/>
                  </a:lnTo>
                  <a:lnTo>
                    <a:pt x="0" y="345947"/>
                  </a:lnTo>
                  <a:lnTo>
                    <a:pt x="44147" y="370020"/>
                  </a:lnTo>
                  <a:lnTo>
                    <a:pt x="90986" y="386069"/>
                  </a:lnTo>
                  <a:lnTo>
                    <a:pt x="139479" y="394093"/>
                  </a:lnTo>
                  <a:lnTo>
                    <a:pt x="188584" y="394093"/>
                  </a:lnTo>
                  <a:lnTo>
                    <a:pt x="237264" y="386069"/>
                  </a:lnTo>
                  <a:lnTo>
                    <a:pt x="284477" y="370020"/>
                  </a:lnTo>
                  <a:lnTo>
                    <a:pt x="329183" y="345947"/>
                  </a:lnTo>
                  <a:lnTo>
                    <a:pt x="373331" y="321315"/>
                  </a:lnTo>
                  <a:lnTo>
                    <a:pt x="420170" y="304893"/>
                  </a:lnTo>
                  <a:lnTo>
                    <a:pt x="468663" y="296682"/>
                  </a:lnTo>
                  <a:lnTo>
                    <a:pt x="517768" y="296682"/>
                  </a:lnTo>
                  <a:lnTo>
                    <a:pt x="566448" y="304893"/>
                  </a:lnTo>
                  <a:lnTo>
                    <a:pt x="613661" y="321315"/>
                  </a:lnTo>
                  <a:lnTo>
                    <a:pt x="658367" y="345947"/>
                  </a:lnTo>
                  <a:close/>
                </a:path>
              </a:pathLst>
            </a:custGeom>
            <a:solidFill>
              <a:srgbClr val="E8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02214" y="2546603"/>
              <a:ext cx="658495" cy="394335"/>
            </a:xfrm>
            <a:custGeom>
              <a:avLst/>
              <a:gdLst/>
              <a:ahLst/>
              <a:cxnLst/>
              <a:rect l="l" t="t" r="r" b="b"/>
              <a:pathLst>
                <a:path w="658495" h="394335">
                  <a:moveTo>
                    <a:pt x="0" y="345947"/>
                  </a:moveTo>
                  <a:lnTo>
                    <a:pt x="0" y="0"/>
                  </a:lnTo>
                  <a:lnTo>
                    <a:pt x="658367" y="0"/>
                  </a:lnTo>
                  <a:lnTo>
                    <a:pt x="658367" y="345947"/>
                  </a:lnTo>
                  <a:lnTo>
                    <a:pt x="613661" y="321315"/>
                  </a:lnTo>
                  <a:lnTo>
                    <a:pt x="566448" y="304893"/>
                  </a:lnTo>
                  <a:lnTo>
                    <a:pt x="517768" y="296682"/>
                  </a:lnTo>
                  <a:lnTo>
                    <a:pt x="468663" y="296682"/>
                  </a:lnTo>
                  <a:lnTo>
                    <a:pt x="420170" y="304893"/>
                  </a:lnTo>
                  <a:lnTo>
                    <a:pt x="373331" y="321315"/>
                  </a:lnTo>
                  <a:lnTo>
                    <a:pt x="329183" y="345947"/>
                  </a:lnTo>
                  <a:lnTo>
                    <a:pt x="284477" y="370020"/>
                  </a:lnTo>
                  <a:lnTo>
                    <a:pt x="237264" y="386069"/>
                  </a:lnTo>
                  <a:lnTo>
                    <a:pt x="188584" y="394093"/>
                  </a:lnTo>
                  <a:lnTo>
                    <a:pt x="139479" y="394093"/>
                  </a:lnTo>
                  <a:lnTo>
                    <a:pt x="90986" y="386069"/>
                  </a:lnTo>
                  <a:lnTo>
                    <a:pt x="44147" y="370020"/>
                  </a:lnTo>
                  <a:lnTo>
                    <a:pt x="0" y="345947"/>
                  </a:lnTo>
                  <a:close/>
                </a:path>
              </a:pathLst>
            </a:custGeom>
            <a:ln w="286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42438" y="2648711"/>
              <a:ext cx="377952" cy="2971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02214" y="3329939"/>
              <a:ext cx="658495" cy="393700"/>
            </a:xfrm>
            <a:custGeom>
              <a:avLst/>
              <a:gdLst/>
              <a:ahLst/>
              <a:cxnLst/>
              <a:rect l="l" t="t" r="r" b="b"/>
              <a:pathLst>
                <a:path w="658495" h="393700">
                  <a:moveTo>
                    <a:pt x="658367" y="344423"/>
                  </a:moveTo>
                  <a:lnTo>
                    <a:pt x="658367" y="0"/>
                  </a:lnTo>
                  <a:lnTo>
                    <a:pt x="0" y="0"/>
                  </a:lnTo>
                  <a:lnTo>
                    <a:pt x="0" y="344423"/>
                  </a:lnTo>
                  <a:lnTo>
                    <a:pt x="44147" y="369056"/>
                  </a:lnTo>
                  <a:lnTo>
                    <a:pt x="90986" y="385478"/>
                  </a:lnTo>
                  <a:lnTo>
                    <a:pt x="139479" y="393689"/>
                  </a:lnTo>
                  <a:lnTo>
                    <a:pt x="188584" y="393689"/>
                  </a:lnTo>
                  <a:lnTo>
                    <a:pt x="237264" y="385478"/>
                  </a:lnTo>
                  <a:lnTo>
                    <a:pt x="284477" y="369056"/>
                  </a:lnTo>
                  <a:lnTo>
                    <a:pt x="329183" y="344423"/>
                  </a:lnTo>
                  <a:lnTo>
                    <a:pt x="373331" y="320351"/>
                  </a:lnTo>
                  <a:lnTo>
                    <a:pt x="420170" y="304302"/>
                  </a:lnTo>
                  <a:lnTo>
                    <a:pt x="468663" y="296278"/>
                  </a:lnTo>
                  <a:lnTo>
                    <a:pt x="517768" y="296278"/>
                  </a:lnTo>
                  <a:lnTo>
                    <a:pt x="566448" y="304302"/>
                  </a:lnTo>
                  <a:lnTo>
                    <a:pt x="613661" y="320351"/>
                  </a:lnTo>
                  <a:lnTo>
                    <a:pt x="658367" y="344423"/>
                  </a:lnTo>
                  <a:close/>
                </a:path>
              </a:pathLst>
            </a:custGeom>
            <a:solidFill>
              <a:srgbClr val="E8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02214" y="3329939"/>
              <a:ext cx="658495" cy="393700"/>
            </a:xfrm>
            <a:custGeom>
              <a:avLst/>
              <a:gdLst/>
              <a:ahLst/>
              <a:cxnLst/>
              <a:rect l="l" t="t" r="r" b="b"/>
              <a:pathLst>
                <a:path w="658495" h="393700">
                  <a:moveTo>
                    <a:pt x="0" y="344423"/>
                  </a:moveTo>
                  <a:lnTo>
                    <a:pt x="0" y="0"/>
                  </a:lnTo>
                  <a:lnTo>
                    <a:pt x="658367" y="0"/>
                  </a:lnTo>
                  <a:lnTo>
                    <a:pt x="658367" y="344423"/>
                  </a:lnTo>
                  <a:lnTo>
                    <a:pt x="613661" y="320351"/>
                  </a:lnTo>
                  <a:lnTo>
                    <a:pt x="566448" y="304302"/>
                  </a:lnTo>
                  <a:lnTo>
                    <a:pt x="517768" y="296278"/>
                  </a:lnTo>
                  <a:lnTo>
                    <a:pt x="468663" y="296278"/>
                  </a:lnTo>
                  <a:lnTo>
                    <a:pt x="420170" y="304302"/>
                  </a:lnTo>
                  <a:lnTo>
                    <a:pt x="373331" y="320351"/>
                  </a:lnTo>
                  <a:lnTo>
                    <a:pt x="329183" y="344423"/>
                  </a:lnTo>
                  <a:lnTo>
                    <a:pt x="284477" y="369056"/>
                  </a:lnTo>
                  <a:lnTo>
                    <a:pt x="237264" y="385478"/>
                  </a:lnTo>
                  <a:lnTo>
                    <a:pt x="188584" y="393689"/>
                  </a:lnTo>
                  <a:lnTo>
                    <a:pt x="139479" y="393689"/>
                  </a:lnTo>
                  <a:lnTo>
                    <a:pt x="90986" y="385478"/>
                  </a:lnTo>
                  <a:lnTo>
                    <a:pt x="44147" y="369056"/>
                  </a:lnTo>
                  <a:lnTo>
                    <a:pt x="0" y="344423"/>
                  </a:lnTo>
                  <a:close/>
                </a:path>
              </a:pathLst>
            </a:custGeom>
            <a:ln w="286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42438" y="3432047"/>
              <a:ext cx="377952" cy="2971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93398" y="2104643"/>
              <a:ext cx="753110" cy="508000"/>
            </a:xfrm>
            <a:custGeom>
              <a:avLst/>
              <a:gdLst/>
              <a:ahLst/>
              <a:cxnLst/>
              <a:rect l="l" t="t" r="r" b="b"/>
              <a:pathLst>
                <a:path w="753109" h="508000">
                  <a:moveTo>
                    <a:pt x="752855" y="259079"/>
                  </a:moveTo>
                  <a:lnTo>
                    <a:pt x="673607" y="0"/>
                  </a:lnTo>
                  <a:lnTo>
                    <a:pt x="77723" y="0"/>
                  </a:lnTo>
                  <a:lnTo>
                    <a:pt x="0" y="259079"/>
                  </a:lnTo>
                  <a:lnTo>
                    <a:pt x="77723" y="507491"/>
                  </a:lnTo>
                  <a:lnTo>
                    <a:pt x="673607" y="507491"/>
                  </a:lnTo>
                  <a:lnTo>
                    <a:pt x="752855" y="259079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93398" y="2104643"/>
              <a:ext cx="753110" cy="508000"/>
            </a:xfrm>
            <a:custGeom>
              <a:avLst/>
              <a:gdLst/>
              <a:ahLst/>
              <a:cxnLst/>
              <a:rect l="l" t="t" r="r" b="b"/>
              <a:pathLst>
                <a:path w="753109" h="508000">
                  <a:moveTo>
                    <a:pt x="77723" y="507491"/>
                  </a:moveTo>
                  <a:lnTo>
                    <a:pt x="673607" y="507491"/>
                  </a:lnTo>
                  <a:lnTo>
                    <a:pt x="752855" y="259079"/>
                  </a:lnTo>
                  <a:lnTo>
                    <a:pt x="673607" y="0"/>
                  </a:lnTo>
                  <a:lnTo>
                    <a:pt x="77723" y="0"/>
                  </a:lnTo>
                  <a:lnTo>
                    <a:pt x="0" y="259079"/>
                  </a:lnTo>
                  <a:lnTo>
                    <a:pt x="77723" y="507491"/>
                  </a:lnTo>
                  <a:close/>
                </a:path>
              </a:pathLst>
            </a:custGeom>
            <a:ln w="286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24477" y="2313431"/>
              <a:ext cx="499872" cy="2331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93398" y="2894075"/>
              <a:ext cx="753110" cy="508000"/>
            </a:xfrm>
            <a:custGeom>
              <a:avLst/>
              <a:gdLst/>
              <a:ahLst/>
              <a:cxnLst/>
              <a:rect l="l" t="t" r="r" b="b"/>
              <a:pathLst>
                <a:path w="753109" h="508000">
                  <a:moveTo>
                    <a:pt x="752855" y="260603"/>
                  </a:moveTo>
                  <a:lnTo>
                    <a:pt x="673607" y="0"/>
                  </a:lnTo>
                  <a:lnTo>
                    <a:pt x="77723" y="0"/>
                  </a:lnTo>
                  <a:lnTo>
                    <a:pt x="0" y="260603"/>
                  </a:lnTo>
                  <a:lnTo>
                    <a:pt x="77723" y="507491"/>
                  </a:lnTo>
                  <a:lnTo>
                    <a:pt x="673607" y="507491"/>
                  </a:lnTo>
                  <a:lnTo>
                    <a:pt x="752855" y="260603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93398" y="2894075"/>
              <a:ext cx="753110" cy="508000"/>
            </a:xfrm>
            <a:custGeom>
              <a:avLst/>
              <a:gdLst/>
              <a:ahLst/>
              <a:cxnLst/>
              <a:rect l="l" t="t" r="r" b="b"/>
              <a:pathLst>
                <a:path w="753109" h="508000">
                  <a:moveTo>
                    <a:pt x="77723" y="507491"/>
                  </a:moveTo>
                  <a:lnTo>
                    <a:pt x="673607" y="507491"/>
                  </a:lnTo>
                  <a:lnTo>
                    <a:pt x="752855" y="260603"/>
                  </a:lnTo>
                  <a:lnTo>
                    <a:pt x="673607" y="0"/>
                  </a:lnTo>
                  <a:lnTo>
                    <a:pt x="77723" y="0"/>
                  </a:lnTo>
                  <a:lnTo>
                    <a:pt x="0" y="260603"/>
                  </a:lnTo>
                  <a:lnTo>
                    <a:pt x="77723" y="507491"/>
                  </a:lnTo>
                  <a:close/>
                </a:path>
              </a:pathLst>
            </a:custGeom>
            <a:ln w="286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24477" y="3102863"/>
              <a:ext cx="499872" cy="2331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13650" y="3258311"/>
              <a:ext cx="376555" cy="376555"/>
            </a:xfrm>
            <a:custGeom>
              <a:avLst/>
              <a:gdLst/>
              <a:ahLst/>
              <a:cxnLst/>
              <a:rect l="l" t="t" r="r" b="b"/>
              <a:pathLst>
                <a:path w="376555" h="376554">
                  <a:moveTo>
                    <a:pt x="376427" y="187451"/>
                  </a:moveTo>
                  <a:lnTo>
                    <a:pt x="369732" y="137583"/>
                  </a:lnTo>
                  <a:lnTo>
                    <a:pt x="350802" y="92794"/>
                  </a:lnTo>
                  <a:lnTo>
                    <a:pt x="321373" y="54863"/>
                  </a:lnTo>
                  <a:lnTo>
                    <a:pt x="283181" y="25569"/>
                  </a:lnTo>
                  <a:lnTo>
                    <a:pt x="237962" y="6688"/>
                  </a:lnTo>
                  <a:lnTo>
                    <a:pt x="187451" y="0"/>
                  </a:lnTo>
                  <a:lnTo>
                    <a:pt x="137583" y="6688"/>
                  </a:lnTo>
                  <a:lnTo>
                    <a:pt x="92794" y="25569"/>
                  </a:lnTo>
                  <a:lnTo>
                    <a:pt x="54863" y="54863"/>
                  </a:lnTo>
                  <a:lnTo>
                    <a:pt x="25569" y="92794"/>
                  </a:lnTo>
                  <a:lnTo>
                    <a:pt x="6688" y="137583"/>
                  </a:lnTo>
                  <a:lnTo>
                    <a:pt x="0" y="187451"/>
                  </a:lnTo>
                  <a:lnTo>
                    <a:pt x="6688" y="237433"/>
                  </a:lnTo>
                  <a:lnTo>
                    <a:pt x="25569" y="282504"/>
                  </a:lnTo>
                  <a:lnTo>
                    <a:pt x="54863" y="320801"/>
                  </a:lnTo>
                  <a:lnTo>
                    <a:pt x="92794" y="350463"/>
                  </a:lnTo>
                  <a:lnTo>
                    <a:pt x="137583" y="369626"/>
                  </a:lnTo>
                  <a:lnTo>
                    <a:pt x="187451" y="376427"/>
                  </a:lnTo>
                  <a:lnTo>
                    <a:pt x="237962" y="369626"/>
                  </a:lnTo>
                  <a:lnTo>
                    <a:pt x="283181" y="350463"/>
                  </a:lnTo>
                  <a:lnTo>
                    <a:pt x="321373" y="320801"/>
                  </a:lnTo>
                  <a:lnTo>
                    <a:pt x="350802" y="282504"/>
                  </a:lnTo>
                  <a:lnTo>
                    <a:pt x="369732" y="237433"/>
                  </a:lnTo>
                  <a:lnTo>
                    <a:pt x="376427" y="187451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13650" y="3258311"/>
              <a:ext cx="376555" cy="376555"/>
            </a:xfrm>
            <a:custGeom>
              <a:avLst/>
              <a:gdLst/>
              <a:ahLst/>
              <a:cxnLst/>
              <a:rect l="l" t="t" r="r" b="b"/>
              <a:pathLst>
                <a:path w="376555" h="376554">
                  <a:moveTo>
                    <a:pt x="376427" y="187451"/>
                  </a:moveTo>
                  <a:lnTo>
                    <a:pt x="369732" y="137583"/>
                  </a:lnTo>
                  <a:lnTo>
                    <a:pt x="350802" y="92794"/>
                  </a:lnTo>
                  <a:lnTo>
                    <a:pt x="321373" y="54863"/>
                  </a:lnTo>
                  <a:lnTo>
                    <a:pt x="283181" y="25569"/>
                  </a:lnTo>
                  <a:lnTo>
                    <a:pt x="237962" y="6688"/>
                  </a:lnTo>
                  <a:lnTo>
                    <a:pt x="187451" y="0"/>
                  </a:lnTo>
                  <a:lnTo>
                    <a:pt x="137583" y="6688"/>
                  </a:lnTo>
                  <a:lnTo>
                    <a:pt x="92794" y="25569"/>
                  </a:lnTo>
                  <a:lnTo>
                    <a:pt x="54863" y="54863"/>
                  </a:lnTo>
                  <a:lnTo>
                    <a:pt x="25569" y="92794"/>
                  </a:lnTo>
                  <a:lnTo>
                    <a:pt x="6688" y="137583"/>
                  </a:lnTo>
                  <a:lnTo>
                    <a:pt x="0" y="187451"/>
                  </a:lnTo>
                  <a:lnTo>
                    <a:pt x="6688" y="237433"/>
                  </a:lnTo>
                  <a:lnTo>
                    <a:pt x="25569" y="282504"/>
                  </a:lnTo>
                  <a:lnTo>
                    <a:pt x="54863" y="320801"/>
                  </a:lnTo>
                  <a:lnTo>
                    <a:pt x="92794" y="350463"/>
                  </a:lnTo>
                  <a:lnTo>
                    <a:pt x="137583" y="369626"/>
                  </a:lnTo>
                  <a:lnTo>
                    <a:pt x="187451" y="376427"/>
                  </a:lnTo>
                  <a:lnTo>
                    <a:pt x="237962" y="369626"/>
                  </a:lnTo>
                  <a:lnTo>
                    <a:pt x="283181" y="350463"/>
                  </a:lnTo>
                  <a:lnTo>
                    <a:pt x="321373" y="320801"/>
                  </a:lnTo>
                  <a:lnTo>
                    <a:pt x="350802" y="282504"/>
                  </a:lnTo>
                  <a:lnTo>
                    <a:pt x="369732" y="237433"/>
                  </a:lnTo>
                  <a:lnTo>
                    <a:pt x="376427" y="187451"/>
                  </a:lnTo>
                  <a:close/>
                </a:path>
              </a:pathLst>
            </a:custGeom>
            <a:ln w="286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38634" y="3389375"/>
              <a:ext cx="134112" cy="4023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99822" y="3302507"/>
              <a:ext cx="376555" cy="376555"/>
            </a:xfrm>
            <a:custGeom>
              <a:avLst/>
              <a:gdLst/>
              <a:ahLst/>
              <a:cxnLst/>
              <a:rect l="l" t="t" r="r" b="b"/>
              <a:pathLst>
                <a:path w="376554" h="376554">
                  <a:moveTo>
                    <a:pt x="376427" y="188975"/>
                  </a:moveTo>
                  <a:lnTo>
                    <a:pt x="369732" y="138994"/>
                  </a:lnTo>
                  <a:lnTo>
                    <a:pt x="350802" y="93923"/>
                  </a:lnTo>
                  <a:lnTo>
                    <a:pt x="321373" y="55625"/>
                  </a:lnTo>
                  <a:lnTo>
                    <a:pt x="283181" y="25964"/>
                  </a:lnTo>
                  <a:lnTo>
                    <a:pt x="237962" y="6801"/>
                  </a:lnTo>
                  <a:lnTo>
                    <a:pt x="187451" y="0"/>
                  </a:lnTo>
                  <a:lnTo>
                    <a:pt x="137583" y="6801"/>
                  </a:lnTo>
                  <a:lnTo>
                    <a:pt x="92794" y="25964"/>
                  </a:lnTo>
                  <a:lnTo>
                    <a:pt x="54863" y="55625"/>
                  </a:lnTo>
                  <a:lnTo>
                    <a:pt x="25569" y="93923"/>
                  </a:lnTo>
                  <a:lnTo>
                    <a:pt x="6688" y="138994"/>
                  </a:lnTo>
                  <a:lnTo>
                    <a:pt x="0" y="188975"/>
                  </a:lnTo>
                  <a:lnTo>
                    <a:pt x="6688" y="238844"/>
                  </a:lnTo>
                  <a:lnTo>
                    <a:pt x="25569" y="283633"/>
                  </a:lnTo>
                  <a:lnTo>
                    <a:pt x="54863" y="321563"/>
                  </a:lnTo>
                  <a:lnTo>
                    <a:pt x="92794" y="350858"/>
                  </a:lnTo>
                  <a:lnTo>
                    <a:pt x="137583" y="369739"/>
                  </a:lnTo>
                  <a:lnTo>
                    <a:pt x="187451" y="376427"/>
                  </a:lnTo>
                  <a:lnTo>
                    <a:pt x="237962" y="369739"/>
                  </a:lnTo>
                  <a:lnTo>
                    <a:pt x="283181" y="350858"/>
                  </a:lnTo>
                  <a:lnTo>
                    <a:pt x="321373" y="321563"/>
                  </a:lnTo>
                  <a:lnTo>
                    <a:pt x="350802" y="283633"/>
                  </a:lnTo>
                  <a:lnTo>
                    <a:pt x="369732" y="238844"/>
                  </a:lnTo>
                  <a:lnTo>
                    <a:pt x="376427" y="188975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99822" y="3302507"/>
              <a:ext cx="376555" cy="376555"/>
            </a:xfrm>
            <a:custGeom>
              <a:avLst/>
              <a:gdLst/>
              <a:ahLst/>
              <a:cxnLst/>
              <a:rect l="l" t="t" r="r" b="b"/>
              <a:pathLst>
                <a:path w="376554" h="376554">
                  <a:moveTo>
                    <a:pt x="376427" y="188975"/>
                  </a:moveTo>
                  <a:lnTo>
                    <a:pt x="369732" y="138994"/>
                  </a:lnTo>
                  <a:lnTo>
                    <a:pt x="350802" y="93923"/>
                  </a:lnTo>
                  <a:lnTo>
                    <a:pt x="321373" y="55625"/>
                  </a:lnTo>
                  <a:lnTo>
                    <a:pt x="283181" y="25964"/>
                  </a:lnTo>
                  <a:lnTo>
                    <a:pt x="237962" y="6801"/>
                  </a:lnTo>
                  <a:lnTo>
                    <a:pt x="187451" y="0"/>
                  </a:lnTo>
                  <a:lnTo>
                    <a:pt x="137583" y="6801"/>
                  </a:lnTo>
                  <a:lnTo>
                    <a:pt x="92794" y="25964"/>
                  </a:lnTo>
                  <a:lnTo>
                    <a:pt x="54863" y="55625"/>
                  </a:lnTo>
                  <a:lnTo>
                    <a:pt x="25569" y="93923"/>
                  </a:lnTo>
                  <a:lnTo>
                    <a:pt x="6688" y="138994"/>
                  </a:lnTo>
                  <a:lnTo>
                    <a:pt x="0" y="188975"/>
                  </a:lnTo>
                  <a:lnTo>
                    <a:pt x="6688" y="238844"/>
                  </a:lnTo>
                  <a:lnTo>
                    <a:pt x="25569" y="283633"/>
                  </a:lnTo>
                  <a:lnTo>
                    <a:pt x="54863" y="321563"/>
                  </a:lnTo>
                  <a:lnTo>
                    <a:pt x="92794" y="350858"/>
                  </a:lnTo>
                  <a:lnTo>
                    <a:pt x="137583" y="369739"/>
                  </a:lnTo>
                  <a:lnTo>
                    <a:pt x="187451" y="376427"/>
                  </a:lnTo>
                  <a:lnTo>
                    <a:pt x="237962" y="369739"/>
                  </a:lnTo>
                  <a:lnTo>
                    <a:pt x="283181" y="350858"/>
                  </a:lnTo>
                  <a:lnTo>
                    <a:pt x="321373" y="321563"/>
                  </a:lnTo>
                  <a:lnTo>
                    <a:pt x="350802" y="283633"/>
                  </a:lnTo>
                  <a:lnTo>
                    <a:pt x="369732" y="238844"/>
                  </a:lnTo>
                  <a:lnTo>
                    <a:pt x="376427" y="188975"/>
                  </a:lnTo>
                  <a:close/>
                </a:path>
              </a:pathLst>
            </a:custGeom>
            <a:ln w="286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24806" y="3435095"/>
              <a:ext cx="134112" cy="4023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59988" y="3191255"/>
              <a:ext cx="751840" cy="508000"/>
            </a:xfrm>
            <a:custGeom>
              <a:avLst/>
              <a:gdLst/>
              <a:ahLst/>
              <a:cxnLst/>
              <a:rect l="l" t="t" r="r" b="b"/>
              <a:pathLst>
                <a:path w="751839" h="508000">
                  <a:moveTo>
                    <a:pt x="751325" y="260603"/>
                  </a:moveTo>
                  <a:lnTo>
                    <a:pt x="673601" y="0"/>
                  </a:lnTo>
                  <a:lnTo>
                    <a:pt x="77723" y="0"/>
                  </a:lnTo>
                  <a:lnTo>
                    <a:pt x="0" y="260603"/>
                  </a:lnTo>
                  <a:lnTo>
                    <a:pt x="77723" y="507491"/>
                  </a:lnTo>
                  <a:lnTo>
                    <a:pt x="673601" y="507491"/>
                  </a:lnTo>
                  <a:lnTo>
                    <a:pt x="751325" y="260603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59988" y="3191255"/>
              <a:ext cx="751840" cy="508000"/>
            </a:xfrm>
            <a:custGeom>
              <a:avLst/>
              <a:gdLst/>
              <a:ahLst/>
              <a:cxnLst/>
              <a:rect l="l" t="t" r="r" b="b"/>
              <a:pathLst>
                <a:path w="751839" h="508000">
                  <a:moveTo>
                    <a:pt x="77723" y="507491"/>
                  </a:moveTo>
                  <a:lnTo>
                    <a:pt x="673601" y="507491"/>
                  </a:lnTo>
                  <a:lnTo>
                    <a:pt x="751325" y="260603"/>
                  </a:lnTo>
                  <a:lnTo>
                    <a:pt x="673601" y="0"/>
                  </a:lnTo>
                  <a:lnTo>
                    <a:pt x="77723" y="0"/>
                  </a:lnTo>
                  <a:lnTo>
                    <a:pt x="0" y="260603"/>
                  </a:lnTo>
                  <a:lnTo>
                    <a:pt x="77723" y="507491"/>
                  </a:lnTo>
                  <a:close/>
                </a:path>
              </a:pathLst>
            </a:custGeom>
            <a:ln w="286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33731" y="3336035"/>
              <a:ext cx="414527" cy="2331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55067" y="3464051"/>
              <a:ext cx="377952" cy="2971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11314" y="3445763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467" y="0"/>
                  </a:lnTo>
                </a:path>
              </a:pathLst>
            </a:custGeom>
            <a:ln w="15929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14590" y="3396995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99059" y="48767"/>
                  </a:moveTo>
                  <a:lnTo>
                    <a:pt x="0" y="0"/>
                  </a:lnTo>
                  <a:lnTo>
                    <a:pt x="0" y="99059"/>
                  </a:lnTo>
                  <a:lnTo>
                    <a:pt x="99059" y="48767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90078" y="2357627"/>
              <a:ext cx="455930" cy="1088390"/>
            </a:xfrm>
            <a:custGeom>
              <a:avLst/>
              <a:gdLst/>
              <a:ahLst/>
              <a:cxnLst/>
              <a:rect l="l" t="t" r="r" b="b"/>
              <a:pathLst>
                <a:path w="455930" h="1088389">
                  <a:moveTo>
                    <a:pt x="0" y="1088135"/>
                  </a:moveTo>
                  <a:lnTo>
                    <a:pt x="141731" y="1088135"/>
                  </a:lnTo>
                  <a:lnTo>
                    <a:pt x="141731" y="0"/>
                  </a:lnTo>
                  <a:lnTo>
                    <a:pt x="455675" y="0"/>
                  </a:lnTo>
                </a:path>
              </a:pathLst>
            </a:custGeom>
            <a:ln w="15929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33562" y="2308859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99059" y="48767"/>
                  </a:moveTo>
                  <a:lnTo>
                    <a:pt x="0" y="0"/>
                  </a:lnTo>
                  <a:lnTo>
                    <a:pt x="0" y="99059"/>
                  </a:lnTo>
                  <a:lnTo>
                    <a:pt x="99059" y="48767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90078" y="3148583"/>
              <a:ext cx="455930" cy="297180"/>
            </a:xfrm>
            <a:custGeom>
              <a:avLst/>
              <a:gdLst/>
              <a:ahLst/>
              <a:cxnLst/>
              <a:rect l="l" t="t" r="r" b="b"/>
              <a:pathLst>
                <a:path w="455930" h="297179">
                  <a:moveTo>
                    <a:pt x="0" y="297179"/>
                  </a:moveTo>
                  <a:lnTo>
                    <a:pt x="141731" y="297179"/>
                  </a:lnTo>
                  <a:lnTo>
                    <a:pt x="141731" y="0"/>
                  </a:lnTo>
                  <a:lnTo>
                    <a:pt x="455675" y="0"/>
                  </a:lnTo>
                </a:path>
              </a:pathLst>
            </a:custGeom>
            <a:ln w="15929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33562" y="3098291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99059" y="50291"/>
                  </a:moveTo>
                  <a:lnTo>
                    <a:pt x="0" y="0"/>
                  </a:lnTo>
                  <a:lnTo>
                    <a:pt x="0" y="99059"/>
                  </a:lnTo>
                  <a:lnTo>
                    <a:pt x="99059" y="50291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90078" y="3445763"/>
              <a:ext cx="142240" cy="332740"/>
            </a:xfrm>
            <a:custGeom>
              <a:avLst/>
              <a:gdLst/>
              <a:ahLst/>
              <a:cxnLst/>
              <a:rect l="l" t="t" r="r" b="b"/>
              <a:pathLst>
                <a:path w="142239" h="332739">
                  <a:moveTo>
                    <a:pt x="0" y="0"/>
                  </a:moveTo>
                  <a:lnTo>
                    <a:pt x="141731" y="0"/>
                  </a:lnTo>
                  <a:lnTo>
                    <a:pt x="141731" y="332232"/>
                  </a:lnTo>
                </a:path>
              </a:pathLst>
            </a:custGeom>
            <a:ln w="15929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913238" y="2357627"/>
              <a:ext cx="1193800" cy="0"/>
            </a:xfrm>
            <a:custGeom>
              <a:avLst/>
              <a:gdLst/>
              <a:ahLst/>
              <a:cxnLst/>
              <a:rect l="l" t="t" r="r" b="b"/>
              <a:pathLst>
                <a:path w="1193800">
                  <a:moveTo>
                    <a:pt x="0" y="0"/>
                  </a:moveTo>
                  <a:lnTo>
                    <a:pt x="1193291" y="0"/>
                  </a:lnTo>
                </a:path>
              </a:pathLst>
            </a:custGeom>
            <a:ln w="15929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94338" y="2308859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99059" y="48767"/>
                  </a:moveTo>
                  <a:lnTo>
                    <a:pt x="0" y="0"/>
                  </a:lnTo>
                  <a:lnTo>
                    <a:pt x="0" y="99059"/>
                  </a:lnTo>
                  <a:lnTo>
                    <a:pt x="99059" y="48767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913238" y="3148583"/>
              <a:ext cx="1193800" cy="0"/>
            </a:xfrm>
            <a:custGeom>
              <a:avLst/>
              <a:gdLst/>
              <a:ahLst/>
              <a:cxnLst/>
              <a:rect l="l" t="t" r="r" b="b"/>
              <a:pathLst>
                <a:path w="1193800">
                  <a:moveTo>
                    <a:pt x="0" y="0"/>
                  </a:moveTo>
                  <a:lnTo>
                    <a:pt x="1193291" y="0"/>
                  </a:lnTo>
                </a:path>
              </a:pathLst>
            </a:custGeom>
            <a:ln w="15929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94338" y="3098291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99059" y="50291"/>
                  </a:moveTo>
                  <a:lnTo>
                    <a:pt x="0" y="0"/>
                  </a:lnTo>
                  <a:lnTo>
                    <a:pt x="0" y="99059"/>
                  </a:lnTo>
                  <a:lnTo>
                    <a:pt x="99059" y="50291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946254" y="2357627"/>
              <a:ext cx="266700" cy="1134110"/>
            </a:xfrm>
            <a:custGeom>
              <a:avLst/>
              <a:gdLst/>
              <a:ahLst/>
              <a:cxnLst/>
              <a:rect l="l" t="t" r="r" b="b"/>
              <a:pathLst>
                <a:path w="266700" h="1134110">
                  <a:moveTo>
                    <a:pt x="0" y="0"/>
                  </a:moveTo>
                  <a:lnTo>
                    <a:pt x="140207" y="0"/>
                  </a:lnTo>
                  <a:lnTo>
                    <a:pt x="140207" y="1133855"/>
                  </a:lnTo>
                  <a:lnTo>
                    <a:pt x="266699" y="1133855"/>
                  </a:lnTo>
                </a:path>
              </a:pathLst>
            </a:custGeom>
            <a:ln w="15929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200762" y="3441191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99059" y="50291"/>
                  </a:moveTo>
                  <a:lnTo>
                    <a:pt x="0" y="0"/>
                  </a:lnTo>
                  <a:lnTo>
                    <a:pt x="0" y="99059"/>
                  </a:lnTo>
                  <a:lnTo>
                    <a:pt x="99059" y="50291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946254" y="3148583"/>
              <a:ext cx="266700" cy="342900"/>
            </a:xfrm>
            <a:custGeom>
              <a:avLst/>
              <a:gdLst/>
              <a:ahLst/>
              <a:cxnLst/>
              <a:rect l="l" t="t" r="r" b="b"/>
              <a:pathLst>
                <a:path w="266700" h="342900">
                  <a:moveTo>
                    <a:pt x="0" y="0"/>
                  </a:moveTo>
                  <a:lnTo>
                    <a:pt x="140207" y="0"/>
                  </a:lnTo>
                  <a:lnTo>
                    <a:pt x="140207" y="342899"/>
                  </a:lnTo>
                  <a:lnTo>
                    <a:pt x="266699" y="342899"/>
                  </a:lnTo>
                </a:path>
              </a:pathLst>
            </a:custGeom>
            <a:ln w="15929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200762" y="3441191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99059" y="50291"/>
                  </a:moveTo>
                  <a:lnTo>
                    <a:pt x="0" y="0"/>
                  </a:lnTo>
                  <a:lnTo>
                    <a:pt x="0" y="99059"/>
                  </a:lnTo>
                  <a:lnTo>
                    <a:pt x="99059" y="50291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086462" y="3491483"/>
              <a:ext cx="127000" cy="287020"/>
            </a:xfrm>
            <a:custGeom>
              <a:avLst/>
              <a:gdLst/>
              <a:ahLst/>
              <a:cxnLst/>
              <a:rect l="l" t="t" r="r" b="b"/>
              <a:pathLst>
                <a:path w="127000" h="287020">
                  <a:moveTo>
                    <a:pt x="0" y="286512"/>
                  </a:moveTo>
                  <a:lnTo>
                    <a:pt x="0" y="0"/>
                  </a:lnTo>
                  <a:lnTo>
                    <a:pt x="126491" y="0"/>
                  </a:lnTo>
                </a:path>
              </a:pathLst>
            </a:custGeom>
            <a:ln w="15929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200762" y="3441191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99059" y="50291"/>
                  </a:moveTo>
                  <a:lnTo>
                    <a:pt x="0" y="0"/>
                  </a:lnTo>
                  <a:lnTo>
                    <a:pt x="0" y="99059"/>
                  </a:lnTo>
                  <a:lnTo>
                    <a:pt x="99059" y="50291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88670" y="2104644"/>
              <a:ext cx="753110" cy="508000"/>
            </a:xfrm>
            <a:custGeom>
              <a:avLst/>
              <a:gdLst/>
              <a:ahLst/>
              <a:cxnLst/>
              <a:rect l="l" t="t" r="r" b="b"/>
              <a:pathLst>
                <a:path w="753109" h="508000">
                  <a:moveTo>
                    <a:pt x="752856" y="413004"/>
                  </a:moveTo>
                  <a:lnTo>
                    <a:pt x="752856" y="92964"/>
                  </a:lnTo>
                  <a:lnTo>
                    <a:pt x="745378" y="56578"/>
                  </a:lnTo>
                  <a:lnTo>
                    <a:pt x="725043" y="27051"/>
                  </a:lnTo>
                  <a:lnTo>
                    <a:pt x="694991" y="7239"/>
                  </a:lnTo>
                  <a:lnTo>
                    <a:pt x="658368" y="0"/>
                  </a:lnTo>
                  <a:lnTo>
                    <a:pt x="92964" y="0"/>
                  </a:lnTo>
                  <a:lnTo>
                    <a:pt x="56578" y="7239"/>
                  </a:lnTo>
                  <a:lnTo>
                    <a:pt x="27051" y="27051"/>
                  </a:lnTo>
                  <a:lnTo>
                    <a:pt x="7239" y="56578"/>
                  </a:lnTo>
                  <a:lnTo>
                    <a:pt x="0" y="92964"/>
                  </a:lnTo>
                  <a:lnTo>
                    <a:pt x="0" y="413004"/>
                  </a:lnTo>
                  <a:lnTo>
                    <a:pt x="7239" y="449627"/>
                  </a:lnTo>
                  <a:lnTo>
                    <a:pt x="27051" y="479679"/>
                  </a:lnTo>
                  <a:lnTo>
                    <a:pt x="56578" y="500014"/>
                  </a:lnTo>
                  <a:lnTo>
                    <a:pt x="92964" y="507492"/>
                  </a:lnTo>
                  <a:lnTo>
                    <a:pt x="658368" y="507492"/>
                  </a:lnTo>
                  <a:lnTo>
                    <a:pt x="694991" y="500014"/>
                  </a:lnTo>
                  <a:lnTo>
                    <a:pt x="725043" y="479679"/>
                  </a:lnTo>
                  <a:lnTo>
                    <a:pt x="745378" y="449627"/>
                  </a:lnTo>
                  <a:lnTo>
                    <a:pt x="752856" y="413004"/>
                  </a:lnTo>
                  <a:close/>
                </a:path>
              </a:pathLst>
            </a:custGeom>
            <a:solidFill>
              <a:srgbClr val="7FF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88670" y="2104643"/>
              <a:ext cx="753110" cy="508000"/>
            </a:xfrm>
            <a:custGeom>
              <a:avLst/>
              <a:gdLst/>
              <a:ahLst/>
              <a:cxnLst/>
              <a:rect l="l" t="t" r="r" b="b"/>
              <a:pathLst>
                <a:path w="753109" h="508000">
                  <a:moveTo>
                    <a:pt x="92963" y="507491"/>
                  </a:moveTo>
                  <a:lnTo>
                    <a:pt x="658367" y="507491"/>
                  </a:lnTo>
                  <a:lnTo>
                    <a:pt x="694991" y="500014"/>
                  </a:lnTo>
                  <a:lnTo>
                    <a:pt x="725042" y="479678"/>
                  </a:lnTo>
                  <a:lnTo>
                    <a:pt x="745378" y="449627"/>
                  </a:lnTo>
                  <a:lnTo>
                    <a:pt x="752855" y="413003"/>
                  </a:lnTo>
                  <a:lnTo>
                    <a:pt x="752855" y="92963"/>
                  </a:lnTo>
                  <a:lnTo>
                    <a:pt x="745378" y="56578"/>
                  </a:lnTo>
                  <a:lnTo>
                    <a:pt x="725042" y="27050"/>
                  </a:lnTo>
                  <a:lnTo>
                    <a:pt x="694991" y="7238"/>
                  </a:lnTo>
                  <a:lnTo>
                    <a:pt x="658367" y="0"/>
                  </a:lnTo>
                  <a:lnTo>
                    <a:pt x="92963" y="0"/>
                  </a:lnTo>
                  <a:lnTo>
                    <a:pt x="56578" y="7238"/>
                  </a:lnTo>
                  <a:lnTo>
                    <a:pt x="27050" y="27050"/>
                  </a:lnTo>
                  <a:lnTo>
                    <a:pt x="7238" y="56578"/>
                  </a:lnTo>
                  <a:lnTo>
                    <a:pt x="0" y="92963"/>
                  </a:lnTo>
                  <a:lnTo>
                    <a:pt x="0" y="413003"/>
                  </a:lnTo>
                  <a:lnTo>
                    <a:pt x="7238" y="449627"/>
                  </a:lnTo>
                  <a:lnTo>
                    <a:pt x="27050" y="479678"/>
                  </a:lnTo>
                  <a:lnTo>
                    <a:pt x="56578" y="500014"/>
                  </a:lnTo>
                  <a:lnTo>
                    <a:pt x="92963" y="507491"/>
                  </a:lnTo>
                  <a:close/>
                </a:path>
              </a:pathLst>
            </a:custGeom>
            <a:ln w="286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074030" y="2313431"/>
              <a:ext cx="585216" cy="2926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676250" y="2357627"/>
              <a:ext cx="226060" cy="1134110"/>
            </a:xfrm>
            <a:custGeom>
              <a:avLst/>
              <a:gdLst/>
              <a:ahLst/>
              <a:cxnLst/>
              <a:rect l="l" t="t" r="r" b="b"/>
              <a:pathLst>
                <a:path w="226059" h="1134110">
                  <a:moveTo>
                    <a:pt x="0" y="1133855"/>
                  </a:moveTo>
                  <a:lnTo>
                    <a:pt x="141731" y="1133855"/>
                  </a:lnTo>
                  <a:lnTo>
                    <a:pt x="141731" y="0"/>
                  </a:lnTo>
                  <a:lnTo>
                    <a:pt x="225551" y="0"/>
                  </a:lnTo>
                </a:path>
              </a:pathLst>
            </a:custGeom>
            <a:ln w="15929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889610" y="2308859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99059" y="48767"/>
                  </a:moveTo>
                  <a:lnTo>
                    <a:pt x="0" y="0"/>
                  </a:lnTo>
                  <a:lnTo>
                    <a:pt x="0" y="99059"/>
                  </a:lnTo>
                  <a:lnTo>
                    <a:pt x="99059" y="48767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785478" y="2357627"/>
              <a:ext cx="289560" cy="0"/>
            </a:xfrm>
            <a:custGeom>
              <a:avLst/>
              <a:gdLst/>
              <a:ahLst/>
              <a:cxnLst/>
              <a:rect l="l" t="t" r="r" b="b"/>
              <a:pathLst>
                <a:path w="289560">
                  <a:moveTo>
                    <a:pt x="0" y="0"/>
                  </a:moveTo>
                  <a:lnTo>
                    <a:pt x="289559" y="0"/>
                  </a:lnTo>
                </a:path>
              </a:pathLst>
            </a:custGeom>
            <a:ln w="15929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062846" y="2308859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99059" y="48767"/>
                  </a:moveTo>
                  <a:lnTo>
                    <a:pt x="0" y="0"/>
                  </a:lnTo>
                  <a:lnTo>
                    <a:pt x="0" y="99059"/>
                  </a:lnTo>
                  <a:lnTo>
                    <a:pt x="99059" y="48767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85478" y="3148583"/>
              <a:ext cx="289560" cy="0"/>
            </a:xfrm>
            <a:custGeom>
              <a:avLst/>
              <a:gdLst/>
              <a:ahLst/>
              <a:cxnLst/>
              <a:rect l="l" t="t" r="r" b="b"/>
              <a:pathLst>
                <a:path w="289560">
                  <a:moveTo>
                    <a:pt x="0" y="0"/>
                  </a:moveTo>
                  <a:lnTo>
                    <a:pt x="289559" y="0"/>
                  </a:lnTo>
                </a:path>
              </a:pathLst>
            </a:custGeom>
            <a:ln w="15929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62846" y="3098291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99059" y="50291"/>
                  </a:moveTo>
                  <a:lnTo>
                    <a:pt x="0" y="0"/>
                  </a:lnTo>
                  <a:lnTo>
                    <a:pt x="0" y="99059"/>
                  </a:lnTo>
                  <a:lnTo>
                    <a:pt x="99059" y="50291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88670" y="2900172"/>
              <a:ext cx="753110" cy="508000"/>
            </a:xfrm>
            <a:custGeom>
              <a:avLst/>
              <a:gdLst/>
              <a:ahLst/>
              <a:cxnLst/>
              <a:rect l="l" t="t" r="r" b="b"/>
              <a:pathLst>
                <a:path w="753109" h="508000">
                  <a:moveTo>
                    <a:pt x="752856" y="414528"/>
                  </a:moveTo>
                  <a:lnTo>
                    <a:pt x="752856" y="94488"/>
                  </a:lnTo>
                  <a:lnTo>
                    <a:pt x="745378" y="57864"/>
                  </a:lnTo>
                  <a:lnTo>
                    <a:pt x="725043" y="27813"/>
                  </a:lnTo>
                  <a:lnTo>
                    <a:pt x="694991" y="7477"/>
                  </a:lnTo>
                  <a:lnTo>
                    <a:pt x="658368" y="0"/>
                  </a:lnTo>
                  <a:lnTo>
                    <a:pt x="92964" y="0"/>
                  </a:lnTo>
                  <a:lnTo>
                    <a:pt x="56578" y="7477"/>
                  </a:lnTo>
                  <a:lnTo>
                    <a:pt x="27051" y="27813"/>
                  </a:lnTo>
                  <a:lnTo>
                    <a:pt x="7239" y="57864"/>
                  </a:lnTo>
                  <a:lnTo>
                    <a:pt x="0" y="94488"/>
                  </a:lnTo>
                  <a:lnTo>
                    <a:pt x="0" y="414528"/>
                  </a:lnTo>
                  <a:lnTo>
                    <a:pt x="7239" y="450913"/>
                  </a:lnTo>
                  <a:lnTo>
                    <a:pt x="27051" y="480441"/>
                  </a:lnTo>
                  <a:lnTo>
                    <a:pt x="56578" y="500253"/>
                  </a:lnTo>
                  <a:lnTo>
                    <a:pt x="92964" y="507492"/>
                  </a:lnTo>
                  <a:lnTo>
                    <a:pt x="658368" y="507492"/>
                  </a:lnTo>
                  <a:lnTo>
                    <a:pt x="694991" y="500253"/>
                  </a:lnTo>
                  <a:lnTo>
                    <a:pt x="725043" y="480441"/>
                  </a:lnTo>
                  <a:lnTo>
                    <a:pt x="745378" y="450913"/>
                  </a:lnTo>
                  <a:lnTo>
                    <a:pt x="752856" y="414528"/>
                  </a:lnTo>
                  <a:close/>
                </a:path>
              </a:pathLst>
            </a:custGeom>
            <a:solidFill>
              <a:srgbClr val="7FF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88670" y="2900171"/>
              <a:ext cx="753110" cy="508000"/>
            </a:xfrm>
            <a:custGeom>
              <a:avLst/>
              <a:gdLst/>
              <a:ahLst/>
              <a:cxnLst/>
              <a:rect l="l" t="t" r="r" b="b"/>
              <a:pathLst>
                <a:path w="753109" h="508000">
                  <a:moveTo>
                    <a:pt x="92963" y="507491"/>
                  </a:moveTo>
                  <a:lnTo>
                    <a:pt x="658367" y="507491"/>
                  </a:lnTo>
                  <a:lnTo>
                    <a:pt x="694991" y="500252"/>
                  </a:lnTo>
                  <a:lnTo>
                    <a:pt x="725042" y="480440"/>
                  </a:lnTo>
                  <a:lnTo>
                    <a:pt x="745378" y="450913"/>
                  </a:lnTo>
                  <a:lnTo>
                    <a:pt x="752855" y="414527"/>
                  </a:lnTo>
                  <a:lnTo>
                    <a:pt x="752855" y="94487"/>
                  </a:lnTo>
                  <a:lnTo>
                    <a:pt x="745378" y="57864"/>
                  </a:lnTo>
                  <a:lnTo>
                    <a:pt x="725042" y="27812"/>
                  </a:lnTo>
                  <a:lnTo>
                    <a:pt x="694991" y="7477"/>
                  </a:lnTo>
                  <a:lnTo>
                    <a:pt x="658367" y="0"/>
                  </a:lnTo>
                  <a:lnTo>
                    <a:pt x="92963" y="0"/>
                  </a:lnTo>
                  <a:lnTo>
                    <a:pt x="56578" y="7477"/>
                  </a:lnTo>
                  <a:lnTo>
                    <a:pt x="27050" y="27812"/>
                  </a:lnTo>
                  <a:lnTo>
                    <a:pt x="7238" y="57864"/>
                  </a:lnTo>
                  <a:lnTo>
                    <a:pt x="0" y="94487"/>
                  </a:lnTo>
                  <a:lnTo>
                    <a:pt x="0" y="414527"/>
                  </a:lnTo>
                  <a:lnTo>
                    <a:pt x="7238" y="450913"/>
                  </a:lnTo>
                  <a:lnTo>
                    <a:pt x="27050" y="480440"/>
                  </a:lnTo>
                  <a:lnTo>
                    <a:pt x="56578" y="500252"/>
                  </a:lnTo>
                  <a:lnTo>
                    <a:pt x="92963" y="507491"/>
                  </a:lnTo>
                  <a:close/>
                </a:path>
              </a:pathLst>
            </a:custGeom>
            <a:ln w="286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074030" y="3044951"/>
              <a:ext cx="585216" cy="2926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279770" y="3174491"/>
              <a:ext cx="170687" cy="228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599794" y="3526535"/>
              <a:ext cx="658495" cy="251460"/>
            </a:xfrm>
            <a:custGeom>
              <a:avLst/>
              <a:gdLst/>
              <a:ahLst/>
              <a:cxnLst/>
              <a:rect l="l" t="t" r="r" b="b"/>
              <a:pathLst>
                <a:path w="658495" h="251460">
                  <a:moveTo>
                    <a:pt x="658367" y="251460"/>
                  </a:moveTo>
                  <a:lnTo>
                    <a:pt x="658367" y="0"/>
                  </a:lnTo>
                  <a:lnTo>
                    <a:pt x="0" y="0"/>
                  </a:lnTo>
                  <a:lnTo>
                    <a:pt x="0" y="251460"/>
                  </a:lnTo>
                  <a:lnTo>
                    <a:pt x="658367" y="251460"/>
                  </a:lnTo>
                  <a:close/>
                </a:path>
              </a:pathLst>
            </a:custGeom>
            <a:solidFill>
              <a:srgbClr val="E8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599794" y="3526535"/>
              <a:ext cx="658495" cy="251460"/>
            </a:xfrm>
            <a:custGeom>
              <a:avLst/>
              <a:gdLst/>
              <a:ahLst/>
              <a:cxnLst/>
              <a:rect l="l" t="t" r="r" b="b"/>
              <a:pathLst>
                <a:path w="658495" h="251460">
                  <a:moveTo>
                    <a:pt x="0" y="251460"/>
                  </a:moveTo>
                  <a:lnTo>
                    <a:pt x="0" y="0"/>
                  </a:lnTo>
                  <a:lnTo>
                    <a:pt x="658367" y="0"/>
                  </a:lnTo>
                  <a:lnTo>
                    <a:pt x="658367" y="251460"/>
                  </a:lnTo>
                </a:path>
              </a:pathLst>
            </a:custGeom>
            <a:ln w="286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740018" y="3630167"/>
              <a:ext cx="377952" cy="29717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232510" y="3407663"/>
              <a:ext cx="0" cy="370840"/>
            </a:xfrm>
            <a:custGeom>
              <a:avLst/>
              <a:gdLst/>
              <a:ahLst/>
              <a:cxnLst/>
              <a:rect l="l" t="t" r="r" b="b"/>
              <a:pathLst>
                <a:path h="370839">
                  <a:moveTo>
                    <a:pt x="0" y="0"/>
                  </a:moveTo>
                  <a:lnTo>
                    <a:pt x="0" y="370332"/>
                  </a:lnTo>
                </a:path>
              </a:pathLst>
            </a:custGeom>
            <a:ln w="15929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65098" y="2612135"/>
              <a:ext cx="0" cy="201295"/>
            </a:xfrm>
            <a:custGeom>
              <a:avLst/>
              <a:gdLst/>
              <a:ahLst/>
              <a:cxnLst/>
              <a:rect l="l" t="t" r="r" b="b"/>
              <a:pathLst>
                <a:path h="201294">
                  <a:moveTo>
                    <a:pt x="0" y="0"/>
                  </a:moveTo>
                  <a:lnTo>
                    <a:pt x="0" y="201167"/>
                  </a:lnTo>
                </a:path>
              </a:pathLst>
            </a:custGeom>
            <a:ln w="15929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314806" y="2801111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99059" y="0"/>
                  </a:moveTo>
                  <a:lnTo>
                    <a:pt x="0" y="0"/>
                  </a:lnTo>
                  <a:lnTo>
                    <a:pt x="50291" y="99059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301102" y="3720083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h="58420">
                  <a:moveTo>
                    <a:pt x="0" y="57912"/>
                  </a:moveTo>
                  <a:lnTo>
                    <a:pt x="0" y="0"/>
                  </a:lnTo>
                </a:path>
              </a:pathLst>
            </a:custGeom>
            <a:ln w="15929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252334" y="3634739"/>
              <a:ext cx="99060" cy="97790"/>
            </a:xfrm>
            <a:custGeom>
              <a:avLst/>
              <a:gdLst/>
              <a:ahLst/>
              <a:cxnLst/>
              <a:rect l="l" t="t" r="r" b="b"/>
              <a:pathLst>
                <a:path w="99060" h="97789">
                  <a:moveTo>
                    <a:pt x="99059" y="97535"/>
                  </a:moveTo>
                  <a:lnTo>
                    <a:pt x="48767" y="0"/>
                  </a:lnTo>
                  <a:lnTo>
                    <a:pt x="0" y="97535"/>
                  </a:lnTo>
                  <a:lnTo>
                    <a:pt x="99059" y="97535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78276" y="2342387"/>
              <a:ext cx="795521" cy="47853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35604" y="2301239"/>
              <a:ext cx="767080" cy="447675"/>
            </a:xfrm>
            <a:custGeom>
              <a:avLst/>
              <a:gdLst/>
              <a:ahLst/>
              <a:cxnLst/>
              <a:rect l="l" t="t" r="r" b="b"/>
              <a:pathLst>
                <a:path w="767080" h="447675">
                  <a:moveTo>
                    <a:pt x="766565" y="391667"/>
                  </a:moveTo>
                  <a:lnTo>
                    <a:pt x="766565" y="0"/>
                  </a:lnTo>
                  <a:lnTo>
                    <a:pt x="0" y="0"/>
                  </a:lnTo>
                  <a:lnTo>
                    <a:pt x="0" y="391667"/>
                  </a:lnTo>
                  <a:lnTo>
                    <a:pt x="45380" y="416171"/>
                  </a:lnTo>
                  <a:lnTo>
                    <a:pt x="93011" y="433673"/>
                  </a:lnTo>
                  <a:lnTo>
                    <a:pt x="142142" y="444174"/>
                  </a:lnTo>
                  <a:lnTo>
                    <a:pt x="192023" y="447674"/>
                  </a:lnTo>
                  <a:lnTo>
                    <a:pt x="241905" y="444174"/>
                  </a:lnTo>
                  <a:lnTo>
                    <a:pt x="291036" y="433673"/>
                  </a:lnTo>
                  <a:lnTo>
                    <a:pt x="338667" y="416171"/>
                  </a:lnTo>
                  <a:lnTo>
                    <a:pt x="384047" y="391667"/>
                  </a:lnTo>
                  <a:lnTo>
                    <a:pt x="428925" y="367164"/>
                  </a:lnTo>
                  <a:lnTo>
                    <a:pt x="476177" y="349662"/>
                  </a:lnTo>
                  <a:lnTo>
                    <a:pt x="525036" y="339161"/>
                  </a:lnTo>
                  <a:lnTo>
                    <a:pt x="574735" y="335660"/>
                  </a:lnTo>
                  <a:lnTo>
                    <a:pt x="624505" y="339161"/>
                  </a:lnTo>
                  <a:lnTo>
                    <a:pt x="673579" y="349662"/>
                  </a:lnTo>
                  <a:lnTo>
                    <a:pt x="721188" y="367164"/>
                  </a:lnTo>
                  <a:lnTo>
                    <a:pt x="766565" y="391667"/>
                  </a:lnTo>
                  <a:close/>
                </a:path>
              </a:pathLst>
            </a:custGeom>
            <a:solidFill>
              <a:srgbClr val="E8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35604" y="2301239"/>
              <a:ext cx="767080" cy="447675"/>
            </a:xfrm>
            <a:custGeom>
              <a:avLst/>
              <a:gdLst/>
              <a:ahLst/>
              <a:cxnLst/>
              <a:rect l="l" t="t" r="r" b="b"/>
              <a:pathLst>
                <a:path w="767080" h="447675">
                  <a:moveTo>
                    <a:pt x="0" y="391667"/>
                  </a:moveTo>
                  <a:lnTo>
                    <a:pt x="0" y="0"/>
                  </a:lnTo>
                  <a:lnTo>
                    <a:pt x="766565" y="0"/>
                  </a:lnTo>
                  <a:lnTo>
                    <a:pt x="766565" y="391667"/>
                  </a:lnTo>
                  <a:lnTo>
                    <a:pt x="721188" y="367164"/>
                  </a:lnTo>
                  <a:lnTo>
                    <a:pt x="673579" y="349662"/>
                  </a:lnTo>
                  <a:lnTo>
                    <a:pt x="624505" y="339161"/>
                  </a:lnTo>
                  <a:lnTo>
                    <a:pt x="574735" y="335660"/>
                  </a:lnTo>
                  <a:lnTo>
                    <a:pt x="525036" y="339161"/>
                  </a:lnTo>
                  <a:lnTo>
                    <a:pt x="476177" y="349662"/>
                  </a:lnTo>
                  <a:lnTo>
                    <a:pt x="428925" y="367164"/>
                  </a:lnTo>
                  <a:lnTo>
                    <a:pt x="384047" y="391667"/>
                  </a:lnTo>
                  <a:lnTo>
                    <a:pt x="338667" y="416171"/>
                  </a:lnTo>
                  <a:lnTo>
                    <a:pt x="291036" y="433673"/>
                  </a:lnTo>
                  <a:lnTo>
                    <a:pt x="241905" y="444174"/>
                  </a:lnTo>
                  <a:lnTo>
                    <a:pt x="192023" y="447674"/>
                  </a:lnTo>
                  <a:lnTo>
                    <a:pt x="142142" y="444174"/>
                  </a:lnTo>
                  <a:lnTo>
                    <a:pt x="93011" y="433673"/>
                  </a:lnTo>
                  <a:lnTo>
                    <a:pt x="45380" y="416171"/>
                  </a:lnTo>
                  <a:lnTo>
                    <a:pt x="0" y="391667"/>
                  </a:lnTo>
                  <a:close/>
                </a:path>
              </a:pathLst>
            </a:custGeom>
            <a:ln w="286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80391" y="2423159"/>
              <a:ext cx="475487" cy="2331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702170" y="2525267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0" y="0"/>
                  </a:moveTo>
                  <a:lnTo>
                    <a:pt x="146303" y="0"/>
                  </a:lnTo>
                </a:path>
              </a:pathLst>
            </a:custGeom>
            <a:ln w="15929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836282" y="2474975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99059" y="50291"/>
                  </a:moveTo>
                  <a:lnTo>
                    <a:pt x="0" y="0"/>
                  </a:lnTo>
                  <a:lnTo>
                    <a:pt x="0" y="99059"/>
                  </a:lnTo>
                  <a:lnTo>
                    <a:pt x="99059" y="50291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365098" y="3407663"/>
              <a:ext cx="0" cy="370840"/>
            </a:xfrm>
            <a:custGeom>
              <a:avLst/>
              <a:gdLst/>
              <a:ahLst/>
              <a:cxnLst/>
              <a:rect l="l" t="t" r="r" b="b"/>
              <a:pathLst>
                <a:path h="370839">
                  <a:moveTo>
                    <a:pt x="0" y="0"/>
                  </a:moveTo>
                  <a:lnTo>
                    <a:pt x="0" y="370332"/>
                  </a:lnTo>
                </a:path>
              </a:pathLst>
            </a:custGeom>
            <a:ln w="15929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741526" y="3154679"/>
              <a:ext cx="187960" cy="287020"/>
            </a:xfrm>
            <a:custGeom>
              <a:avLst/>
              <a:gdLst/>
              <a:ahLst/>
              <a:cxnLst/>
              <a:rect l="l" t="t" r="r" b="b"/>
              <a:pathLst>
                <a:path w="187959" h="287020">
                  <a:moveTo>
                    <a:pt x="0" y="0"/>
                  </a:moveTo>
                  <a:lnTo>
                    <a:pt x="187451" y="0"/>
                  </a:lnTo>
                  <a:lnTo>
                    <a:pt x="187451" y="286511"/>
                  </a:lnTo>
                </a:path>
              </a:pathLst>
            </a:custGeom>
            <a:ln w="15929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878686" y="3427475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99059" y="0"/>
                  </a:moveTo>
                  <a:lnTo>
                    <a:pt x="0" y="0"/>
                  </a:lnTo>
                  <a:lnTo>
                    <a:pt x="50291" y="99059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536810" y="2606039"/>
              <a:ext cx="478790" cy="137160"/>
            </a:xfrm>
            <a:custGeom>
              <a:avLst/>
              <a:gdLst/>
              <a:ahLst/>
              <a:cxnLst/>
              <a:rect l="l" t="t" r="r" b="b"/>
              <a:pathLst>
                <a:path w="478789" h="137160">
                  <a:moveTo>
                    <a:pt x="0" y="0"/>
                  </a:moveTo>
                  <a:lnTo>
                    <a:pt x="0" y="137159"/>
                  </a:lnTo>
                  <a:lnTo>
                    <a:pt x="478535" y="137159"/>
                  </a:lnTo>
                </a:path>
              </a:pathLst>
            </a:custGeom>
            <a:ln w="15929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003154" y="2694431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99059" y="48767"/>
                  </a:moveTo>
                  <a:lnTo>
                    <a:pt x="0" y="0"/>
                  </a:lnTo>
                  <a:lnTo>
                    <a:pt x="0" y="99059"/>
                  </a:lnTo>
                  <a:lnTo>
                    <a:pt x="99059" y="48767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536810" y="3401567"/>
              <a:ext cx="478790" cy="125095"/>
            </a:xfrm>
            <a:custGeom>
              <a:avLst/>
              <a:gdLst/>
              <a:ahLst/>
              <a:cxnLst/>
              <a:rect l="l" t="t" r="r" b="b"/>
              <a:pathLst>
                <a:path w="478789" h="125095">
                  <a:moveTo>
                    <a:pt x="0" y="0"/>
                  </a:moveTo>
                  <a:lnTo>
                    <a:pt x="0" y="124967"/>
                  </a:lnTo>
                  <a:lnTo>
                    <a:pt x="478535" y="124967"/>
                  </a:lnTo>
                </a:path>
              </a:pathLst>
            </a:custGeom>
            <a:ln w="15929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003154" y="3477767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99059" y="48767"/>
                  </a:moveTo>
                  <a:lnTo>
                    <a:pt x="0" y="0"/>
                  </a:lnTo>
                  <a:lnTo>
                    <a:pt x="0" y="99059"/>
                  </a:lnTo>
                  <a:lnTo>
                    <a:pt x="99059" y="48767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74060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3" y="3428993"/>
                  </a:moveTo>
                  <a:lnTo>
                    <a:pt x="9143993" y="0"/>
                  </a:lnTo>
                  <a:lnTo>
                    <a:pt x="0" y="0"/>
                  </a:lnTo>
                  <a:lnTo>
                    <a:pt x="0" y="3428993"/>
                  </a:lnTo>
                  <a:lnTo>
                    <a:pt x="9143993" y="34289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935342" y="3777996"/>
              <a:ext cx="7463155" cy="1879600"/>
            </a:xfrm>
            <a:custGeom>
              <a:avLst/>
              <a:gdLst/>
              <a:ahLst/>
              <a:cxnLst/>
              <a:rect l="l" t="t" r="r" b="b"/>
              <a:pathLst>
                <a:path w="7463155" h="1879600">
                  <a:moveTo>
                    <a:pt x="0" y="0"/>
                  </a:moveTo>
                  <a:lnTo>
                    <a:pt x="0" y="1879091"/>
                  </a:lnTo>
                  <a:lnTo>
                    <a:pt x="7463027" y="1879091"/>
                  </a:lnTo>
                  <a:lnTo>
                    <a:pt x="7463027" y="0"/>
                  </a:lnTo>
                </a:path>
              </a:pathLst>
            </a:custGeom>
            <a:ln w="286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294254" y="5521452"/>
              <a:ext cx="755904" cy="23317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032622" y="4326636"/>
              <a:ext cx="753110" cy="508000"/>
            </a:xfrm>
            <a:custGeom>
              <a:avLst/>
              <a:gdLst/>
              <a:ahLst/>
              <a:cxnLst/>
              <a:rect l="l" t="t" r="r" b="b"/>
              <a:pathLst>
                <a:path w="753110" h="508000">
                  <a:moveTo>
                    <a:pt x="752856" y="414528"/>
                  </a:moveTo>
                  <a:lnTo>
                    <a:pt x="752856" y="94488"/>
                  </a:lnTo>
                  <a:lnTo>
                    <a:pt x="745378" y="57864"/>
                  </a:lnTo>
                  <a:lnTo>
                    <a:pt x="725043" y="27813"/>
                  </a:lnTo>
                  <a:lnTo>
                    <a:pt x="694991" y="7477"/>
                  </a:lnTo>
                  <a:lnTo>
                    <a:pt x="658368" y="0"/>
                  </a:lnTo>
                  <a:lnTo>
                    <a:pt x="94488" y="0"/>
                  </a:lnTo>
                  <a:lnTo>
                    <a:pt x="57221" y="7477"/>
                  </a:lnTo>
                  <a:lnTo>
                    <a:pt x="27241" y="27813"/>
                  </a:lnTo>
                  <a:lnTo>
                    <a:pt x="7262" y="57864"/>
                  </a:lnTo>
                  <a:lnTo>
                    <a:pt x="0" y="94488"/>
                  </a:lnTo>
                  <a:lnTo>
                    <a:pt x="0" y="414528"/>
                  </a:lnTo>
                  <a:lnTo>
                    <a:pt x="7262" y="450913"/>
                  </a:lnTo>
                  <a:lnTo>
                    <a:pt x="27241" y="480441"/>
                  </a:lnTo>
                  <a:lnTo>
                    <a:pt x="57221" y="500253"/>
                  </a:lnTo>
                  <a:lnTo>
                    <a:pt x="94488" y="507492"/>
                  </a:lnTo>
                  <a:lnTo>
                    <a:pt x="658368" y="507492"/>
                  </a:lnTo>
                  <a:lnTo>
                    <a:pt x="694991" y="500253"/>
                  </a:lnTo>
                  <a:lnTo>
                    <a:pt x="725043" y="480441"/>
                  </a:lnTo>
                  <a:lnTo>
                    <a:pt x="745378" y="450913"/>
                  </a:lnTo>
                  <a:lnTo>
                    <a:pt x="752856" y="414528"/>
                  </a:lnTo>
                  <a:close/>
                </a:path>
              </a:pathLst>
            </a:custGeom>
            <a:solidFill>
              <a:srgbClr val="7FF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032622" y="4326635"/>
              <a:ext cx="753110" cy="508000"/>
            </a:xfrm>
            <a:custGeom>
              <a:avLst/>
              <a:gdLst/>
              <a:ahLst/>
              <a:cxnLst/>
              <a:rect l="l" t="t" r="r" b="b"/>
              <a:pathLst>
                <a:path w="753110" h="508000">
                  <a:moveTo>
                    <a:pt x="94487" y="507491"/>
                  </a:moveTo>
                  <a:lnTo>
                    <a:pt x="658367" y="507491"/>
                  </a:lnTo>
                  <a:lnTo>
                    <a:pt x="694991" y="500252"/>
                  </a:lnTo>
                  <a:lnTo>
                    <a:pt x="725042" y="480440"/>
                  </a:lnTo>
                  <a:lnTo>
                    <a:pt x="745378" y="450913"/>
                  </a:lnTo>
                  <a:lnTo>
                    <a:pt x="752855" y="414527"/>
                  </a:lnTo>
                  <a:lnTo>
                    <a:pt x="752855" y="94487"/>
                  </a:lnTo>
                  <a:lnTo>
                    <a:pt x="745378" y="57864"/>
                  </a:lnTo>
                  <a:lnTo>
                    <a:pt x="725042" y="27812"/>
                  </a:lnTo>
                  <a:lnTo>
                    <a:pt x="694991" y="7477"/>
                  </a:lnTo>
                  <a:lnTo>
                    <a:pt x="658367" y="0"/>
                  </a:lnTo>
                  <a:lnTo>
                    <a:pt x="94487" y="0"/>
                  </a:lnTo>
                  <a:lnTo>
                    <a:pt x="57221" y="7477"/>
                  </a:lnTo>
                  <a:lnTo>
                    <a:pt x="27241" y="27812"/>
                  </a:lnTo>
                  <a:lnTo>
                    <a:pt x="7262" y="57864"/>
                  </a:lnTo>
                  <a:lnTo>
                    <a:pt x="0" y="94487"/>
                  </a:lnTo>
                  <a:lnTo>
                    <a:pt x="0" y="414527"/>
                  </a:lnTo>
                  <a:lnTo>
                    <a:pt x="7262" y="450913"/>
                  </a:lnTo>
                  <a:lnTo>
                    <a:pt x="27241" y="480440"/>
                  </a:lnTo>
                  <a:lnTo>
                    <a:pt x="57221" y="500252"/>
                  </a:lnTo>
                  <a:lnTo>
                    <a:pt x="94487" y="507491"/>
                  </a:lnTo>
                  <a:close/>
                </a:path>
              </a:pathLst>
            </a:custGeom>
            <a:ln w="286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177418" y="4535423"/>
              <a:ext cx="475487" cy="2331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161906" y="4326636"/>
              <a:ext cx="751840" cy="508000"/>
            </a:xfrm>
            <a:custGeom>
              <a:avLst/>
              <a:gdLst/>
              <a:ahLst/>
              <a:cxnLst/>
              <a:rect l="l" t="t" r="r" b="b"/>
              <a:pathLst>
                <a:path w="751839" h="508000">
                  <a:moveTo>
                    <a:pt x="751332" y="414528"/>
                  </a:moveTo>
                  <a:lnTo>
                    <a:pt x="751332" y="94488"/>
                  </a:lnTo>
                  <a:lnTo>
                    <a:pt x="744093" y="57864"/>
                  </a:lnTo>
                  <a:lnTo>
                    <a:pt x="724281" y="27813"/>
                  </a:lnTo>
                  <a:lnTo>
                    <a:pt x="694753" y="7477"/>
                  </a:lnTo>
                  <a:lnTo>
                    <a:pt x="658368" y="0"/>
                  </a:lnTo>
                  <a:lnTo>
                    <a:pt x="92964" y="0"/>
                  </a:lnTo>
                  <a:lnTo>
                    <a:pt x="56578" y="7477"/>
                  </a:lnTo>
                  <a:lnTo>
                    <a:pt x="27051" y="27813"/>
                  </a:lnTo>
                  <a:lnTo>
                    <a:pt x="7239" y="57864"/>
                  </a:lnTo>
                  <a:lnTo>
                    <a:pt x="0" y="94488"/>
                  </a:lnTo>
                  <a:lnTo>
                    <a:pt x="0" y="414528"/>
                  </a:lnTo>
                  <a:lnTo>
                    <a:pt x="7239" y="450913"/>
                  </a:lnTo>
                  <a:lnTo>
                    <a:pt x="27051" y="480441"/>
                  </a:lnTo>
                  <a:lnTo>
                    <a:pt x="56578" y="500253"/>
                  </a:lnTo>
                  <a:lnTo>
                    <a:pt x="92964" y="507492"/>
                  </a:lnTo>
                  <a:lnTo>
                    <a:pt x="658368" y="507492"/>
                  </a:lnTo>
                  <a:lnTo>
                    <a:pt x="694753" y="500253"/>
                  </a:lnTo>
                  <a:lnTo>
                    <a:pt x="724281" y="480441"/>
                  </a:lnTo>
                  <a:lnTo>
                    <a:pt x="744093" y="450913"/>
                  </a:lnTo>
                  <a:lnTo>
                    <a:pt x="751332" y="414528"/>
                  </a:lnTo>
                  <a:close/>
                </a:path>
              </a:pathLst>
            </a:custGeom>
            <a:solidFill>
              <a:srgbClr val="7FF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161906" y="4326635"/>
              <a:ext cx="751840" cy="508000"/>
            </a:xfrm>
            <a:custGeom>
              <a:avLst/>
              <a:gdLst/>
              <a:ahLst/>
              <a:cxnLst/>
              <a:rect l="l" t="t" r="r" b="b"/>
              <a:pathLst>
                <a:path w="751839" h="508000">
                  <a:moveTo>
                    <a:pt x="92963" y="507491"/>
                  </a:moveTo>
                  <a:lnTo>
                    <a:pt x="658367" y="507491"/>
                  </a:lnTo>
                  <a:lnTo>
                    <a:pt x="694753" y="500252"/>
                  </a:lnTo>
                  <a:lnTo>
                    <a:pt x="724280" y="480440"/>
                  </a:lnTo>
                  <a:lnTo>
                    <a:pt x="744092" y="450913"/>
                  </a:lnTo>
                  <a:lnTo>
                    <a:pt x="751331" y="414527"/>
                  </a:lnTo>
                  <a:lnTo>
                    <a:pt x="751331" y="94487"/>
                  </a:lnTo>
                  <a:lnTo>
                    <a:pt x="744092" y="57864"/>
                  </a:lnTo>
                  <a:lnTo>
                    <a:pt x="724280" y="27812"/>
                  </a:lnTo>
                  <a:lnTo>
                    <a:pt x="694753" y="7477"/>
                  </a:lnTo>
                  <a:lnTo>
                    <a:pt x="658367" y="0"/>
                  </a:lnTo>
                  <a:lnTo>
                    <a:pt x="92963" y="0"/>
                  </a:lnTo>
                  <a:lnTo>
                    <a:pt x="56578" y="7477"/>
                  </a:lnTo>
                  <a:lnTo>
                    <a:pt x="27050" y="27812"/>
                  </a:lnTo>
                  <a:lnTo>
                    <a:pt x="7238" y="57864"/>
                  </a:lnTo>
                  <a:lnTo>
                    <a:pt x="0" y="94487"/>
                  </a:lnTo>
                  <a:lnTo>
                    <a:pt x="0" y="414527"/>
                  </a:lnTo>
                  <a:lnTo>
                    <a:pt x="7238" y="450913"/>
                  </a:lnTo>
                  <a:lnTo>
                    <a:pt x="27050" y="480440"/>
                  </a:lnTo>
                  <a:lnTo>
                    <a:pt x="56578" y="500252"/>
                  </a:lnTo>
                  <a:lnTo>
                    <a:pt x="92963" y="507491"/>
                  </a:lnTo>
                  <a:close/>
                </a:path>
              </a:pathLst>
            </a:custGeom>
            <a:ln w="286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324989" y="4535423"/>
              <a:ext cx="438912" cy="2331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102214" y="4762499"/>
              <a:ext cx="658495" cy="393700"/>
            </a:xfrm>
            <a:custGeom>
              <a:avLst/>
              <a:gdLst/>
              <a:ahLst/>
              <a:cxnLst/>
              <a:rect l="l" t="t" r="r" b="b"/>
              <a:pathLst>
                <a:path w="658495" h="393700">
                  <a:moveTo>
                    <a:pt x="658367" y="344423"/>
                  </a:moveTo>
                  <a:lnTo>
                    <a:pt x="658367" y="0"/>
                  </a:lnTo>
                  <a:lnTo>
                    <a:pt x="0" y="0"/>
                  </a:lnTo>
                  <a:lnTo>
                    <a:pt x="0" y="344423"/>
                  </a:lnTo>
                  <a:lnTo>
                    <a:pt x="44147" y="369056"/>
                  </a:lnTo>
                  <a:lnTo>
                    <a:pt x="90986" y="385478"/>
                  </a:lnTo>
                  <a:lnTo>
                    <a:pt x="139479" y="393689"/>
                  </a:lnTo>
                  <a:lnTo>
                    <a:pt x="188584" y="393689"/>
                  </a:lnTo>
                  <a:lnTo>
                    <a:pt x="237264" y="385478"/>
                  </a:lnTo>
                  <a:lnTo>
                    <a:pt x="284477" y="369056"/>
                  </a:lnTo>
                  <a:lnTo>
                    <a:pt x="329183" y="344423"/>
                  </a:lnTo>
                  <a:lnTo>
                    <a:pt x="373331" y="320351"/>
                  </a:lnTo>
                  <a:lnTo>
                    <a:pt x="420170" y="304302"/>
                  </a:lnTo>
                  <a:lnTo>
                    <a:pt x="468663" y="296278"/>
                  </a:lnTo>
                  <a:lnTo>
                    <a:pt x="517768" y="296278"/>
                  </a:lnTo>
                  <a:lnTo>
                    <a:pt x="566448" y="304302"/>
                  </a:lnTo>
                  <a:lnTo>
                    <a:pt x="613661" y="320351"/>
                  </a:lnTo>
                  <a:lnTo>
                    <a:pt x="658367" y="344423"/>
                  </a:lnTo>
                  <a:close/>
                </a:path>
              </a:pathLst>
            </a:custGeom>
            <a:solidFill>
              <a:srgbClr val="E8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102214" y="4762499"/>
              <a:ext cx="658495" cy="393700"/>
            </a:xfrm>
            <a:custGeom>
              <a:avLst/>
              <a:gdLst/>
              <a:ahLst/>
              <a:cxnLst/>
              <a:rect l="l" t="t" r="r" b="b"/>
              <a:pathLst>
                <a:path w="658495" h="393700">
                  <a:moveTo>
                    <a:pt x="0" y="344423"/>
                  </a:moveTo>
                  <a:lnTo>
                    <a:pt x="0" y="0"/>
                  </a:lnTo>
                  <a:lnTo>
                    <a:pt x="658367" y="0"/>
                  </a:lnTo>
                  <a:lnTo>
                    <a:pt x="658367" y="344423"/>
                  </a:lnTo>
                  <a:lnTo>
                    <a:pt x="613661" y="320351"/>
                  </a:lnTo>
                  <a:lnTo>
                    <a:pt x="566448" y="304302"/>
                  </a:lnTo>
                  <a:lnTo>
                    <a:pt x="517768" y="296278"/>
                  </a:lnTo>
                  <a:lnTo>
                    <a:pt x="468663" y="296278"/>
                  </a:lnTo>
                  <a:lnTo>
                    <a:pt x="420170" y="304302"/>
                  </a:lnTo>
                  <a:lnTo>
                    <a:pt x="373331" y="320351"/>
                  </a:lnTo>
                  <a:lnTo>
                    <a:pt x="329183" y="344423"/>
                  </a:lnTo>
                  <a:lnTo>
                    <a:pt x="284477" y="369056"/>
                  </a:lnTo>
                  <a:lnTo>
                    <a:pt x="237264" y="385478"/>
                  </a:lnTo>
                  <a:lnTo>
                    <a:pt x="188584" y="393689"/>
                  </a:lnTo>
                  <a:lnTo>
                    <a:pt x="139479" y="393689"/>
                  </a:lnTo>
                  <a:lnTo>
                    <a:pt x="90986" y="385478"/>
                  </a:lnTo>
                  <a:lnTo>
                    <a:pt x="44147" y="369056"/>
                  </a:lnTo>
                  <a:lnTo>
                    <a:pt x="0" y="344423"/>
                  </a:lnTo>
                  <a:close/>
                </a:path>
              </a:pathLst>
            </a:custGeom>
            <a:ln w="286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242438" y="4864607"/>
              <a:ext cx="377952" cy="2971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193398" y="4326635"/>
              <a:ext cx="753110" cy="508000"/>
            </a:xfrm>
            <a:custGeom>
              <a:avLst/>
              <a:gdLst/>
              <a:ahLst/>
              <a:cxnLst/>
              <a:rect l="l" t="t" r="r" b="b"/>
              <a:pathLst>
                <a:path w="753109" h="508000">
                  <a:moveTo>
                    <a:pt x="752855" y="260603"/>
                  </a:moveTo>
                  <a:lnTo>
                    <a:pt x="673607" y="0"/>
                  </a:lnTo>
                  <a:lnTo>
                    <a:pt x="77723" y="0"/>
                  </a:lnTo>
                  <a:lnTo>
                    <a:pt x="0" y="260603"/>
                  </a:lnTo>
                  <a:lnTo>
                    <a:pt x="77723" y="507491"/>
                  </a:lnTo>
                  <a:lnTo>
                    <a:pt x="673607" y="507491"/>
                  </a:lnTo>
                  <a:lnTo>
                    <a:pt x="752855" y="260603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193398" y="4326635"/>
              <a:ext cx="753110" cy="508000"/>
            </a:xfrm>
            <a:custGeom>
              <a:avLst/>
              <a:gdLst/>
              <a:ahLst/>
              <a:cxnLst/>
              <a:rect l="l" t="t" r="r" b="b"/>
              <a:pathLst>
                <a:path w="753109" h="508000">
                  <a:moveTo>
                    <a:pt x="77723" y="507491"/>
                  </a:moveTo>
                  <a:lnTo>
                    <a:pt x="673607" y="507491"/>
                  </a:lnTo>
                  <a:lnTo>
                    <a:pt x="752855" y="260603"/>
                  </a:lnTo>
                  <a:lnTo>
                    <a:pt x="673607" y="0"/>
                  </a:lnTo>
                  <a:lnTo>
                    <a:pt x="77723" y="0"/>
                  </a:lnTo>
                  <a:lnTo>
                    <a:pt x="0" y="260603"/>
                  </a:lnTo>
                  <a:lnTo>
                    <a:pt x="77723" y="507491"/>
                  </a:lnTo>
                  <a:close/>
                </a:path>
              </a:pathLst>
            </a:custGeom>
            <a:ln w="286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324477" y="4535423"/>
              <a:ext cx="499872" cy="2331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631810" y="3777996"/>
              <a:ext cx="314325" cy="803275"/>
            </a:xfrm>
            <a:custGeom>
              <a:avLst/>
              <a:gdLst/>
              <a:ahLst/>
              <a:cxnLst/>
              <a:rect l="l" t="t" r="r" b="b"/>
              <a:pathLst>
                <a:path w="314325" h="803275">
                  <a:moveTo>
                    <a:pt x="0" y="0"/>
                  </a:moveTo>
                  <a:lnTo>
                    <a:pt x="0" y="803147"/>
                  </a:lnTo>
                  <a:lnTo>
                    <a:pt x="313943" y="803147"/>
                  </a:lnTo>
                </a:path>
              </a:pathLst>
            </a:custGeom>
            <a:ln w="15929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933562" y="4530851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99059" y="50291"/>
                  </a:moveTo>
                  <a:lnTo>
                    <a:pt x="0" y="0"/>
                  </a:lnTo>
                  <a:lnTo>
                    <a:pt x="0" y="99059"/>
                  </a:lnTo>
                  <a:lnTo>
                    <a:pt x="99059" y="50291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011284" y="3945648"/>
              <a:ext cx="795655" cy="88900"/>
            </a:xfrm>
            <a:custGeom>
              <a:avLst/>
              <a:gdLst/>
              <a:ahLst/>
              <a:cxnLst/>
              <a:rect l="l" t="t" r="r" b="b"/>
              <a:pathLst>
                <a:path w="795654" h="88900">
                  <a:moveTo>
                    <a:pt x="88392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88392" y="88392"/>
                  </a:lnTo>
                  <a:lnTo>
                    <a:pt x="88392" y="0"/>
                  </a:lnTo>
                  <a:close/>
                </a:path>
                <a:path w="795654" h="88900">
                  <a:moveTo>
                    <a:pt x="265176" y="0"/>
                  </a:moveTo>
                  <a:lnTo>
                    <a:pt x="176784" y="0"/>
                  </a:lnTo>
                  <a:lnTo>
                    <a:pt x="176784" y="88392"/>
                  </a:lnTo>
                  <a:lnTo>
                    <a:pt x="265176" y="88392"/>
                  </a:lnTo>
                  <a:lnTo>
                    <a:pt x="265176" y="0"/>
                  </a:lnTo>
                  <a:close/>
                </a:path>
                <a:path w="795654" h="88900">
                  <a:moveTo>
                    <a:pt x="441960" y="0"/>
                  </a:moveTo>
                  <a:lnTo>
                    <a:pt x="355092" y="0"/>
                  </a:lnTo>
                  <a:lnTo>
                    <a:pt x="355092" y="88392"/>
                  </a:lnTo>
                  <a:lnTo>
                    <a:pt x="441960" y="88392"/>
                  </a:lnTo>
                  <a:lnTo>
                    <a:pt x="441960" y="0"/>
                  </a:lnTo>
                  <a:close/>
                </a:path>
                <a:path w="795654" h="88900">
                  <a:moveTo>
                    <a:pt x="618744" y="0"/>
                  </a:moveTo>
                  <a:lnTo>
                    <a:pt x="531876" y="0"/>
                  </a:lnTo>
                  <a:lnTo>
                    <a:pt x="531876" y="88392"/>
                  </a:lnTo>
                  <a:lnTo>
                    <a:pt x="618744" y="88392"/>
                  </a:lnTo>
                  <a:lnTo>
                    <a:pt x="618744" y="0"/>
                  </a:lnTo>
                  <a:close/>
                </a:path>
                <a:path w="795654" h="88900">
                  <a:moveTo>
                    <a:pt x="795528" y="0"/>
                  </a:moveTo>
                  <a:lnTo>
                    <a:pt x="708660" y="0"/>
                  </a:lnTo>
                  <a:lnTo>
                    <a:pt x="708660" y="88392"/>
                  </a:lnTo>
                  <a:lnTo>
                    <a:pt x="795528" y="88392"/>
                  </a:lnTo>
                  <a:lnTo>
                    <a:pt x="795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913238" y="4581143"/>
              <a:ext cx="1193800" cy="0"/>
            </a:xfrm>
            <a:custGeom>
              <a:avLst/>
              <a:gdLst/>
              <a:ahLst/>
              <a:cxnLst/>
              <a:rect l="l" t="t" r="r" b="b"/>
              <a:pathLst>
                <a:path w="1193800">
                  <a:moveTo>
                    <a:pt x="0" y="0"/>
                  </a:moveTo>
                  <a:lnTo>
                    <a:pt x="1193291" y="0"/>
                  </a:lnTo>
                </a:path>
              </a:pathLst>
            </a:custGeom>
            <a:ln w="15929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094338" y="4530851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99059" y="50291"/>
                  </a:moveTo>
                  <a:lnTo>
                    <a:pt x="0" y="0"/>
                  </a:lnTo>
                  <a:lnTo>
                    <a:pt x="0" y="99059"/>
                  </a:lnTo>
                  <a:lnTo>
                    <a:pt x="99059" y="50291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946254" y="3777996"/>
              <a:ext cx="140335" cy="803275"/>
            </a:xfrm>
            <a:custGeom>
              <a:avLst/>
              <a:gdLst/>
              <a:ahLst/>
              <a:cxnLst/>
              <a:rect l="l" t="t" r="r" b="b"/>
              <a:pathLst>
                <a:path w="140334" h="803275">
                  <a:moveTo>
                    <a:pt x="0" y="803147"/>
                  </a:moveTo>
                  <a:lnTo>
                    <a:pt x="140207" y="803147"/>
                  </a:lnTo>
                  <a:lnTo>
                    <a:pt x="140207" y="0"/>
                  </a:lnTo>
                </a:path>
              </a:pathLst>
            </a:custGeom>
            <a:ln w="15929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785478" y="4581143"/>
              <a:ext cx="289560" cy="0"/>
            </a:xfrm>
            <a:custGeom>
              <a:avLst/>
              <a:gdLst/>
              <a:ahLst/>
              <a:cxnLst/>
              <a:rect l="l" t="t" r="r" b="b"/>
              <a:pathLst>
                <a:path w="289560">
                  <a:moveTo>
                    <a:pt x="0" y="0"/>
                  </a:moveTo>
                  <a:lnTo>
                    <a:pt x="289559" y="0"/>
                  </a:lnTo>
                </a:path>
              </a:pathLst>
            </a:custGeom>
            <a:ln w="15929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062846" y="4530851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99059" y="50291"/>
                  </a:moveTo>
                  <a:lnTo>
                    <a:pt x="0" y="0"/>
                  </a:lnTo>
                  <a:lnTo>
                    <a:pt x="0" y="99059"/>
                  </a:lnTo>
                  <a:lnTo>
                    <a:pt x="99059" y="50291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599794" y="3777996"/>
              <a:ext cx="658495" cy="142875"/>
            </a:xfrm>
            <a:custGeom>
              <a:avLst/>
              <a:gdLst/>
              <a:ahLst/>
              <a:cxnLst/>
              <a:rect l="l" t="t" r="r" b="b"/>
              <a:pathLst>
                <a:path w="658495" h="142875">
                  <a:moveTo>
                    <a:pt x="658368" y="94487"/>
                  </a:moveTo>
                  <a:lnTo>
                    <a:pt x="658368" y="0"/>
                  </a:lnTo>
                  <a:lnTo>
                    <a:pt x="0" y="0"/>
                  </a:lnTo>
                  <a:lnTo>
                    <a:pt x="0" y="94487"/>
                  </a:lnTo>
                  <a:lnTo>
                    <a:pt x="44147" y="118560"/>
                  </a:lnTo>
                  <a:lnTo>
                    <a:pt x="90986" y="134609"/>
                  </a:lnTo>
                  <a:lnTo>
                    <a:pt x="139479" y="142633"/>
                  </a:lnTo>
                  <a:lnTo>
                    <a:pt x="188585" y="142633"/>
                  </a:lnTo>
                  <a:lnTo>
                    <a:pt x="237264" y="134609"/>
                  </a:lnTo>
                  <a:lnTo>
                    <a:pt x="284477" y="118560"/>
                  </a:lnTo>
                  <a:lnTo>
                    <a:pt x="329184" y="94487"/>
                  </a:lnTo>
                  <a:lnTo>
                    <a:pt x="373331" y="70414"/>
                  </a:lnTo>
                  <a:lnTo>
                    <a:pt x="420170" y="54366"/>
                  </a:lnTo>
                  <a:lnTo>
                    <a:pt x="468663" y="46341"/>
                  </a:lnTo>
                  <a:lnTo>
                    <a:pt x="517769" y="46341"/>
                  </a:lnTo>
                  <a:lnTo>
                    <a:pt x="566448" y="54366"/>
                  </a:lnTo>
                  <a:lnTo>
                    <a:pt x="613661" y="70414"/>
                  </a:lnTo>
                  <a:lnTo>
                    <a:pt x="658368" y="94487"/>
                  </a:lnTo>
                  <a:close/>
                </a:path>
              </a:pathLst>
            </a:custGeom>
            <a:solidFill>
              <a:srgbClr val="E8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599794" y="3777996"/>
              <a:ext cx="658495" cy="142875"/>
            </a:xfrm>
            <a:custGeom>
              <a:avLst/>
              <a:gdLst/>
              <a:ahLst/>
              <a:cxnLst/>
              <a:rect l="l" t="t" r="r" b="b"/>
              <a:pathLst>
                <a:path w="658495" h="142875">
                  <a:moveTo>
                    <a:pt x="0" y="94487"/>
                  </a:moveTo>
                  <a:lnTo>
                    <a:pt x="0" y="0"/>
                  </a:lnTo>
                </a:path>
                <a:path w="658495" h="142875">
                  <a:moveTo>
                    <a:pt x="658367" y="0"/>
                  </a:moveTo>
                  <a:lnTo>
                    <a:pt x="658367" y="94487"/>
                  </a:lnTo>
                  <a:lnTo>
                    <a:pt x="613661" y="70414"/>
                  </a:lnTo>
                  <a:lnTo>
                    <a:pt x="566448" y="54366"/>
                  </a:lnTo>
                  <a:lnTo>
                    <a:pt x="517768" y="46341"/>
                  </a:lnTo>
                  <a:lnTo>
                    <a:pt x="468663" y="46341"/>
                  </a:lnTo>
                  <a:lnTo>
                    <a:pt x="420170" y="54366"/>
                  </a:lnTo>
                  <a:lnTo>
                    <a:pt x="373331" y="70414"/>
                  </a:lnTo>
                  <a:lnTo>
                    <a:pt x="329183" y="94487"/>
                  </a:lnTo>
                  <a:lnTo>
                    <a:pt x="284477" y="118560"/>
                  </a:lnTo>
                  <a:lnTo>
                    <a:pt x="237264" y="134609"/>
                  </a:lnTo>
                  <a:lnTo>
                    <a:pt x="188584" y="142633"/>
                  </a:lnTo>
                  <a:lnTo>
                    <a:pt x="139479" y="142633"/>
                  </a:lnTo>
                  <a:lnTo>
                    <a:pt x="90986" y="134609"/>
                  </a:lnTo>
                  <a:lnTo>
                    <a:pt x="44147" y="118560"/>
                  </a:lnTo>
                  <a:lnTo>
                    <a:pt x="0" y="94487"/>
                  </a:lnTo>
                </a:path>
              </a:pathLst>
            </a:custGeom>
            <a:ln w="286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356210" y="4323587"/>
              <a:ext cx="753110" cy="509270"/>
            </a:xfrm>
            <a:custGeom>
              <a:avLst/>
              <a:gdLst/>
              <a:ahLst/>
              <a:cxnLst/>
              <a:rect l="l" t="t" r="r" b="b"/>
              <a:pathLst>
                <a:path w="753109" h="509270">
                  <a:moveTo>
                    <a:pt x="752855" y="260603"/>
                  </a:moveTo>
                  <a:lnTo>
                    <a:pt x="675131" y="0"/>
                  </a:lnTo>
                  <a:lnTo>
                    <a:pt x="79247" y="0"/>
                  </a:lnTo>
                  <a:lnTo>
                    <a:pt x="0" y="260603"/>
                  </a:lnTo>
                  <a:lnTo>
                    <a:pt x="79247" y="509015"/>
                  </a:lnTo>
                  <a:lnTo>
                    <a:pt x="675131" y="509015"/>
                  </a:lnTo>
                  <a:lnTo>
                    <a:pt x="752855" y="260603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356210" y="4323587"/>
              <a:ext cx="753110" cy="509270"/>
            </a:xfrm>
            <a:custGeom>
              <a:avLst/>
              <a:gdLst/>
              <a:ahLst/>
              <a:cxnLst/>
              <a:rect l="l" t="t" r="r" b="b"/>
              <a:pathLst>
                <a:path w="753109" h="509270">
                  <a:moveTo>
                    <a:pt x="79247" y="509015"/>
                  </a:moveTo>
                  <a:lnTo>
                    <a:pt x="675131" y="509015"/>
                  </a:lnTo>
                  <a:lnTo>
                    <a:pt x="752855" y="260603"/>
                  </a:lnTo>
                  <a:lnTo>
                    <a:pt x="675131" y="0"/>
                  </a:lnTo>
                  <a:lnTo>
                    <a:pt x="79247" y="0"/>
                  </a:lnTo>
                  <a:lnTo>
                    <a:pt x="0" y="260603"/>
                  </a:lnTo>
                  <a:lnTo>
                    <a:pt x="79247" y="509015"/>
                  </a:lnTo>
                  <a:close/>
                </a:path>
              </a:pathLst>
            </a:custGeom>
            <a:ln w="286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400422" y="4532375"/>
              <a:ext cx="670559" cy="29260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667106" y="3777996"/>
              <a:ext cx="565785" cy="460375"/>
            </a:xfrm>
            <a:custGeom>
              <a:avLst/>
              <a:gdLst/>
              <a:ahLst/>
              <a:cxnLst/>
              <a:rect l="l" t="t" r="r" b="b"/>
              <a:pathLst>
                <a:path w="565784" h="460375">
                  <a:moveTo>
                    <a:pt x="565403" y="0"/>
                  </a:moveTo>
                  <a:lnTo>
                    <a:pt x="565403" y="213359"/>
                  </a:lnTo>
                  <a:lnTo>
                    <a:pt x="0" y="213359"/>
                  </a:lnTo>
                  <a:lnTo>
                    <a:pt x="0" y="460247"/>
                  </a:lnTo>
                </a:path>
              </a:pathLst>
            </a:custGeom>
            <a:ln w="15929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616814" y="4224527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99059" y="0"/>
                  </a:moveTo>
                  <a:lnTo>
                    <a:pt x="0" y="0"/>
                  </a:lnTo>
                  <a:lnTo>
                    <a:pt x="50291" y="99059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301102" y="3777996"/>
              <a:ext cx="5431790" cy="1554480"/>
            </a:xfrm>
            <a:custGeom>
              <a:avLst/>
              <a:gdLst/>
              <a:ahLst/>
              <a:cxnLst/>
              <a:rect l="l" t="t" r="r" b="b"/>
              <a:pathLst>
                <a:path w="5431790" h="1554479">
                  <a:moveTo>
                    <a:pt x="5431535" y="1054607"/>
                  </a:moveTo>
                  <a:lnTo>
                    <a:pt x="5431535" y="1554479"/>
                  </a:lnTo>
                  <a:lnTo>
                    <a:pt x="0" y="1554479"/>
                  </a:lnTo>
                  <a:lnTo>
                    <a:pt x="0" y="0"/>
                  </a:lnTo>
                </a:path>
              </a:pathLst>
            </a:custGeom>
            <a:ln w="15929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299566" y="5801867"/>
              <a:ext cx="753110" cy="509270"/>
            </a:xfrm>
            <a:custGeom>
              <a:avLst/>
              <a:gdLst/>
              <a:ahLst/>
              <a:cxnLst/>
              <a:rect l="l" t="t" r="r" b="b"/>
              <a:pathLst>
                <a:path w="753109" h="509270">
                  <a:moveTo>
                    <a:pt x="752855" y="260603"/>
                  </a:moveTo>
                  <a:lnTo>
                    <a:pt x="673607" y="0"/>
                  </a:lnTo>
                  <a:lnTo>
                    <a:pt x="77723" y="0"/>
                  </a:lnTo>
                  <a:lnTo>
                    <a:pt x="0" y="260603"/>
                  </a:lnTo>
                  <a:lnTo>
                    <a:pt x="77723" y="509015"/>
                  </a:lnTo>
                  <a:lnTo>
                    <a:pt x="673607" y="509015"/>
                  </a:lnTo>
                  <a:lnTo>
                    <a:pt x="752855" y="260603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299566" y="5801867"/>
              <a:ext cx="753110" cy="509270"/>
            </a:xfrm>
            <a:custGeom>
              <a:avLst/>
              <a:gdLst/>
              <a:ahLst/>
              <a:cxnLst/>
              <a:rect l="l" t="t" r="r" b="b"/>
              <a:pathLst>
                <a:path w="753109" h="509270">
                  <a:moveTo>
                    <a:pt x="77723" y="509015"/>
                  </a:moveTo>
                  <a:lnTo>
                    <a:pt x="673607" y="509015"/>
                  </a:lnTo>
                  <a:lnTo>
                    <a:pt x="752855" y="260603"/>
                  </a:lnTo>
                  <a:lnTo>
                    <a:pt x="673607" y="0"/>
                  </a:lnTo>
                  <a:lnTo>
                    <a:pt x="77723" y="0"/>
                  </a:lnTo>
                  <a:lnTo>
                    <a:pt x="0" y="260603"/>
                  </a:lnTo>
                  <a:lnTo>
                    <a:pt x="77723" y="509015"/>
                  </a:lnTo>
                  <a:close/>
                </a:path>
              </a:pathLst>
            </a:custGeom>
            <a:ln w="286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384925" y="5948171"/>
              <a:ext cx="585216" cy="29260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493130" y="6074664"/>
              <a:ext cx="365759" cy="23317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675994" y="4832603"/>
              <a:ext cx="0" cy="883919"/>
            </a:xfrm>
            <a:custGeom>
              <a:avLst/>
              <a:gdLst/>
              <a:ahLst/>
              <a:cxnLst/>
              <a:rect l="l" t="t" r="r" b="b"/>
              <a:pathLst>
                <a:path h="883920">
                  <a:moveTo>
                    <a:pt x="0" y="0"/>
                  </a:moveTo>
                  <a:lnTo>
                    <a:pt x="0" y="883919"/>
                  </a:lnTo>
                </a:path>
              </a:pathLst>
            </a:custGeom>
            <a:ln w="15929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625702" y="5704331"/>
              <a:ext cx="99060" cy="97790"/>
            </a:xfrm>
            <a:custGeom>
              <a:avLst/>
              <a:gdLst/>
              <a:ahLst/>
              <a:cxnLst/>
              <a:rect l="l" t="t" r="r" b="b"/>
              <a:pathLst>
                <a:path w="99059" h="97789">
                  <a:moveTo>
                    <a:pt x="99059" y="0"/>
                  </a:moveTo>
                  <a:lnTo>
                    <a:pt x="0" y="0"/>
                  </a:lnTo>
                  <a:lnTo>
                    <a:pt x="50291" y="97535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299566" y="4323587"/>
              <a:ext cx="753110" cy="509270"/>
            </a:xfrm>
            <a:custGeom>
              <a:avLst/>
              <a:gdLst/>
              <a:ahLst/>
              <a:cxnLst/>
              <a:rect l="l" t="t" r="r" b="b"/>
              <a:pathLst>
                <a:path w="753109" h="509270">
                  <a:moveTo>
                    <a:pt x="752855" y="260603"/>
                  </a:moveTo>
                  <a:lnTo>
                    <a:pt x="673607" y="0"/>
                  </a:lnTo>
                  <a:lnTo>
                    <a:pt x="77723" y="0"/>
                  </a:lnTo>
                  <a:lnTo>
                    <a:pt x="0" y="260603"/>
                  </a:lnTo>
                  <a:lnTo>
                    <a:pt x="77723" y="509015"/>
                  </a:lnTo>
                  <a:lnTo>
                    <a:pt x="673607" y="509015"/>
                  </a:lnTo>
                  <a:lnTo>
                    <a:pt x="752855" y="260603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299566" y="4323587"/>
              <a:ext cx="753110" cy="509270"/>
            </a:xfrm>
            <a:custGeom>
              <a:avLst/>
              <a:gdLst/>
              <a:ahLst/>
              <a:cxnLst/>
              <a:rect l="l" t="t" r="r" b="b"/>
              <a:pathLst>
                <a:path w="753109" h="509270">
                  <a:moveTo>
                    <a:pt x="77723" y="509015"/>
                  </a:moveTo>
                  <a:lnTo>
                    <a:pt x="673607" y="509015"/>
                  </a:lnTo>
                  <a:lnTo>
                    <a:pt x="752855" y="260603"/>
                  </a:lnTo>
                  <a:lnTo>
                    <a:pt x="673607" y="0"/>
                  </a:lnTo>
                  <a:lnTo>
                    <a:pt x="77723" y="0"/>
                  </a:lnTo>
                  <a:lnTo>
                    <a:pt x="0" y="260603"/>
                  </a:lnTo>
                  <a:lnTo>
                    <a:pt x="77723" y="509015"/>
                  </a:lnTo>
                  <a:close/>
                </a:path>
              </a:pathLst>
            </a:custGeom>
            <a:ln w="286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384925" y="4532375"/>
              <a:ext cx="573023" cy="29260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365098" y="3777996"/>
              <a:ext cx="311150" cy="460375"/>
            </a:xfrm>
            <a:custGeom>
              <a:avLst/>
              <a:gdLst/>
              <a:ahLst/>
              <a:cxnLst/>
              <a:rect l="l" t="t" r="r" b="b"/>
              <a:pathLst>
                <a:path w="311150" h="460375">
                  <a:moveTo>
                    <a:pt x="0" y="0"/>
                  </a:moveTo>
                  <a:lnTo>
                    <a:pt x="0" y="213359"/>
                  </a:lnTo>
                  <a:lnTo>
                    <a:pt x="310895" y="213359"/>
                  </a:lnTo>
                  <a:lnTo>
                    <a:pt x="310895" y="460247"/>
                  </a:lnTo>
                </a:path>
              </a:pathLst>
            </a:custGeom>
            <a:ln w="15929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625702" y="4224527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60">
                  <a:moveTo>
                    <a:pt x="99059" y="0"/>
                  </a:moveTo>
                  <a:lnTo>
                    <a:pt x="0" y="0"/>
                  </a:lnTo>
                  <a:lnTo>
                    <a:pt x="50291" y="99059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536810" y="4834127"/>
              <a:ext cx="478790" cy="125095"/>
            </a:xfrm>
            <a:custGeom>
              <a:avLst/>
              <a:gdLst/>
              <a:ahLst/>
              <a:cxnLst/>
              <a:rect l="l" t="t" r="r" b="b"/>
              <a:pathLst>
                <a:path w="478789" h="125095">
                  <a:moveTo>
                    <a:pt x="0" y="0"/>
                  </a:moveTo>
                  <a:lnTo>
                    <a:pt x="0" y="124967"/>
                  </a:lnTo>
                  <a:lnTo>
                    <a:pt x="478535" y="124967"/>
                  </a:lnTo>
                </a:path>
              </a:pathLst>
            </a:custGeom>
            <a:ln w="15929">
              <a:solidFill>
                <a:srgbClr val="4576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003154" y="4910327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99059" y="48767"/>
                  </a:moveTo>
                  <a:lnTo>
                    <a:pt x="0" y="0"/>
                  </a:lnTo>
                  <a:lnTo>
                    <a:pt x="0" y="99059"/>
                  </a:lnTo>
                  <a:lnTo>
                    <a:pt x="99059" y="48767"/>
                  </a:lnTo>
                  <a:close/>
                </a:path>
              </a:pathLst>
            </a:custGeom>
            <a:solidFill>
              <a:srgbClr val="4576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857503"/>
            <a:ext cx="3455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Test</a:t>
            </a:r>
            <a:r>
              <a:rPr sz="3200" spc="-90" dirty="0"/>
              <a:t> </a:t>
            </a:r>
            <a:r>
              <a:rPr sz="3200" spc="-5" dirty="0"/>
              <a:t>Otomasyonu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33800" y="1745995"/>
            <a:ext cx="7943215" cy="445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Test, </a:t>
            </a:r>
            <a:r>
              <a:rPr sz="2000" dirty="0">
                <a:latin typeface="Arial"/>
                <a:cs typeface="Arial"/>
              </a:rPr>
              <a:t>pahalı </a:t>
            </a:r>
            <a:r>
              <a:rPr sz="2000" spc="-5" dirty="0">
                <a:latin typeface="Arial"/>
                <a:cs typeface="Arial"/>
              </a:rPr>
              <a:t>bir </a:t>
            </a:r>
            <a:r>
              <a:rPr sz="2000" spc="-10" dirty="0">
                <a:latin typeface="Arial"/>
                <a:cs typeface="Arial"/>
              </a:rPr>
              <a:t>yazılım </a:t>
            </a:r>
            <a:r>
              <a:rPr sz="2000" spc="-5" dirty="0">
                <a:latin typeface="Arial"/>
                <a:cs typeface="Arial"/>
              </a:rPr>
              <a:t>geliştirme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aşamasıdır.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20065"/>
              </a:buClr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355600" marR="852169" indent="-342900">
              <a:lnSpc>
                <a:spcPct val="100000"/>
              </a:lnSpc>
              <a:spcBef>
                <a:spcPts val="5"/>
              </a:spcBef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Test </a:t>
            </a:r>
            <a:r>
              <a:rPr sz="2000" spc="-5" dirty="0">
                <a:latin typeface="Arial"/>
                <a:cs typeface="Arial"/>
              </a:rPr>
              <a:t>ortamları toplam </a:t>
            </a:r>
            <a:r>
              <a:rPr sz="2000" dirty="0">
                <a:latin typeface="Arial"/>
                <a:cs typeface="Arial"/>
              </a:rPr>
              <a:t>test </a:t>
            </a:r>
            <a:r>
              <a:rPr sz="2000" spc="-5" dirty="0">
                <a:latin typeface="Arial"/>
                <a:cs typeface="Arial"/>
              </a:rPr>
              <a:t>maliyetini </a:t>
            </a:r>
            <a:r>
              <a:rPr sz="2000" dirty="0">
                <a:latin typeface="Arial"/>
                <a:cs typeface="Arial"/>
              </a:rPr>
              <a:t>azaltabilecek araçlar </a:t>
            </a:r>
            <a:r>
              <a:rPr sz="2000" spc="-5" dirty="0">
                <a:latin typeface="Arial"/>
                <a:cs typeface="Arial"/>
              </a:rPr>
              <a:t>ve  </a:t>
            </a:r>
            <a:r>
              <a:rPr sz="2000" dirty="0">
                <a:latin typeface="Arial"/>
                <a:cs typeface="Arial"/>
              </a:rPr>
              <a:t>özellikler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sunmaktadır.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39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Örnek: Junit – birim testlerin otomatik işletimini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destekler.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659999"/>
              </a:buClr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Test </a:t>
            </a:r>
            <a:r>
              <a:rPr sz="2000" spc="-5" dirty="0">
                <a:latin typeface="Arial"/>
                <a:cs typeface="Arial"/>
              </a:rPr>
              <a:t>ortamlarının </a:t>
            </a:r>
            <a:r>
              <a:rPr sz="2000" dirty="0">
                <a:latin typeface="Arial"/>
                <a:cs typeface="Arial"/>
              </a:rPr>
              <a:t>kapalı </a:t>
            </a:r>
            <a:r>
              <a:rPr sz="2000" spc="-5" dirty="0">
                <a:latin typeface="Arial"/>
                <a:cs typeface="Arial"/>
              </a:rPr>
              <a:t>analiz ve tasarım araçlarıyla tümleştirilmesi  </a:t>
            </a:r>
            <a:r>
              <a:rPr sz="2000" dirty="0">
                <a:latin typeface="Arial"/>
                <a:cs typeface="Arial"/>
              </a:rPr>
              <a:t>zor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olabilmektedir.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20065"/>
              </a:buClr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Bazı test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araçları: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40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dirty="0">
                <a:latin typeface="Arial"/>
                <a:cs typeface="Arial"/>
              </a:rPr>
              <a:t>Test </a:t>
            </a:r>
            <a:r>
              <a:rPr sz="1800" spc="-5" dirty="0">
                <a:latin typeface="Arial"/>
                <a:cs typeface="Arial"/>
              </a:rPr>
              <a:t>Director – Mercury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Interactive</a:t>
            </a:r>
            <a:endParaRPr sz="1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30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dirty="0">
                <a:latin typeface="Arial"/>
                <a:cs typeface="Arial"/>
              </a:rPr>
              <a:t>Test </a:t>
            </a:r>
            <a:r>
              <a:rPr sz="1800" spc="-5" dirty="0">
                <a:latin typeface="Arial"/>
                <a:cs typeface="Arial"/>
              </a:rPr>
              <a:t>Manager – IBM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Rational</a:t>
            </a:r>
            <a:endParaRPr sz="1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34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Cactus – Açık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kaynak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857503"/>
            <a:ext cx="22129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Test</a:t>
            </a:r>
            <a:r>
              <a:rPr sz="3200" spc="-100" dirty="0"/>
              <a:t> </a:t>
            </a:r>
            <a:r>
              <a:rPr sz="3200" spc="-5" dirty="0"/>
              <a:t>Süreci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74060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3" y="3428993"/>
                </a:moveTo>
                <a:lnTo>
                  <a:pt x="9143993" y="0"/>
                </a:lnTo>
                <a:lnTo>
                  <a:pt x="0" y="0"/>
                </a:lnTo>
                <a:lnTo>
                  <a:pt x="0" y="3428993"/>
                </a:lnTo>
                <a:lnTo>
                  <a:pt x="9143993" y="3428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004" y="1669795"/>
            <a:ext cx="595630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Test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planlama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25"/>
              </a:spcBef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Test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tasarımı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Test </a:t>
            </a:r>
            <a:r>
              <a:rPr sz="2400" spc="-10" dirty="0">
                <a:latin typeface="Arial"/>
                <a:cs typeface="Arial"/>
              </a:rPr>
              <a:t>ortamının </a:t>
            </a:r>
            <a:r>
              <a:rPr sz="2400" spc="-5" dirty="0">
                <a:latin typeface="Arial"/>
                <a:cs typeface="Arial"/>
              </a:rPr>
              <a:t>ve verilerinin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hazırlanması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25"/>
              </a:spcBef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Testlerin yapılması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Test </a:t>
            </a:r>
            <a:r>
              <a:rPr sz="2400" spc="-10" dirty="0">
                <a:latin typeface="Arial"/>
                <a:cs typeface="Arial"/>
              </a:rPr>
              <a:t>sonuçlarının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raporlanması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Testlerin doğrulanması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3800" y="6790643"/>
            <a:ext cx="319405" cy="1689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spc="-5" dirty="0">
                <a:latin typeface="Arial"/>
                <a:cs typeface="Arial"/>
              </a:rPr>
              <a:t>- </a:t>
            </a:r>
            <a:fld id="{81D60167-4931-47E6-BA6A-407CBD079E47}" type="slidenum">
              <a:rPr sz="1000" spc="-5" dirty="0">
                <a:latin typeface="Arial"/>
                <a:cs typeface="Arial"/>
              </a:rPr>
              <a:t>44</a:t>
            </a:fld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-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859027"/>
            <a:ext cx="6523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Yazılım Test Süreci</a:t>
            </a:r>
            <a:r>
              <a:rPr sz="3200" spc="-80" dirty="0"/>
              <a:t> </a:t>
            </a:r>
            <a:r>
              <a:rPr sz="3200" spc="-5" dirty="0"/>
              <a:t>[Sommerville]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078860" y="2330196"/>
            <a:ext cx="8458200" cy="3505200"/>
            <a:chOff x="1078860" y="2330196"/>
            <a:chExt cx="8458200" cy="3505200"/>
          </a:xfrm>
        </p:grpSpPr>
        <p:sp>
          <p:nvSpPr>
            <p:cNvPr id="4" name="object 4"/>
            <p:cNvSpPr/>
            <p:nvPr/>
          </p:nvSpPr>
          <p:spPr>
            <a:xfrm>
              <a:off x="1078860" y="2330196"/>
              <a:ext cx="8458200" cy="1447800"/>
            </a:xfrm>
            <a:custGeom>
              <a:avLst/>
              <a:gdLst/>
              <a:ahLst/>
              <a:cxnLst/>
              <a:rect l="l" t="t" r="r" b="b"/>
              <a:pathLst>
                <a:path w="8458200" h="1447800">
                  <a:moveTo>
                    <a:pt x="0" y="0"/>
                  </a:moveTo>
                  <a:lnTo>
                    <a:pt x="0" y="1447800"/>
                  </a:lnTo>
                  <a:lnTo>
                    <a:pt x="8458200" y="1447800"/>
                  </a:lnTo>
                  <a:lnTo>
                    <a:pt x="8458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75448" y="3554653"/>
              <a:ext cx="53975" cy="223520"/>
            </a:xfrm>
            <a:custGeom>
              <a:avLst/>
              <a:gdLst/>
              <a:ahLst/>
              <a:cxnLst/>
              <a:rect l="l" t="t" r="r" b="b"/>
              <a:pathLst>
                <a:path w="53975" h="223520">
                  <a:moveTo>
                    <a:pt x="0" y="223327"/>
                  </a:moveTo>
                  <a:lnTo>
                    <a:pt x="53868" y="223327"/>
                  </a:lnTo>
                  <a:lnTo>
                    <a:pt x="53868" y="0"/>
                  </a:lnTo>
                  <a:lnTo>
                    <a:pt x="0" y="0"/>
                  </a:lnTo>
                  <a:lnTo>
                    <a:pt x="0" y="223327"/>
                  </a:lnTo>
                  <a:close/>
                </a:path>
              </a:pathLst>
            </a:custGeom>
            <a:solidFill>
              <a:srgbClr val="6DC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7274" y="3554665"/>
              <a:ext cx="862330" cy="223520"/>
            </a:xfrm>
            <a:custGeom>
              <a:avLst/>
              <a:gdLst/>
              <a:ahLst/>
              <a:cxnLst/>
              <a:rect l="l" t="t" r="r" b="b"/>
              <a:pathLst>
                <a:path w="862329" h="223520">
                  <a:moveTo>
                    <a:pt x="0" y="0"/>
                  </a:moveTo>
                  <a:lnTo>
                    <a:pt x="862051" y="0"/>
                  </a:lnTo>
                  <a:lnTo>
                    <a:pt x="862051" y="223315"/>
                  </a:lnTo>
                </a:path>
              </a:pathLst>
            </a:custGeom>
            <a:ln w="17770">
              <a:solidFill>
                <a:srgbClr val="6DCF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15047" y="3554653"/>
              <a:ext cx="53975" cy="223520"/>
            </a:xfrm>
            <a:custGeom>
              <a:avLst/>
              <a:gdLst/>
              <a:ahLst/>
              <a:cxnLst/>
              <a:rect l="l" t="t" r="r" b="b"/>
              <a:pathLst>
                <a:path w="53975" h="223520">
                  <a:moveTo>
                    <a:pt x="0" y="223327"/>
                  </a:moveTo>
                  <a:lnTo>
                    <a:pt x="53879" y="223327"/>
                  </a:lnTo>
                  <a:lnTo>
                    <a:pt x="53879" y="0"/>
                  </a:lnTo>
                  <a:lnTo>
                    <a:pt x="0" y="0"/>
                  </a:lnTo>
                  <a:lnTo>
                    <a:pt x="0" y="223327"/>
                  </a:lnTo>
                  <a:close/>
                </a:path>
              </a:pathLst>
            </a:custGeom>
            <a:solidFill>
              <a:srgbClr val="6DC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06883" y="3554665"/>
              <a:ext cx="862330" cy="223520"/>
            </a:xfrm>
            <a:custGeom>
              <a:avLst/>
              <a:gdLst/>
              <a:ahLst/>
              <a:cxnLst/>
              <a:rect l="l" t="t" r="r" b="b"/>
              <a:pathLst>
                <a:path w="862329" h="223520">
                  <a:moveTo>
                    <a:pt x="0" y="0"/>
                  </a:moveTo>
                  <a:lnTo>
                    <a:pt x="862036" y="0"/>
                  </a:lnTo>
                  <a:lnTo>
                    <a:pt x="862036" y="223315"/>
                  </a:lnTo>
                </a:path>
              </a:pathLst>
            </a:custGeom>
            <a:ln w="17770">
              <a:solidFill>
                <a:srgbClr val="6DCF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54643" y="3554653"/>
              <a:ext cx="53975" cy="223520"/>
            </a:xfrm>
            <a:custGeom>
              <a:avLst/>
              <a:gdLst/>
              <a:ahLst/>
              <a:cxnLst/>
              <a:rect l="l" t="t" r="r" b="b"/>
              <a:pathLst>
                <a:path w="53975" h="223520">
                  <a:moveTo>
                    <a:pt x="0" y="223327"/>
                  </a:moveTo>
                  <a:lnTo>
                    <a:pt x="53873" y="223327"/>
                  </a:lnTo>
                  <a:lnTo>
                    <a:pt x="53873" y="0"/>
                  </a:lnTo>
                  <a:lnTo>
                    <a:pt x="0" y="0"/>
                  </a:lnTo>
                  <a:lnTo>
                    <a:pt x="0" y="223327"/>
                  </a:lnTo>
                  <a:close/>
                </a:path>
              </a:pathLst>
            </a:custGeom>
            <a:solidFill>
              <a:srgbClr val="6DC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46476" y="3554665"/>
              <a:ext cx="862330" cy="223520"/>
            </a:xfrm>
            <a:custGeom>
              <a:avLst/>
              <a:gdLst/>
              <a:ahLst/>
              <a:cxnLst/>
              <a:rect l="l" t="t" r="r" b="b"/>
              <a:pathLst>
                <a:path w="862329" h="223520">
                  <a:moveTo>
                    <a:pt x="0" y="0"/>
                  </a:moveTo>
                  <a:lnTo>
                    <a:pt x="862036" y="0"/>
                  </a:lnTo>
                  <a:lnTo>
                    <a:pt x="862036" y="223315"/>
                  </a:lnTo>
                </a:path>
              </a:pathLst>
            </a:custGeom>
            <a:ln w="17770">
              <a:solidFill>
                <a:srgbClr val="6DCF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94231" y="3554653"/>
              <a:ext cx="53975" cy="223520"/>
            </a:xfrm>
            <a:custGeom>
              <a:avLst/>
              <a:gdLst/>
              <a:ahLst/>
              <a:cxnLst/>
              <a:rect l="l" t="t" r="r" b="b"/>
              <a:pathLst>
                <a:path w="53975" h="223520">
                  <a:moveTo>
                    <a:pt x="0" y="223327"/>
                  </a:moveTo>
                  <a:lnTo>
                    <a:pt x="53890" y="223327"/>
                  </a:lnTo>
                  <a:lnTo>
                    <a:pt x="53890" y="0"/>
                  </a:lnTo>
                  <a:lnTo>
                    <a:pt x="0" y="0"/>
                  </a:lnTo>
                  <a:lnTo>
                    <a:pt x="0" y="223327"/>
                  </a:lnTo>
                  <a:close/>
                </a:path>
              </a:pathLst>
            </a:custGeom>
            <a:solidFill>
              <a:srgbClr val="6DC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86070" y="3554665"/>
              <a:ext cx="862330" cy="223520"/>
            </a:xfrm>
            <a:custGeom>
              <a:avLst/>
              <a:gdLst/>
              <a:ahLst/>
              <a:cxnLst/>
              <a:rect l="l" t="t" r="r" b="b"/>
              <a:pathLst>
                <a:path w="862329" h="223520">
                  <a:moveTo>
                    <a:pt x="0" y="0"/>
                  </a:moveTo>
                  <a:lnTo>
                    <a:pt x="862051" y="0"/>
                  </a:lnTo>
                  <a:lnTo>
                    <a:pt x="862051" y="223315"/>
                  </a:lnTo>
                </a:path>
              </a:pathLst>
            </a:custGeom>
            <a:ln w="17770">
              <a:solidFill>
                <a:srgbClr val="6DCF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47696" y="3743761"/>
              <a:ext cx="485140" cy="34290"/>
            </a:xfrm>
            <a:custGeom>
              <a:avLst/>
              <a:gdLst/>
              <a:ahLst/>
              <a:cxnLst/>
              <a:rect l="l" t="t" r="r" b="b"/>
              <a:pathLst>
                <a:path w="485139" h="34289">
                  <a:moveTo>
                    <a:pt x="0" y="34219"/>
                  </a:moveTo>
                  <a:lnTo>
                    <a:pt x="0" y="0"/>
                  </a:lnTo>
                  <a:lnTo>
                    <a:pt x="484887" y="0"/>
                  </a:lnTo>
                </a:path>
              </a:pathLst>
            </a:custGeom>
            <a:ln w="891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65532" y="3705169"/>
              <a:ext cx="127633" cy="779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75449" y="3743761"/>
              <a:ext cx="996950" cy="34290"/>
            </a:xfrm>
            <a:custGeom>
              <a:avLst/>
              <a:gdLst/>
              <a:ahLst/>
              <a:cxnLst/>
              <a:rect l="l" t="t" r="r" b="b"/>
              <a:pathLst>
                <a:path w="996950" h="34289">
                  <a:moveTo>
                    <a:pt x="0" y="0"/>
                  </a:moveTo>
                  <a:lnTo>
                    <a:pt x="323258" y="0"/>
                  </a:lnTo>
                  <a:lnTo>
                    <a:pt x="323258" y="34219"/>
                  </a:lnTo>
                </a:path>
                <a:path w="996950" h="34289">
                  <a:moveTo>
                    <a:pt x="727345" y="34219"/>
                  </a:moveTo>
                  <a:lnTo>
                    <a:pt x="727345" y="0"/>
                  </a:lnTo>
                  <a:lnTo>
                    <a:pt x="996742" y="0"/>
                  </a:lnTo>
                </a:path>
              </a:pathLst>
            </a:custGeom>
            <a:ln w="890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05126" y="3705169"/>
              <a:ext cx="127648" cy="779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15058" y="3743761"/>
              <a:ext cx="996950" cy="34290"/>
            </a:xfrm>
            <a:custGeom>
              <a:avLst/>
              <a:gdLst/>
              <a:ahLst/>
              <a:cxnLst/>
              <a:rect l="l" t="t" r="r" b="b"/>
              <a:pathLst>
                <a:path w="996950" h="34289">
                  <a:moveTo>
                    <a:pt x="0" y="0"/>
                  </a:moveTo>
                  <a:lnTo>
                    <a:pt x="323258" y="0"/>
                  </a:lnTo>
                  <a:lnTo>
                    <a:pt x="323258" y="34219"/>
                  </a:lnTo>
                </a:path>
                <a:path w="996950" h="34289">
                  <a:moveTo>
                    <a:pt x="727345" y="34219"/>
                  </a:moveTo>
                  <a:lnTo>
                    <a:pt x="727345" y="0"/>
                  </a:lnTo>
                  <a:lnTo>
                    <a:pt x="996712" y="0"/>
                  </a:lnTo>
                </a:path>
              </a:pathLst>
            </a:custGeom>
            <a:ln w="890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44720" y="3705169"/>
              <a:ext cx="127648" cy="779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54637" y="3743761"/>
              <a:ext cx="996950" cy="34290"/>
            </a:xfrm>
            <a:custGeom>
              <a:avLst/>
              <a:gdLst/>
              <a:ahLst/>
              <a:cxnLst/>
              <a:rect l="l" t="t" r="r" b="b"/>
              <a:pathLst>
                <a:path w="996950" h="34289">
                  <a:moveTo>
                    <a:pt x="0" y="0"/>
                  </a:moveTo>
                  <a:lnTo>
                    <a:pt x="323273" y="0"/>
                  </a:lnTo>
                  <a:lnTo>
                    <a:pt x="323273" y="34219"/>
                  </a:lnTo>
                </a:path>
                <a:path w="996950" h="34289">
                  <a:moveTo>
                    <a:pt x="727345" y="34219"/>
                  </a:moveTo>
                  <a:lnTo>
                    <a:pt x="727345" y="0"/>
                  </a:lnTo>
                  <a:lnTo>
                    <a:pt x="996757" y="0"/>
                  </a:lnTo>
                </a:path>
              </a:pathLst>
            </a:custGeom>
            <a:ln w="890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84328" y="3705169"/>
              <a:ext cx="127633" cy="779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44423" y="3176505"/>
              <a:ext cx="4849495" cy="601980"/>
            </a:xfrm>
            <a:custGeom>
              <a:avLst/>
              <a:gdLst/>
              <a:ahLst/>
              <a:cxnLst/>
              <a:rect l="l" t="t" r="r" b="b"/>
              <a:pathLst>
                <a:path w="4849495" h="601979">
                  <a:moveTo>
                    <a:pt x="0" y="324137"/>
                  </a:moveTo>
                  <a:lnTo>
                    <a:pt x="0" y="0"/>
                  </a:lnTo>
                  <a:lnTo>
                    <a:pt x="4848991" y="0"/>
                  </a:lnTo>
                  <a:lnTo>
                    <a:pt x="4848991" y="601475"/>
                  </a:lnTo>
                </a:path>
              </a:pathLst>
            </a:custGeom>
            <a:ln w="891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13401" y="3500643"/>
              <a:ext cx="862330" cy="277495"/>
            </a:xfrm>
            <a:custGeom>
              <a:avLst/>
              <a:gdLst/>
              <a:ahLst/>
              <a:cxnLst/>
              <a:rect l="l" t="t" r="r" b="b"/>
              <a:pathLst>
                <a:path w="862329" h="277495">
                  <a:moveTo>
                    <a:pt x="0" y="0"/>
                  </a:moveTo>
                  <a:lnTo>
                    <a:pt x="0" y="277337"/>
                  </a:lnTo>
                  <a:lnTo>
                    <a:pt x="862047" y="277337"/>
                  </a:lnTo>
                  <a:lnTo>
                    <a:pt x="8620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13398" y="3500642"/>
              <a:ext cx="862330" cy="277495"/>
            </a:xfrm>
            <a:custGeom>
              <a:avLst/>
              <a:gdLst/>
              <a:ahLst/>
              <a:cxnLst/>
              <a:rect l="l" t="t" r="r" b="b"/>
              <a:pathLst>
                <a:path w="862329" h="277495">
                  <a:moveTo>
                    <a:pt x="0" y="0"/>
                  </a:moveTo>
                  <a:lnTo>
                    <a:pt x="862051" y="0"/>
                  </a:lnTo>
                  <a:lnTo>
                    <a:pt x="862051" y="277338"/>
                  </a:lnTo>
                </a:path>
                <a:path w="862329" h="277495">
                  <a:moveTo>
                    <a:pt x="0" y="277338"/>
                  </a:moveTo>
                  <a:lnTo>
                    <a:pt x="0" y="0"/>
                  </a:lnTo>
                </a:path>
              </a:pathLst>
            </a:custGeom>
            <a:ln w="17749">
              <a:solidFill>
                <a:srgbClr val="00AE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19730" y="3581802"/>
              <a:ext cx="247736" cy="1099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53010" y="3500643"/>
              <a:ext cx="862330" cy="277495"/>
            </a:xfrm>
            <a:custGeom>
              <a:avLst/>
              <a:gdLst/>
              <a:ahLst/>
              <a:cxnLst/>
              <a:rect l="l" t="t" r="r" b="b"/>
              <a:pathLst>
                <a:path w="862329" h="277495">
                  <a:moveTo>
                    <a:pt x="0" y="0"/>
                  </a:moveTo>
                  <a:lnTo>
                    <a:pt x="0" y="277337"/>
                  </a:lnTo>
                  <a:lnTo>
                    <a:pt x="862036" y="277337"/>
                  </a:lnTo>
                  <a:lnTo>
                    <a:pt x="8620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53007" y="3500642"/>
              <a:ext cx="862330" cy="277495"/>
            </a:xfrm>
            <a:custGeom>
              <a:avLst/>
              <a:gdLst/>
              <a:ahLst/>
              <a:cxnLst/>
              <a:rect l="l" t="t" r="r" b="b"/>
              <a:pathLst>
                <a:path w="862329" h="277495">
                  <a:moveTo>
                    <a:pt x="0" y="0"/>
                  </a:moveTo>
                  <a:lnTo>
                    <a:pt x="862036" y="0"/>
                  </a:lnTo>
                  <a:lnTo>
                    <a:pt x="862036" y="277338"/>
                  </a:lnTo>
                </a:path>
                <a:path w="862329" h="277495">
                  <a:moveTo>
                    <a:pt x="0" y="277338"/>
                  </a:moveTo>
                  <a:lnTo>
                    <a:pt x="0" y="0"/>
                  </a:lnTo>
                </a:path>
              </a:pathLst>
            </a:custGeom>
            <a:ln w="17749">
              <a:solidFill>
                <a:srgbClr val="00AE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99901" y="3758818"/>
              <a:ext cx="131445" cy="19685"/>
            </a:xfrm>
            <a:custGeom>
              <a:avLst/>
              <a:gdLst/>
              <a:ahLst/>
              <a:cxnLst/>
              <a:rect l="l" t="t" r="r" b="b"/>
              <a:pathLst>
                <a:path w="131445" h="19685">
                  <a:moveTo>
                    <a:pt x="17932" y="914"/>
                  </a:moveTo>
                  <a:lnTo>
                    <a:pt x="16878" y="0"/>
                  </a:lnTo>
                  <a:lnTo>
                    <a:pt x="10045" y="1524"/>
                  </a:lnTo>
                  <a:lnTo>
                    <a:pt x="8521" y="1828"/>
                  </a:lnTo>
                  <a:lnTo>
                    <a:pt x="762" y="3200"/>
                  </a:lnTo>
                  <a:lnTo>
                    <a:pt x="0" y="4114"/>
                  </a:lnTo>
                  <a:lnTo>
                    <a:pt x="558" y="10947"/>
                  </a:lnTo>
                  <a:lnTo>
                    <a:pt x="1041" y="19164"/>
                  </a:lnTo>
                  <a:lnTo>
                    <a:pt x="17310" y="19164"/>
                  </a:lnTo>
                  <a:lnTo>
                    <a:pt x="17932" y="914"/>
                  </a:lnTo>
                  <a:close/>
                </a:path>
                <a:path w="131445" h="19685">
                  <a:moveTo>
                    <a:pt x="131165" y="19164"/>
                  </a:moveTo>
                  <a:lnTo>
                    <a:pt x="130594" y="18745"/>
                  </a:lnTo>
                  <a:lnTo>
                    <a:pt x="129184" y="19164"/>
                  </a:lnTo>
                  <a:lnTo>
                    <a:pt x="131165" y="1916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59020" y="3581851"/>
              <a:ext cx="248041" cy="10987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92606" y="3500643"/>
              <a:ext cx="862330" cy="277495"/>
            </a:xfrm>
            <a:custGeom>
              <a:avLst/>
              <a:gdLst/>
              <a:ahLst/>
              <a:cxnLst/>
              <a:rect l="l" t="t" r="r" b="b"/>
              <a:pathLst>
                <a:path w="862329" h="277495">
                  <a:moveTo>
                    <a:pt x="0" y="0"/>
                  </a:moveTo>
                  <a:lnTo>
                    <a:pt x="0" y="277337"/>
                  </a:lnTo>
                  <a:lnTo>
                    <a:pt x="862036" y="277337"/>
                  </a:lnTo>
                  <a:lnTo>
                    <a:pt x="8620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92600" y="3500642"/>
              <a:ext cx="862330" cy="277495"/>
            </a:xfrm>
            <a:custGeom>
              <a:avLst/>
              <a:gdLst/>
              <a:ahLst/>
              <a:cxnLst/>
              <a:rect l="l" t="t" r="r" b="b"/>
              <a:pathLst>
                <a:path w="862329" h="277495">
                  <a:moveTo>
                    <a:pt x="0" y="0"/>
                  </a:moveTo>
                  <a:lnTo>
                    <a:pt x="862036" y="0"/>
                  </a:lnTo>
                  <a:lnTo>
                    <a:pt x="862036" y="277338"/>
                  </a:lnTo>
                </a:path>
                <a:path w="862329" h="277495">
                  <a:moveTo>
                    <a:pt x="0" y="277338"/>
                  </a:moveTo>
                  <a:lnTo>
                    <a:pt x="0" y="0"/>
                  </a:lnTo>
                </a:path>
              </a:pathLst>
            </a:custGeom>
            <a:ln w="17749">
              <a:solidFill>
                <a:srgbClr val="00AE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00392" y="3758818"/>
              <a:ext cx="57150" cy="19685"/>
            </a:xfrm>
            <a:custGeom>
              <a:avLst/>
              <a:gdLst/>
              <a:ahLst/>
              <a:cxnLst/>
              <a:rect l="l" t="t" r="r" b="b"/>
              <a:pathLst>
                <a:path w="57150" h="19685">
                  <a:moveTo>
                    <a:pt x="18249" y="1066"/>
                  </a:moveTo>
                  <a:lnTo>
                    <a:pt x="17348" y="0"/>
                  </a:lnTo>
                  <a:lnTo>
                    <a:pt x="9740" y="1676"/>
                  </a:lnTo>
                  <a:lnTo>
                    <a:pt x="8216" y="1981"/>
                  </a:lnTo>
                  <a:lnTo>
                    <a:pt x="762" y="3200"/>
                  </a:lnTo>
                  <a:lnTo>
                    <a:pt x="0" y="4114"/>
                  </a:lnTo>
                  <a:lnTo>
                    <a:pt x="876" y="19164"/>
                  </a:lnTo>
                  <a:lnTo>
                    <a:pt x="17564" y="19164"/>
                  </a:lnTo>
                  <a:lnTo>
                    <a:pt x="17627" y="16065"/>
                  </a:lnTo>
                  <a:lnTo>
                    <a:pt x="18249" y="1066"/>
                  </a:lnTo>
                  <a:close/>
                </a:path>
                <a:path w="57150" h="19685">
                  <a:moveTo>
                    <a:pt x="57010" y="19164"/>
                  </a:moveTo>
                  <a:lnTo>
                    <a:pt x="56426" y="18745"/>
                  </a:lnTo>
                  <a:lnTo>
                    <a:pt x="55016" y="19164"/>
                  </a:lnTo>
                  <a:lnTo>
                    <a:pt x="57010" y="1916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99580" y="3581847"/>
              <a:ext cx="247075" cy="1098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32200" y="3500643"/>
              <a:ext cx="862330" cy="277495"/>
            </a:xfrm>
            <a:custGeom>
              <a:avLst/>
              <a:gdLst/>
              <a:ahLst/>
              <a:cxnLst/>
              <a:rect l="l" t="t" r="r" b="b"/>
              <a:pathLst>
                <a:path w="862329" h="277495">
                  <a:moveTo>
                    <a:pt x="0" y="0"/>
                  </a:moveTo>
                  <a:lnTo>
                    <a:pt x="0" y="277337"/>
                  </a:lnTo>
                  <a:lnTo>
                    <a:pt x="862030" y="277337"/>
                  </a:lnTo>
                  <a:lnTo>
                    <a:pt x="8620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432209" y="3500642"/>
              <a:ext cx="862330" cy="277495"/>
            </a:xfrm>
            <a:custGeom>
              <a:avLst/>
              <a:gdLst/>
              <a:ahLst/>
              <a:cxnLst/>
              <a:rect l="l" t="t" r="r" b="b"/>
              <a:pathLst>
                <a:path w="862329" h="277495">
                  <a:moveTo>
                    <a:pt x="0" y="0"/>
                  </a:moveTo>
                  <a:lnTo>
                    <a:pt x="862021" y="0"/>
                  </a:lnTo>
                  <a:lnTo>
                    <a:pt x="862021" y="277338"/>
                  </a:lnTo>
                </a:path>
                <a:path w="862329" h="277495">
                  <a:moveTo>
                    <a:pt x="0" y="277338"/>
                  </a:moveTo>
                  <a:lnTo>
                    <a:pt x="0" y="0"/>
                  </a:lnTo>
                </a:path>
              </a:pathLst>
            </a:custGeom>
            <a:ln w="17749">
              <a:solidFill>
                <a:srgbClr val="00AE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13822" y="3777554"/>
              <a:ext cx="2540" cy="635"/>
            </a:xfrm>
            <a:custGeom>
              <a:avLst/>
              <a:gdLst/>
              <a:ahLst/>
              <a:cxnLst/>
              <a:rect l="l" t="t" r="r" b="b"/>
              <a:pathLst>
                <a:path w="2540" h="635">
                  <a:moveTo>
                    <a:pt x="1977" y="427"/>
                  </a:moveTo>
                  <a:lnTo>
                    <a:pt x="1400" y="0"/>
                  </a:lnTo>
                  <a:lnTo>
                    <a:pt x="0" y="427"/>
                  </a:lnTo>
                  <a:lnTo>
                    <a:pt x="1977" y="427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38870" y="3581817"/>
              <a:ext cx="247182" cy="1099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78860" y="3777996"/>
              <a:ext cx="8458200" cy="2057400"/>
            </a:xfrm>
            <a:custGeom>
              <a:avLst/>
              <a:gdLst/>
              <a:ahLst/>
              <a:cxnLst/>
              <a:rect l="l" t="t" r="r" b="b"/>
              <a:pathLst>
                <a:path w="8458200" h="2057400">
                  <a:moveTo>
                    <a:pt x="8458200" y="0"/>
                  </a:moveTo>
                  <a:lnTo>
                    <a:pt x="0" y="0"/>
                  </a:lnTo>
                  <a:lnTo>
                    <a:pt x="0" y="2057399"/>
                  </a:lnTo>
                  <a:lnTo>
                    <a:pt x="8458200" y="2057399"/>
                  </a:lnTo>
                  <a:lnTo>
                    <a:pt x="84582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69992" y="3777996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357" y="0"/>
                  </a:moveTo>
                  <a:lnTo>
                    <a:pt x="455" y="0"/>
                  </a:lnTo>
                  <a:lnTo>
                    <a:pt x="0" y="685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69986" y="3777996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463" y="0"/>
                  </a:moveTo>
                  <a:lnTo>
                    <a:pt x="0" y="697"/>
                  </a:lnTo>
                  <a:lnTo>
                    <a:pt x="2396" y="0"/>
                  </a:lnTo>
                </a:path>
              </a:pathLst>
            </a:custGeom>
            <a:ln w="891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09587" y="3777996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357" y="0"/>
                  </a:moveTo>
                  <a:lnTo>
                    <a:pt x="455" y="0"/>
                  </a:lnTo>
                  <a:lnTo>
                    <a:pt x="0" y="685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09580" y="3777996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463" y="0"/>
                  </a:moveTo>
                  <a:lnTo>
                    <a:pt x="0" y="697"/>
                  </a:lnTo>
                  <a:lnTo>
                    <a:pt x="2396" y="0"/>
                  </a:lnTo>
                </a:path>
              </a:pathLst>
            </a:custGeom>
            <a:ln w="891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49182" y="3777996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2357" y="0"/>
                  </a:moveTo>
                  <a:lnTo>
                    <a:pt x="456" y="0"/>
                  </a:lnTo>
                  <a:lnTo>
                    <a:pt x="0" y="685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49173" y="3777996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39" h="1270">
                  <a:moveTo>
                    <a:pt x="463" y="0"/>
                  </a:moveTo>
                  <a:lnTo>
                    <a:pt x="0" y="697"/>
                  </a:lnTo>
                  <a:lnTo>
                    <a:pt x="2396" y="0"/>
                  </a:lnTo>
                </a:path>
              </a:pathLst>
            </a:custGeom>
            <a:ln w="891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288777" y="3777996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40" h="1270">
                  <a:moveTo>
                    <a:pt x="2357" y="0"/>
                  </a:moveTo>
                  <a:lnTo>
                    <a:pt x="456" y="0"/>
                  </a:lnTo>
                  <a:lnTo>
                    <a:pt x="0" y="685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88782" y="3777996"/>
              <a:ext cx="2540" cy="1270"/>
            </a:xfrm>
            <a:custGeom>
              <a:avLst/>
              <a:gdLst/>
              <a:ahLst/>
              <a:cxnLst/>
              <a:rect l="l" t="t" r="r" b="b"/>
              <a:pathLst>
                <a:path w="2540" h="1270">
                  <a:moveTo>
                    <a:pt x="463" y="0"/>
                  </a:moveTo>
                  <a:lnTo>
                    <a:pt x="0" y="697"/>
                  </a:lnTo>
                  <a:lnTo>
                    <a:pt x="2396" y="0"/>
                  </a:lnTo>
                </a:path>
              </a:pathLst>
            </a:custGeom>
            <a:ln w="891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11458" y="3769110"/>
              <a:ext cx="8045549" cy="109102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233800" y="6790643"/>
            <a:ext cx="319405" cy="1689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spc="-5" dirty="0">
                <a:latin typeface="Arial"/>
                <a:cs typeface="Arial"/>
              </a:rPr>
              <a:t>- </a:t>
            </a:r>
            <a:fld id="{81D60167-4931-47E6-BA6A-407CBD079E47}" type="slidenum">
              <a:rPr sz="1000" spc="-5" dirty="0">
                <a:latin typeface="Arial"/>
                <a:cs typeface="Arial"/>
              </a:rPr>
              <a:t>45</a:t>
            </a:fld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-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857503"/>
            <a:ext cx="26866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Test</a:t>
            </a:r>
            <a:r>
              <a:rPr sz="3200" spc="-95" dirty="0"/>
              <a:t> </a:t>
            </a:r>
            <a:r>
              <a:rPr sz="3200" spc="-5" dirty="0"/>
              <a:t>Stratejisi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74060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3" y="3428993"/>
                </a:moveTo>
                <a:lnTo>
                  <a:pt x="9143993" y="0"/>
                </a:lnTo>
                <a:lnTo>
                  <a:pt x="0" y="0"/>
                </a:lnTo>
                <a:lnTo>
                  <a:pt x="0" y="3428993"/>
                </a:lnTo>
                <a:lnTo>
                  <a:pt x="9143993" y="3428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3800" y="1607756"/>
            <a:ext cx="8341995" cy="462153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350"/>
              </a:spcBef>
              <a:buClr>
                <a:srgbClr val="320065"/>
              </a:buClr>
              <a:buSzPct val="70000"/>
              <a:buChar char="•"/>
              <a:tabLst>
                <a:tab pos="393065" algn="l"/>
                <a:tab pos="393700" algn="l"/>
              </a:tabLst>
            </a:pPr>
            <a:r>
              <a:rPr sz="2000" dirty="0">
                <a:latin typeface="Arial"/>
                <a:cs typeface="Arial"/>
              </a:rPr>
              <a:t>Test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stratejisi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25"/>
              </a:spcBef>
              <a:buClr>
                <a:srgbClr val="659999"/>
              </a:buClr>
              <a:buSzPct val="69444"/>
              <a:buChar char="•"/>
              <a:tabLst>
                <a:tab pos="812165" algn="l"/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Neler test edilecek ? (işletme </a:t>
            </a:r>
            <a:r>
              <a:rPr sz="1800" spc="-10" dirty="0">
                <a:latin typeface="Arial"/>
                <a:cs typeface="Arial"/>
              </a:rPr>
              <a:t>senaryoları, </a:t>
            </a:r>
            <a:r>
              <a:rPr sz="1800" spc="-5" dirty="0">
                <a:latin typeface="Arial"/>
                <a:cs typeface="Arial"/>
              </a:rPr>
              <a:t>ürün parçaları, use case’ler,</a:t>
            </a:r>
            <a:r>
              <a:rPr sz="1800" spc="2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vb.)</a:t>
            </a:r>
            <a:endParaRPr sz="18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15"/>
              </a:spcBef>
              <a:buClr>
                <a:srgbClr val="659999"/>
              </a:buClr>
              <a:buSzPct val="69444"/>
              <a:buChar char="•"/>
              <a:tabLst>
                <a:tab pos="812165" algn="l"/>
                <a:tab pos="812800" algn="l"/>
              </a:tabLst>
            </a:pPr>
            <a:r>
              <a:rPr sz="1800" dirty="0">
                <a:latin typeface="Arial"/>
                <a:cs typeface="Arial"/>
              </a:rPr>
              <a:t>Test </a:t>
            </a:r>
            <a:r>
              <a:rPr sz="1800" spc="-5" dirty="0">
                <a:latin typeface="Arial"/>
                <a:cs typeface="Arial"/>
              </a:rPr>
              <a:t>edilecek birimlerin öncelik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sırası</a:t>
            </a:r>
            <a:endParaRPr sz="18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15"/>
              </a:spcBef>
              <a:buClr>
                <a:srgbClr val="659999"/>
              </a:buClr>
              <a:buSzPct val="69444"/>
              <a:buChar char="•"/>
              <a:tabLst>
                <a:tab pos="812165" algn="l"/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Hangi test teknikleri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kullanılacak?</a:t>
            </a:r>
            <a:endParaRPr sz="18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19"/>
              </a:spcBef>
              <a:buClr>
                <a:srgbClr val="659999"/>
              </a:buClr>
              <a:buSzPct val="69444"/>
              <a:buChar char="•"/>
              <a:tabLst>
                <a:tab pos="812165" algn="l"/>
                <a:tab pos="812800" algn="l"/>
              </a:tabLst>
            </a:pPr>
            <a:r>
              <a:rPr sz="1800" dirty="0">
                <a:latin typeface="Arial"/>
                <a:cs typeface="Arial"/>
              </a:rPr>
              <a:t>Test </a:t>
            </a:r>
            <a:r>
              <a:rPr sz="1800" spc="-5" dirty="0">
                <a:latin typeface="Arial"/>
                <a:cs typeface="Arial"/>
              </a:rPr>
              <a:t>tamamlama kriterleri neler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olacak?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659999"/>
              </a:buClr>
              <a:buFont typeface="Arial"/>
              <a:buChar char="•"/>
            </a:pPr>
            <a:endParaRPr sz="225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Clr>
                <a:srgbClr val="320065"/>
              </a:buClr>
              <a:buSzPct val="70000"/>
              <a:buChar char="•"/>
              <a:tabLst>
                <a:tab pos="393065" algn="l"/>
                <a:tab pos="393700" algn="l"/>
              </a:tabLst>
            </a:pPr>
            <a:r>
              <a:rPr sz="2000" dirty="0">
                <a:latin typeface="Arial"/>
                <a:cs typeface="Arial"/>
              </a:rPr>
              <a:t>Test </a:t>
            </a:r>
            <a:r>
              <a:rPr sz="2000" spc="-5" dirty="0">
                <a:latin typeface="Arial"/>
                <a:cs typeface="Arial"/>
              </a:rPr>
              <a:t>planlama </a:t>
            </a:r>
            <a:r>
              <a:rPr sz="2000" dirty="0">
                <a:latin typeface="Arial"/>
                <a:cs typeface="Arial"/>
              </a:rPr>
              <a:t>için dikkate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alınacaklar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25"/>
              </a:spcBef>
              <a:buClr>
                <a:srgbClr val="659999"/>
              </a:buClr>
              <a:buSzPct val="69444"/>
              <a:buChar char="•"/>
              <a:tabLst>
                <a:tab pos="812165" algn="l"/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Gereksinimlerin doğrulama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kriterleri</a:t>
            </a:r>
            <a:endParaRPr sz="18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15"/>
              </a:spcBef>
              <a:buClr>
                <a:srgbClr val="659999"/>
              </a:buClr>
              <a:buSzPct val="69444"/>
              <a:buChar char="•"/>
              <a:tabLst>
                <a:tab pos="812165" algn="l"/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Sistem kabul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kriterleri</a:t>
            </a:r>
            <a:endParaRPr sz="18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15"/>
              </a:spcBef>
              <a:buClr>
                <a:srgbClr val="659999"/>
              </a:buClr>
              <a:buSzPct val="69444"/>
              <a:buChar char="•"/>
              <a:tabLst>
                <a:tab pos="812165" algn="l"/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Gereksinimlerin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öncelikleri</a:t>
            </a:r>
            <a:endParaRPr sz="18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15"/>
              </a:spcBef>
              <a:buClr>
                <a:srgbClr val="659999"/>
              </a:buClr>
              <a:buSzPct val="69444"/>
              <a:buChar char="•"/>
              <a:tabLst>
                <a:tab pos="812165" algn="l"/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Gereksinimler ve tasarım çözümü ile ilgili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riskler</a:t>
            </a:r>
            <a:endParaRPr sz="18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15"/>
              </a:spcBef>
              <a:buClr>
                <a:srgbClr val="659999"/>
              </a:buClr>
              <a:buSzPct val="69444"/>
              <a:buChar char="•"/>
              <a:tabLst>
                <a:tab pos="812165" algn="l"/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Tasarımın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karmaşıklığı</a:t>
            </a:r>
            <a:endParaRPr sz="18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19"/>
              </a:spcBef>
              <a:buClr>
                <a:srgbClr val="659999"/>
              </a:buClr>
              <a:buSzPct val="69444"/>
              <a:buChar char="•"/>
              <a:tabLst>
                <a:tab pos="812165" algn="l"/>
                <a:tab pos="812800" algn="l"/>
              </a:tabLst>
            </a:pPr>
            <a:r>
              <a:rPr sz="1800" dirty="0">
                <a:latin typeface="Arial"/>
                <a:cs typeface="Arial"/>
              </a:rPr>
              <a:t>Test </a:t>
            </a:r>
            <a:r>
              <a:rPr sz="1800" spc="-5" dirty="0">
                <a:latin typeface="Arial"/>
                <a:cs typeface="Arial"/>
              </a:rPr>
              <a:t>süreci, standartları </a:t>
            </a:r>
            <a:r>
              <a:rPr sz="1800" spc="-10" dirty="0">
                <a:latin typeface="Arial"/>
                <a:cs typeface="Arial"/>
              </a:rPr>
              <a:t>ve/veya </a:t>
            </a:r>
            <a:r>
              <a:rPr sz="1800" spc="-5" dirty="0">
                <a:latin typeface="Arial"/>
                <a:cs typeface="Arial"/>
              </a:rPr>
              <a:t>verileri ile ilgili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gereksinimler</a:t>
            </a:r>
            <a:endParaRPr sz="18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15"/>
              </a:spcBef>
              <a:buClr>
                <a:srgbClr val="659999"/>
              </a:buClr>
              <a:buSzPct val="69444"/>
              <a:buChar char="•"/>
              <a:tabLst>
                <a:tab pos="812165" algn="l"/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BT altyapısı ile ilgili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gereksinimler</a:t>
            </a:r>
            <a:endParaRPr sz="18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15"/>
              </a:spcBef>
              <a:buClr>
                <a:srgbClr val="659999"/>
              </a:buClr>
              <a:buSzPct val="69444"/>
              <a:buChar char="•"/>
              <a:tabLst>
                <a:tab pos="812165" algn="l"/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Güvenirlik, performans, vb. kalite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gereksinimleri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3800" y="6790643"/>
            <a:ext cx="319405" cy="1689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spc="-5" dirty="0">
                <a:latin typeface="Arial"/>
                <a:cs typeface="Arial"/>
              </a:rPr>
              <a:t>- </a:t>
            </a:r>
            <a:fld id="{81D60167-4931-47E6-BA6A-407CBD079E47}" type="slidenum">
              <a:rPr sz="1000" spc="-5" dirty="0">
                <a:latin typeface="Arial"/>
                <a:cs typeface="Arial"/>
              </a:rPr>
              <a:t>46</a:t>
            </a:fld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-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857503"/>
            <a:ext cx="33623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(1) Test</a:t>
            </a:r>
            <a:r>
              <a:rPr sz="3200" spc="-110" dirty="0"/>
              <a:t> </a:t>
            </a:r>
            <a:r>
              <a:rPr sz="3200" spc="-5" dirty="0"/>
              <a:t>Planlama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74060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3" y="3428993"/>
                </a:moveTo>
                <a:lnTo>
                  <a:pt x="9143993" y="0"/>
                </a:lnTo>
                <a:lnTo>
                  <a:pt x="0" y="0"/>
                </a:lnTo>
                <a:lnTo>
                  <a:pt x="0" y="3428993"/>
                </a:lnTo>
                <a:lnTo>
                  <a:pt x="9143993" y="3428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000" y="1745995"/>
            <a:ext cx="8296909" cy="283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Test </a:t>
            </a:r>
            <a:r>
              <a:rPr sz="2000" spc="-5" dirty="0">
                <a:latin typeface="Arial"/>
                <a:cs typeface="Arial"/>
              </a:rPr>
              <a:t>aktiviteleri </a:t>
            </a:r>
            <a:r>
              <a:rPr sz="2000" dirty="0">
                <a:latin typeface="Arial"/>
                <a:cs typeface="Arial"/>
              </a:rPr>
              <a:t>için araç, personel </a:t>
            </a:r>
            <a:r>
              <a:rPr sz="2000" spc="-5" dirty="0">
                <a:latin typeface="Arial"/>
                <a:cs typeface="Arial"/>
              </a:rPr>
              <a:t>ve yetkinlik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planlanır.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20065"/>
              </a:buClr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355600" marR="779145" indent="-342900">
              <a:lnSpc>
                <a:spcPct val="100000"/>
              </a:lnSpc>
              <a:spcBef>
                <a:spcPts val="5"/>
              </a:spcBef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Test </a:t>
            </a:r>
            <a:r>
              <a:rPr sz="2000" spc="-5" dirty="0">
                <a:latin typeface="Arial"/>
                <a:cs typeface="Arial"/>
              </a:rPr>
              <a:t>ortamı </a:t>
            </a:r>
            <a:r>
              <a:rPr sz="2000" dirty="0">
                <a:latin typeface="Arial"/>
                <a:cs typeface="Arial"/>
              </a:rPr>
              <a:t>gereksinimleri </a:t>
            </a:r>
            <a:r>
              <a:rPr sz="2000" spc="-5" dirty="0">
                <a:latin typeface="Arial"/>
                <a:cs typeface="Arial"/>
              </a:rPr>
              <a:t>belirlenir ve </a:t>
            </a:r>
            <a:r>
              <a:rPr sz="2000" dirty="0">
                <a:latin typeface="Arial"/>
                <a:cs typeface="Arial"/>
              </a:rPr>
              <a:t>bu </a:t>
            </a:r>
            <a:r>
              <a:rPr sz="2000" spc="-5" dirty="0">
                <a:latin typeface="Arial"/>
                <a:cs typeface="Arial"/>
              </a:rPr>
              <a:t>ortamın </a:t>
            </a:r>
            <a:r>
              <a:rPr sz="2000" dirty="0">
                <a:latin typeface="Arial"/>
                <a:cs typeface="Arial"/>
              </a:rPr>
              <a:t>oluşturulması  </a:t>
            </a:r>
            <a:r>
              <a:rPr sz="2000" spc="-5" dirty="0">
                <a:latin typeface="Arial"/>
                <a:cs typeface="Arial"/>
              </a:rPr>
              <a:t>aktiviteleri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planlanır.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20065"/>
              </a:buClr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Test </a:t>
            </a:r>
            <a:r>
              <a:rPr sz="2000" spc="-5" dirty="0">
                <a:latin typeface="Arial"/>
                <a:cs typeface="Arial"/>
              </a:rPr>
              <a:t>verilerinin hazırlık aktiviteleri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planlanır.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20065"/>
              </a:buClr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Test </a:t>
            </a:r>
            <a:r>
              <a:rPr sz="2000" spc="-5" dirty="0">
                <a:latin typeface="Arial"/>
                <a:cs typeface="Arial"/>
              </a:rPr>
              <a:t>planı, </a:t>
            </a:r>
            <a:r>
              <a:rPr sz="2000" dirty="0">
                <a:latin typeface="Arial"/>
                <a:cs typeface="Arial"/>
              </a:rPr>
              <a:t>proje </a:t>
            </a:r>
            <a:r>
              <a:rPr sz="2000" spc="-5" dirty="0">
                <a:latin typeface="Arial"/>
                <a:cs typeface="Arial"/>
              </a:rPr>
              <a:t>yönetimi ve kalite </a:t>
            </a:r>
            <a:r>
              <a:rPr sz="2000" dirty="0">
                <a:latin typeface="Arial"/>
                <a:cs typeface="Arial"/>
              </a:rPr>
              <a:t>güvence </a:t>
            </a:r>
            <a:r>
              <a:rPr sz="2000" spc="-5" dirty="0">
                <a:latin typeface="Arial"/>
                <a:cs typeface="Arial"/>
              </a:rPr>
              <a:t>tarafından </a:t>
            </a:r>
            <a:r>
              <a:rPr sz="2000" dirty="0">
                <a:latin typeface="Arial"/>
                <a:cs typeface="Arial"/>
              </a:rPr>
              <a:t>gözden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geçirilir.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3800" y="6790643"/>
            <a:ext cx="319405" cy="1689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spc="-5" dirty="0">
                <a:latin typeface="Arial"/>
                <a:cs typeface="Arial"/>
              </a:rPr>
              <a:t>- </a:t>
            </a:r>
            <a:fld id="{81D60167-4931-47E6-BA6A-407CBD079E47}" type="slidenum">
              <a:rPr sz="1000" spc="-5" dirty="0">
                <a:latin typeface="Arial"/>
                <a:cs typeface="Arial"/>
              </a:rPr>
              <a:t>47</a:t>
            </a:fld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-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857503"/>
            <a:ext cx="32492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(2) Test</a:t>
            </a:r>
            <a:r>
              <a:rPr sz="3200" spc="-110" dirty="0"/>
              <a:t> </a:t>
            </a:r>
            <a:r>
              <a:rPr sz="3200" spc="-5" dirty="0"/>
              <a:t>Tasarımı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233800" y="6790643"/>
            <a:ext cx="319405" cy="1689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spc="-5" dirty="0">
                <a:latin typeface="Arial"/>
                <a:cs typeface="Arial"/>
              </a:rPr>
              <a:t>- </a:t>
            </a:r>
            <a:fld id="{81D60167-4931-47E6-BA6A-407CBD079E47}" type="slidenum">
              <a:rPr sz="1000" spc="-5" dirty="0">
                <a:latin typeface="Arial"/>
                <a:cs typeface="Arial"/>
              </a:rPr>
              <a:t>48</a:t>
            </a:fld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-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800" y="2108707"/>
            <a:ext cx="6825615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Seçilen test tekniklerinin uygulanmasına yönelik  çalışmalar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yapılır.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20065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Testler </a:t>
            </a:r>
            <a:r>
              <a:rPr sz="2400" spc="-10" dirty="0">
                <a:latin typeface="Arial"/>
                <a:cs typeface="Arial"/>
              </a:rPr>
              <a:t>nasıl yapılacak </a:t>
            </a:r>
            <a:r>
              <a:rPr sz="2400" spc="-5" dirty="0">
                <a:latin typeface="Arial"/>
                <a:cs typeface="Arial"/>
              </a:rPr>
              <a:t>belirlenir ve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tanımlanır.</a:t>
            </a:r>
            <a:endParaRPr sz="24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4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Prosedürler,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Test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senaryoları,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Test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verileri.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921511"/>
            <a:ext cx="5284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Test Tasarım Dokümanı:</a:t>
            </a:r>
            <a:r>
              <a:rPr spc="15" dirty="0"/>
              <a:t> </a:t>
            </a:r>
            <a:r>
              <a:rPr spc="-5" dirty="0"/>
              <a:t>Örnek</a:t>
            </a:r>
          </a:p>
        </p:txBody>
      </p:sp>
      <p:sp>
        <p:nvSpPr>
          <p:cNvPr id="3" name="object 3"/>
          <p:cNvSpPr/>
          <p:nvPr/>
        </p:nvSpPr>
        <p:spPr>
          <a:xfrm>
            <a:off x="774060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3" y="3428993"/>
                </a:moveTo>
                <a:lnTo>
                  <a:pt x="9143993" y="0"/>
                </a:lnTo>
                <a:lnTo>
                  <a:pt x="0" y="0"/>
                </a:lnTo>
                <a:lnTo>
                  <a:pt x="0" y="3428993"/>
                </a:lnTo>
                <a:lnTo>
                  <a:pt x="9143993" y="3428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04260" y="1596033"/>
            <a:ext cx="7731125" cy="32931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84"/>
              </a:spcBef>
              <a:buClr>
                <a:srgbClr val="320065"/>
              </a:buClr>
              <a:buSzPct val="68750"/>
              <a:buAutoNum type="arabicPeriod"/>
              <a:tabLst>
                <a:tab pos="469265" algn="l"/>
                <a:tab pos="469900" algn="l"/>
              </a:tabLst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Test Tasarım </a:t>
            </a:r>
            <a:r>
              <a:rPr sz="16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Kimli</a:t>
            </a:r>
            <a:r>
              <a:rPr sz="16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ğ</a:t>
            </a:r>
            <a:r>
              <a:rPr sz="16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1600" b="1" spc="5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Test Planında belirtilen </a:t>
            </a:r>
            <a:r>
              <a:rPr sz="1600" dirty="0">
                <a:latin typeface="Arial"/>
                <a:cs typeface="Arial"/>
              </a:rPr>
              <a:t>kimlik </a:t>
            </a:r>
            <a:r>
              <a:rPr sz="1600" spc="-5" dirty="0">
                <a:latin typeface="Arial"/>
                <a:cs typeface="Arial"/>
              </a:rPr>
              <a:t>(örn: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OM-LG)</a:t>
            </a:r>
            <a:endParaRPr sz="1600">
              <a:latin typeface="Arial"/>
              <a:cs typeface="Arial"/>
            </a:endParaRPr>
          </a:p>
          <a:p>
            <a:pPr marL="469900" marR="31750" indent="-457200">
              <a:lnSpc>
                <a:spcPct val="100000"/>
              </a:lnSpc>
              <a:spcBef>
                <a:spcPts val="380"/>
              </a:spcBef>
              <a:buClr>
                <a:srgbClr val="320065"/>
              </a:buClr>
              <a:buSzPct val="68750"/>
              <a:buAutoNum type="arabicPeriod"/>
              <a:tabLst>
                <a:tab pos="469265" algn="l"/>
                <a:tab pos="469900" algn="l"/>
              </a:tabLst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Test Edilecek </a:t>
            </a:r>
            <a:r>
              <a:rPr sz="16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Alt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Fonksiyonlar</a:t>
            </a:r>
            <a:r>
              <a:rPr sz="1600" b="1" spc="-5" dirty="0">
                <a:latin typeface="Arial"/>
                <a:cs typeface="Arial"/>
              </a:rPr>
              <a:t>: </a:t>
            </a:r>
            <a:r>
              <a:rPr sz="1600" dirty="0">
                <a:latin typeface="Arial"/>
                <a:cs typeface="Arial"/>
              </a:rPr>
              <a:t>Alt </a:t>
            </a:r>
            <a:r>
              <a:rPr sz="1600" spc="-5" dirty="0">
                <a:latin typeface="Arial"/>
                <a:cs typeface="Arial"/>
              </a:rPr>
              <a:t>fonksiyonları sıralar </a:t>
            </a:r>
            <a:r>
              <a:rPr sz="1600" dirty="0">
                <a:latin typeface="Arial"/>
                <a:cs typeface="Arial"/>
              </a:rPr>
              <a:t>ve </a:t>
            </a:r>
            <a:r>
              <a:rPr sz="1600" spc="-5" dirty="0">
                <a:latin typeface="Arial"/>
                <a:cs typeface="Arial"/>
              </a:rPr>
              <a:t>kısaltmaları belirler  (örn: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OM-LG-ga)</a:t>
            </a:r>
            <a:endParaRPr sz="1600">
              <a:latin typeface="Arial"/>
              <a:cs typeface="Arial"/>
            </a:endParaRPr>
          </a:p>
          <a:p>
            <a:pPr marL="469900" marR="384175" indent="-457200">
              <a:lnSpc>
                <a:spcPct val="100000"/>
              </a:lnSpc>
              <a:spcBef>
                <a:spcPts val="385"/>
              </a:spcBef>
              <a:buClr>
                <a:srgbClr val="320065"/>
              </a:buClr>
              <a:buSzPct val="68750"/>
              <a:buAutoNum type="arabicPeriod"/>
              <a:tabLst>
                <a:tab pos="469265" algn="l"/>
                <a:tab pos="469900" algn="l"/>
              </a:tabLst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Test 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Edilmeyecek </a:t>
            </a:r>
            <a:r>
              <a:rPr sz="16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Alt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Fonksiyonlar</a:t>
            </a:r>
            <a:r>
              <a:rPr sz="1600" b="1" spc="-5" dirty="0">
                <a:latin typeface="Arial"/>
                <a:cs typeface="Arial"/>
              </a:rPr>
              <a:t>: </a:t>
            </a:r>
            <a:r>
              <a:rPr sz="1600" dirty="0">
                <a:latin typeface="Arial"/>
                <a:cs typeface="Arial"/>
              </a:rPr>
              <a:t>Alt </a:t>
            </a:r>
            <a:r>
              <a:rPr sz="1600" spc="-5" dirty="0">
                <a:latin typeface="Arial"/>
                <a:cs typeface="Arial"/>
              </a:rPr>
              <a:t>fonksiyonları sıralar </a:t>
            </a:r>
            <a:r>
              <a:rPr sz="1600" dirty="0">
                <a:latin typeface="Arial"/>
                <a:cs typeface="Arial"/>
              </a:rPr>
              <a:t>ve </a:t>
            </a:r>
            <a:r>
              <a:rPr sz="1600" spc="-5" dirty="0">
                <a:latin typeface="Arial"/>
                <a:cs typeface="Arial"/>
              </a:rPr>
              <a:t>neden test  edilmeyeceklerini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açıklar</a:t>
            </a:r>
            <a:endParaRPr sz="1600">
              <a:latin typeface="Arial"/>
              <a:cs typeface="Arial"/>
            </a:endParaRPr>
          </a:p>
          <a:p>
            <a:pPr marL="469900" marR="153035" indent="-457200">
              <a:lnSpc>
                <a:spcPct val="100000"/>
              </a:lnSpc>
              <a:spcBef>
                <a:spcPts val="385"/>
              </a:spcBef>
              <a:buClr>
                <a:srgbClr val="320065"/>
              </a:buClr>
              <a:buSzPct val="68750"/>
              <a:buAutoNum type="arabicPeriod"/>
              <a:tabLst>
                <a:tab pos="469265" algn="l"/>
                <a:tab pos="469900" algn="l"/>
              </a:tabLst>
            </a:pPr>
            <a:r>
              <a:rPr sz="16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Yakla</a:t>
            </a:r>
            <a:r>
              <a:rPr sz="16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ş</a:t>
            </a:r>
            <a:r>
              <a:rPr sz="16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ım</a:t>
            </a:r>
            <a:r>
              <a:rPr sz="1600" b="1" spc="5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Test planında belirtilen </a:t>
            </a:r>
            <a:r>
              <a:rPr sz="1600" spc="-10" dirty="0">
                <a:latin typeface="Arial"/>
                <a:cs typeface="Arial"/>
              </a:rPr>
              <a:t>yaklaşımın </a:t>
            </a:r>
            <a:r>
              <a:rPr sz="1600" spc="-5" dirty="0">
                <a:latin typeface="Arial"/>
                <a:cs typeface="Arial"/>
              </a:rPr>
              <a:t>açılımı </a:t>
            </a:r>
            <a:r>
              <a:rPr sz="1600" spc="-10" dirty="0">
                <a:latin typeface="Arial"/>
                <a:cs typeface="Arial"/>
              </a:rPr>
              <a:t>veya </a:t>
            </a:r>
            <a:r>
              <a:rPr sz="1600" dirty="0">
                <a:latin typeface="Arial"/>
                <a:cs typeface="Arial"/>
              </a:rPr>
              <a:t>değişik bir </a:t>
            </a:r>
            <a:r>
              <a:rPr sz="1600" spc="-5" dirty="0">
                <a:latin typeface="Arial"/>
                <a:cs typeface="Arial"/>
              </a:rPr>
              <a:t>yaklaşım  kullanılacaksa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açıklaması.</a:t>
            </a:r>
            <a:endParaRPr sz="1600">
              <a:latin typeface="Arial"/>
              <a:cs typeface="Arial"/>
            </a:endParaRPr>
          </a:p>
          <a:p>
            <a:pPr marL="469900" marR="110489" indent="-457200">
              <a:lnSpc>
                <a:spcPct val="100000"/>
              </a:lnSpc>
              <a:spcBef>
                <a:spcPts val="385"/>
              </a:spcBef>
              <a:buClr>
                <a:srgbClr val="320065"/>
              </a:buClr>
              <a:buSzPct val="68750"/>
              <a:buAutoNum type="arabicPeriod"/>
              <a:tabLst>
                <a:tab pos="469265" algn="l"/>
                <a:tab pos="469900" algn="l"/>
              </a:tabLst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Geçme/Kalma Kriterleri</a:t>
            </a:r>
            <a:r>
              <a:rPr sz="1600" b="1" spc="-5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Test planında belirtilen kriterlerin açılımı </a:t>
            </a:r>
            <a:r>
              <a:rPr sz="1600" spc="-10" dirty="0">
                <a:latin typeface="Arial"/>
                <a:cs typeface="Arial"/>
              </a:rPr>
              <a:t>veya </a:t>
            </a:r>
            <a:r>
              <a:rPr sz="1600" dirty="0">
                <a:latin typeface="Arial"/>
                <a:cs typeface="Arial"/>
              </a:rPr>
              <a:t>değişik  </a:t>
            </a:r>
            <a:r>
              <a:rPr sz="1600" spc="-5" dirty="0">
                <a:latin typeface="Arial"/>
                <a:cs typeface="Arial"/>
              </a:rPr>
              <a:t>kriterler kullanılacaksa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açıklaması.</a:t>
            </a:r>
            <a:endParaRPr sz="1600">
              <a:latin typeface="Arial"/>
              <a:cs typeface="Arial"/>
            </a:endParaRPr>
          </a:p>
          <a:p>
            <a:pPr marL="469900" marR="5080" indent="-457200">
              <a:lnSpc>
                <a:spcPct val="100000"/>
              </a:lnSpc>
              <a:spcBef>
                <a:spcPts val="384"/>
              </a:spcBef>
              <a:buClr>
                <a:srgbClr val="320065"/>
              </a:buClr>
              <a:buSzPct val="68750"/>
              <a:buAutoNum type="arabicPeriod"/>
              <a:tabLst>
                <a:tab pos="469265" algn="l"/>
                <a:tab pos="469900" algn="l"/>
              </a:tabLst>
            </a:pP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Ortam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Gereksinimleri</a:t>
            </a:r>
            <a:r>
              <a:rPr sz="1600" b="1" spc="-5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Aşağıdaki testlere özel ortam (donanım, araçlar, veriler,  vb.)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gereksinimleri</a:t>
            </a:r>
            <a:endParaRPr sz="16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380"/>
              </a:spcBef>
              <a:buClr>
                <a:srgbClr val="320065"/>
              </a:buClr>
              <a:buSzPct val="68750"/>
              <a:buAutoNum type="arabicPeriod"/>
              <a:tabLst>
                <a:tab pos="469265" algn="l"/>
                <a:tab pos="469900" algn="l"/>
              </a:tabLst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Test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Senaryoları</a:t>
            </a:r>
            <a:r>
              <a:rPr sz="1600" b="1" spc="-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3800" y="6790643"/>
            <a:ext cx="319405" cy="1689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spc="-5" dirty="0">
                <a:latin typeface="Arial"/>
                <a:cs typeface="Arial"/>
              </a:rPr>
              <a:t>- </a:t>
            </a:r>
            <a:fld id="{81D60167-4931-47E6-BA6A-407CBD079E47}" type="slidenum">
              <a:rPr sz="1000" spc="-5" dirty="0">
                <a:latin typeface="Arial"/>
                <a:cs typeface="Arial"/>
              </a:rPr>
              <a:t>49</a:t>
            </a:fld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-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2344" y="5038344"/>
          <a:ext cx="7347584" cy="1393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1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39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925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5947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Özellik</a:t>
                      </a:r>
                      <a:r>
                        <a:rPr sz="1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Senaryo</a:t>
                      </a:r>
                      <a:r>
                        <a:rPr sz="1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Açıklaması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091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OM-LG-ga-01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1.1.1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Geçerli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kullanıcı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ad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ve şifre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ile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giriş</a:t>
                      </a:r>
                      <a:r>
                        <a:rPr sz="100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yap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6709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OM-LG-ga-02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1.1.1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Geçerli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kullanıcı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ad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ve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geçersiz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şifre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ile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giriş</a:t>
                      </a:r>
                      <a:r>
                        <a:rPr sz="100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yap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5947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OM-LG-ga-03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1.1.1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Geçersiz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kullanıcı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ad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ve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geçerli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şifre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ile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giriş</a:t>
                      </a:r>
                      <a:r>
                        <a:rPr sz="10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yap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5324" y="857503"/>
            <a:ext cx="67024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Yazılım Kalite Güvence:</a:t>
            </a:r>
            <a:r>
              <a:rPr sz="3200" spc="-100" dirty="0"/>
              <a:t> </a:t>
            </a:r>
            <a:r>
              <a:rPr sz="3200" spc="-5" dirty="0"/>
              <a:t>Yöntemler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11524" y="1607695"/>
            <a:ext cx="7126605" cy="132651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Statik yöntemler: </a:t>
            </a:r>
            <a:r>
              <a:rPr sz="2000" dirty="0">
                <a:latin typeface="Arial"/>
                <a:cs typeface="Arial"/>
              </a:rPr>
              <a:t>Kodu </a:t>
            </a:r>
            <a:r>
              <a:rPr sz="2000" spc="-5" dirty="0">
                <a:latin typeface="Arial"/>
                <a:cs typeface="Arial"/>
              </a:rPr>
              <a:t>çalıştırmadan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yapılır.</a:t>
            </a:r>
            <a:endParaRPr sz="2000">
              <a:latin typeface="Arial"/>
              <a:cs typeface="Arial"/>
            </a:endParaRPr>
          </a:p>
          <a:p>
            <a:pPr marL="704215" marR="5080" lvl="1" indent="-347980">
              <a:lnSpc>
                <a:spcPct val="100000"/>
              </a:lnSpc>
              <a:spcBef>
                <a:spcPts val="440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Örnek: Gereksinim ve tasarım belgeleri ile kodun denetimi </a:t>
            </a:r>
            <a:r>
              <a:rPr sz="1800" spc="-10" dirty="0">
                <a:latin typeface="Arial"/>
                <a:cs typeface="Arial"/>
              </a:rPr>
              <a:t>veya  </a:t>
            </a:r>
            <a:r>
              <a:rPr sz="1800" spc="-5" dirty="0">
                <a:latin typeface="Arial"/>
                <a:cs typeface="Arial"/>
              </a:rPr>
              <a:t>gözden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geçirilmesi</a:t>
            </a:r>
            <a:endParaRPr sz="1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34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İnceleme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(“inspection”)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5952" y="2908806"/>
            <a:ext cx="3070860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530"/>
              </a:spcBef>
              <a:buClr>
                <a:srgbClr val="659999"/>
              </a:buClr>
              <a:buSzPct val="69444"/>
              <a:buChar char="•"/>
              <a:tabLst>
                <a:tab pos="360045" algn="l"/>
                <a:tab pos="360680" algn="l"/>
              </a:tabLst>
            </a:pPr>
            <a:r>
              <a:rPr sz="1800" spc="-5" dirty="0">
                <a:latin typeface="Arial"/>
                <a:cs typeface="Arial"/>
              </a:rPr>
              <a:t>Gözden geçirme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(“review”)</a:t>
            </a:r>
            <a:endParaRPr sz="1800">
              <a:latin typeface="Arial"/>
              <a:cs typeface="Arial"/>
            </a:endParaRPr>
          </a:p>
          <a:p>
            <a:pPr marL="360045" indent="-347980">
              <a:lnSpc>
                <a:spcPct val="100000"/>
              </a:lnSpc>
              <a:spcBef>
                <a:spcPts val="430"/>
              </a:spcBef>
              <a:buClr>
                <a:srgbClr val="659999"/>
              </a:buClr>
              <a:buSzPct val="69444"/>
              <a:buChar char="•"/>
              <a:tabLst>
                <a:tab pos="360045" algn="l"/>
                <a:tab pos="360680" algn="l"/>
              </a:tabLst>
            </a:pPr>
            <a:r>
              <a:rPr sz="1800" spc="-5" dirty="0">
                <a:latin typeface="Arial"/>
                <a:cs typeface="Arial"/>
              </a:rPr>
              <a:t>Denetleme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(“audit”)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4926" y="2960622"/>
            <a:ext cx="2444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Gözden</a:t>
            </a:r>
            <a:r>
              <a:rPr sz="24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Geçirme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35174" y="2592323"/>
            <a:ext cx="612648" cy="1147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61289" y="6627365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0004" y="3893694"/>
            <a:ext cx="7104380" cy="204025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0099"/>
                </a:solidFill>
                <a:latin typeface="Arial"/>
                <a:cs typeface="Arial"/>
              </a:rPr>
              <a:t>Dinamik </a:t>
            </a:r>
            <a:r>
              <a:rPr sz="2000" spc="-5" dirty="0">
                <a:solidFill>
                  <a:srgbClr val="000099"/>
                </a:solidFill>
                <a:latin typeface="Arial"/>
                <a:cs typeface="Arial"/>
              </a:rPr>
              <a:t>yöntemler: </a:t>
            </a:r>
            <a:r>
              <a:rPr sz="2000" dirty="0">
                <a:latin typeface="Arial"/>
                <a:cs typeface="Arial"/>
              </a:rPr>
              <a:t>Kodu </a:t>
            </a:r>
            <a:r>
              <a:rPr sz="2000" spc="-5" dirty="0">
                <a:latin typeface="Arial"/>
                <a:cs typeface="Arial"/>
              </a:rPr>
              <a:t>çalıştırarak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yapılır.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40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Örnek: Ürünün </a:t>
            </a:r>
            <a:r>
              <a:rPr sz="1800" spc="-10" dirty="0">
                <a:latin typeface="Arial"/>
                <a:cs typeface="Arial"/>
              </a:rPr>
              <a:t>veya </a:t>
            </a:r>
            <a:r>
              <a:rPr sz="1800" spc="-5" dirty="0">
                <a:latin typeface="Arial"/>
                <a:cs typeface="Arial"/>
              </a:rPr>
              <a:t>bileşenlerinin gerçeğe </a:t>
            </a:r>
            <a:r>
              <a:rPr sz="1800" spc="-10" dirty="0">
                <a:latin typeface="Arial"/>
                <a:cs typeface="Arial"/>
              </a:rPr>
              <a:t>yakın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testi</a:t>
            </a:r>
            <a:endParaRPr sz="1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34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Birim test </a:t>
            </a:r>
            <a:r>
              <a:rPr sz="1800" spc="-5" dirty="0">
                <a:latin typeface="Arial"/>
                <a:cs typeface="Arial"/>
              </a:rPr>
              <a:t>(“unit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test”)</a:t>
            </a:r>
            <a:endParaRPr sz="1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30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Tümleştirme test </a:t>
            </a:r>
            <a:r>
              <a:rPr sz="1800" spc="-5" dirty="0">
                <a:latin typeface="Arial"/>
                <a:cs typeface="Arial"/>
              </a:rPr>
              <a:t>(“integration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test”)</a:t>
            </a:r>
            <a:endParaRPr sz="1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30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Sistem test </a:t>
            </a:r>
            <a:r>
              <a:rPr sz="1800" spc="-5" dirty="0">
                <a:latin typeface="Arial"/>
                <a:cs typeface="Arial"/>
              </a:rPr>
              <a:t>(“system test” </a:t>
            </a:r>
            <a:r>
              <a:rPr sz="1800" dirty="0">
                <a:latin typeface="Arial"/>
                <a:cs typeface="Arial"/>
              </a:rPr>
              <a:t>/ </a:t>
            </a:r>
            <a:r>
              <a:rPr sz="1800" spc="-5" dirty="0">
                <a:latin typeface="Arial"/>
                <a:cs typeface="Arial"/>
              </a:rPr>
              <a:t>”functional test” </a:t>
            </a:r>
            <a:r>
              <a:rPr sz="1800" dirty="0">
                <a:latin typeface="Arial"/>
                <a:cs typeface="Arial"/>
              </a:rPr>
              <a:t>/ </a:t>
            </a:r>
            <a:r>
              <a:rPr sz="1800" spc="-5" dirty="0">
                <a:latin typeface="Arial"/>
                <a:cs typeface="Arial"/>
              </a:rPr>
              <a:t>“qualification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test”)</a:t>
            </a:r>
            <a:endParaRPr sz="18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34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Kabul test </a:t>
            </a:r>
            <a:r>
              <a:rPr sz="1800" spc="-5" dirty="0">
                <a:latin typeface="Arial"/>
                <a:cs typeface="Arial"/>
              </a:rPr>
              <a:t>(“acceptance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test”)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921511"/>
            <a:ext cx="3920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Test Senaryosu:</a:t>
            </a:r>
            <a:r>
              <a:rPr spc="-10" dirty="0"/>
              <a:t> </a:t>
            </a:r>
            <a:r>
              <a:rPr spc="-5" dirty="0"/>
              <a:t>Örnek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233800" y="6790643"/>
            <a:ext cx="319405" cy="1689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spc="-5" dirty="0">
                <a:latin typeface="Arial"/>
                <a:cs typeface="Arial"/>
              </a:rPr>
              <a:t>- </a:t>
            </a:r>
            <a:fld id="{81D60167-4931-47E6-BA6A-407CBD079E47}" type="slidenum">
              <a:rPr sz="1000" spc="-5" dirty="0">
                <a:latin typeface="Arial"/>
                <a:cs typeface="Arial"/>
              </a:rPr>
              <a:t>50</a:t>
            </a:fld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-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1004" y="1718563"/>
            <a:ext cx="501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Test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2811" y="1718563"/>
            <a:ext cx="1122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710" algn="l"/>
              </a:tabLst>
            </a:pPr>
            <a:r>
              <a:rPr sz="1200" b="1" dirty="0">
                <a:latin typeface="Times New Roman"/>
                <a:cs typeface="Times New Roman"/>
              </a:rPr>
              <a:t>:	</a:t>
            </a:r>
            <a:r>
              <a:rPr sz="1200" spc="-10" dirty="0">
                <a:latin typeface="Times New Roman"/>
                <a:cs typeface="Times New Roman"/>
              </a:rPr>
              <a:t>MO-LG-ga-01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1004" y="2126994"/>
            <a:ext cx="519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Se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ar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2811" y="2126994"/>
            <a:ext cx="2686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710" algn="l"/>
              </a:tabLst>
            </a:pPr>
            <a:r>
              <a:rPr sz="1200" b="1" dirty="0">
                <a:latin typeface="Times New Roman"/>
                <a:cs typeface="Times New Roman"/>
              </a:rPr>
              <a:t>:	</a:t>
            </a:r>
            <a:r>
              <a:rPr sz="1200" spc="-5" dirty="0">
                <a:latin typeface="Times New Roman"/>
                <a:cs typeface="Times New Roman"/>
              </a:rPr>
              <a:t>Geçerli kullanıcı ad </a:t>
            </a:r>
            <a:r>
              <a:rPr sz="1200" dirty="0">
                <a:latin typeface="Times New Roman"/>
                <a:cs typeface="Times New Roman"/>
              </a:rPr>
              <a:t>ve </a:t>
            </a:r>
            <a:r>
              <a:rPr sz="1200" spc="-5" dirty="0">
                <a:latin typeface="Times New Roman"/>
                <a:cs typeface="Times New Roman"/>
              </a:rPr>
              <a:t>şifre </a:t>
            </a:r>
            <a:r>
              <a:rPr sz="1200" dirty="0">
                <a:latin typeface="Times New Roman"/>
                <a:cs typeface="Times New Roman"/>
              </a:rPr>
              <a:t>ile </a:t>
            </a:r>
            <a:r>
              <a:rPr sz="1200" spc="-5" dirty="0">
                <a:latin typeface="Times New Roman"/>
                <a:cs typeface="Times New Roman"/>
              </a:rPr>
              <a:t>giriş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yap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1004" y="2523234"/>
            <a:ext cx="6991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Özellik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2811" y="2523234"/>
            <a:ext cx="53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710" algn="l"/>
              </a:tabLst>
            </a:pPr>
            <a:r>
              <a:rPr sz="1200" b="1" dirty="0">
                <a:latin typeface="Times New Roman"/>
                <a:cs typeface="Times New Roman"/>
              </a:rPr>
              <a:t>:	</a:t>
            </a:r>
            <a:r>
              <a:rPr sz="1200" dirty="0">
                <a:latin typeface="Times New Roman"/>
                <a:cs typeface="Times New Roman"/>
              </a:rPr>
              <a:t>1.1.1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1004" y="2933190"/>
            <a:ext cx="397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Ö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2811" y="2933190"/>
            <a:ext cx="2087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710" algn="l"/>
              </a:tabLst>
            </a:pPr>
            <a:r>
              <a:rPr sz="1200" b="1" dirty="0">
                <a:latin typeface="Times New Roman"/>
                <a:cs typeface="Times New Roman"/>
              </a:rPr>
              <a:t>:	</a:t>
            </a:r>
            <a:r>
              <a:rPr sz="1200" spc="-5" dirty="0">
                <a:latin typeface="Times New Roman"/>
                <a:cs typeface="Times New Roman"/>
              </a:rPr>
              <a:t>Yüksek </a:t>
            </a:r>
            <a:r>
              <a:rPr sz="1200" i="1" spc="-5" dirty="0">
                <a:latin typeface="Times New Roman"/>
                <a:cs typeface="Times New Roman"/>
              </a:rPr>
              <a:t>(Yüksek, Orta,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Dü</a:t>
            </a:r>
            <a:r>
              <a:rPr sz="1200" spc="-5" dirty="0">
                <a:latin typeface="Times New Roman"/>
                <a:cs typeface="Times New Roman"/>
              </a:rPr>
              <a:t>ş</a:t>
            </a:r>
            <a:r>
              <a:rPr sz="1200" i="1" spc="-5" dirty="0">
                <a:latin typeface="Times New Roman"/>
                <a:cs typeface="Times New Roman"/>
              </a:rPr>
              <a:t>ük)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1004" y="3341622"/>
            <a:ext cx="555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02811" y="3341622"/>
            <a:ext cx="4537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710" algn="l"/>
              </a:tabLst>
            </a:pPr>
            <a:r>
              <a:rPr sz="1200" b="1" dirty="0">
                <a:latin typeface="Times New Roman"/>
                <a:cs typeface="Times New Roman"/>
              </a:rPr>
              <a:t>:	</a:t>
            </a:r>
            <a:r>
              <a:rPr sz="1200" spc="-5" dirty="0">
                <a:latin typeface="Times New Roman"/>
                <a:cs typeface="Times New Roman"/>
              </a:rPr>
              <a:t>Müşteri kabul </a:t>
            </a:r>
            <a:r>
              <a:rPr sz="1200" i="1" spc="-25" dirty="0">
                <a:latin typeface="Times New Roman"/>
                <a:cs typeface="Times New Roman"/>
              </a:rPr>
              <a:t>(Teste </a:t>
            </a:r>
            <a:r>
              <a:rPr sz="1200" i="1" spc="-5" dirty="0">
                <a:latin typeface="Times New Roman"/>
                <a:cs typeface="Times New Roman"/>
              </a:rPr>
              <a:t>kabul, Mü</a:t>
            </a:r>
            <a:r>
              <a:rPr sz="1200" spc="-5" dirty="0">
                <a:latin typeface="Times New Roman"/>
                <a:cs typeface="Times New Roman"/>
              </a:rPr>
              <a:t>ş</a:t>
            </a:r>
            <a:r>
              <a:rPr sz="1200" i="1" spc="-5" dirty="0">
                <a:latin typeface="Times New Roman"/>
                <a:cs typeface="Times New Roman"/>
              </a:rPr>
              <a:t>teri kabul, Ba</a:t>
            </a:r>
            <a:r>
              <a:rPr sz="1200" spc="-5" dirty="0">
                <a:latin typeface="Times New Roman"/>
                <a:cs typeface="Times New Roman"/>
              </a:rPr>
              <a:t>ğ</a:t>
            </a:r>
            <a:r>
              <a:rPr sz="1200" i="1" spc="-5" dirty="0">
                <a:latin typeface="Times New Roman"/>
                <a:cs typeface="Times New Roman"/>
              </a:rPr>
              <a:t>lanım, Tümle</a:t>
            </a:r>
            <a:r>
              <a:rPr sz="1200" spc="-5" dirty="0">
                <a:latin typeface="Times New Roman"/>
                <a:cs typeface="Times New Roman"/>
              </a:rPr>
              <a:t>ş</a:t>
            </a:r>
            <a:r>
              <a:rPr sz="1200" i="1" spc="-5" dirty="0">
                <a:latin typeface="Times New Roman"/>
                <a:cs typeface="Times New Roman"/>
              </a:rPr>
              <a:t>tirme,</a:t>
            </a:r>
            <a:r>
              <a:rPr sz="1200" i="1" spc="204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...)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91000" y="3751578"/>
            <a:ext cx="850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Tahmini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Süre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02811" y="3751578"/>
            <a:ext cx="27158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710" algn="l"/>
              </a:tabLst>
            </a:pPr>
            <a:r>
              <a:rPr sz="1200" b="1" dirty="0">
                <a:latin typeface="Times New Roman"/>
                <a:cs typeface="Times New Roman"/>
              </a:rPr>
              <a:t>:	</a:t>
            </a:r>
            <a:r>
              <a:rPr sz="1200" dirty="0">
                <a:latin typeface="Times New Roman"/>
                <a:cs typeface="Times New Roman"/>
              </a:rPr>
              <a:t>5 </a:t>
            </a:r>
            <a:r>
              <a:rPr sz="1200" spc="-5" dirty="0">
                <a:latin typeface="Times New Roman"/>
                <a:cs typeface="Times New Roman"/>
              </a:rPr>
              <a:t>Dakika </a:t>
            </a:r>
            <a:r>
              <a:rPr sz="1200" i="1" spc="-20" dirty="0">
                <a:latin typeface="Times New Roman"/>
                <a:cs typeface="Times New Roman"/>
              </a:rPr>
              <a:t>(Tahmini </a:t>
            </a:r>
            <a:r>
              <a:rPr sz="1200" i="1" spc="-5" dirty="0">
                <a:latin typeface="Times New Roman"/>
                <a:cs typeface="Times New Roman"/>
              </a:rPr>
              <a:t>testi ko</a:t>
            </a:r>
            <a:r>
              <a:rPr sz="1200" spc="-5" dirty="0">
                <a:latin typeface="Times New Roman"/>
                <a:cs typeface="Times New Roman"/>
              </a:rPr>
              <a:t>ş</a:t>
            </a:r>
            <a:r>
              <a:rPr sz="1200" i="1" spc="-5" dirty="0">
                <a:latin typeface="Times New Roman"/>
                <a:cs typeface="Times New Roman"/>
              </a:rPr>
              <a:t>turma</a:t>
            </a:r>
            <a:r>
              <a:rPr sz="1200" i="1" spc="5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süresi)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91004" y="4158486"/>
            <a:ext cx="676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Bağımlılık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02811" y="4158486"/>
            <a:ext cx="3779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710" algn="l"/>
              </a:tabLst>
            </a:pPr>
            <a:r>
              <a:rPr sz="1200" b="1" dirty="0">
                <a:latin typeface="Times New Roman"/>
                <a:cs typeface="Times New Roman"/>
              </a:rPr>
              <a:t>:	</a:t>
            </a:r>
            <a:r>
              <a:rPr sz="1200" spc="-45" dirty="0">
                <a:latin typeface="Times New Roman"/>
                <a:cs typeface="Times New Roman"/>
              </a:rPr>
              <a:t>Yok </a:t>
            </a:r>
            <a:r>
              <a:rPr sz="1200" spc="-5" dirty="0">
                <a:latin typeface="Times New Roman"/>
                <a:cs typeface="Times New Roman"/>
              </a:rPr>
              <a:t>(</a:t>
            </a:r>
            <a:r>
              <a:rPr sz="1200" i="1" spc="-5" dirty="0">
                <a:latin typeface="Times New Roman"/>
                <a:cs typeface="Times New Roman"/>
              </a:rPr>
              <a:t>Bu testten evvel ko</a:t>
            </a:r>
            <a:r>
              <a:rPr sz="1200" spc="-5" dirty="0">
                <a:latin typeface="Times New Roman"/>
                <a:cs typeface="Times New Roman"/>
              </a:rPr>
              <a:t>ş</a:t>
            </a:r>
            <a:r>
              <a:rPr sz="1200" i="1" spc="-5" dirty="0">
                <a:latin typeface="Times New Roman"/>
                <a:cs typeface="Times New Roman"/>
              </a:rPr>
              <a:t>turulması </a:t>
            </a:r>
            <a:r>
              <a:rPr sz="1200" i="1" spc="-10" dirty="0">
                <a:latin typeface="Times New Roman"/>
                <a:cs typeface="Times New Roman"/>
              </a:rPr>
              <a:t>gereken </a:t>
            </a:r>
            <a:r>
              <a:rPr sz="1200" i="1" spc="-5" dirty="0">
                <a:latin typeface="Times New Roman"/>
                <a:cs typeface="Times New Roman"/>
              </a:rPr>
              <a:t>testleri</a:t>
            </a:r>
            <a:r>
              <a:rPr sz="1200" i="1" spc="18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sırala</a:t>
            </a:r>
            <a:r>
              <a:rPr sz="120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91004" y="4566918"/>
            <a:ext cx="575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K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ulum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02811" y="4566918"/>
            <a:ext cx="49168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710" algn="l"/>
              </a:tabLst>
            </a:pPr>
            <a:r>
              <a:rPr sz="1200" b="1" dirty="0">
                <a:latin typeface="Times New Roman"/>
                <a:cs typeface="Times New Roman"/>
              </a:rPr>
              <a:t>:	</a:t>
            </a:r>
            <a:r>
              <a:rPr sz="1200" spc="-5" dirty="0">
                <a:latin typeface="Times New Roman"/>
                <a:cs typeface="Times New Roman"/>
              </a:rPr>
              <a:t>Netscape </a:t>
            </a:r>
            <a:r>
              <a:rPr sz="1200" spc="-35" dirty="0">
                <a:latin typeface="Times New Roman"/>
                <a:cs typeface="Times New Roman"/>
              </a:rPr>
              <a:t>Web </a:t>
            </a:r>
            <a:r>
              <a:rPr sz="1200" dirty="0">
                <a:latin typeface="Times New Roman"/>
                <a:cs typeface="Times New Roman"/>
              </a:rPr>
              <a:t>Browser’ını </a:t>
            </a:r>
            <a:r>
              <a:rPr sz="1200" spc="-5" dirty="0">
                <a:latin typeface="Times New Roman"/>
                <a:cs typeface="Times New Roman"/>
              </a:rPr>
              <a:t>çalıştır </a:t>
            </a:r>
            <a:r>
              <a:rPr sz="1200" i="1" spc="-15" dirty="0">
                <a:latin typeface="Times New Roman"/>
                <a:cs typeface="Times New Roman"/>
              </a:rPr>
              <a:t>(Prosedürden </a:t>
            </a:r>
            <a:r>
              <a:rPr sz="1200" i="1" spc="-5" dirty="0">
                <a:latin typeface="Times New Roman"/>
                <a:cs typeface="Times New Roman"/>
              </a:rPr>
              <a:t>evvel yapılması</a:t>
            </a:r>
            <a:r>
              <a:rPr sz="1200" i="1" spc="28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gerekenler)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91004" y="4975350"/>
            <a:ext cx="567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Prosedür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02811" y="4975350"/>
            <a:ext cx="57150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710" algn="l"/>
                <a:tab pos="562610" algn="l"/>
              </a:tabLst>
            </a:pPr>
            <a:r>
              <a:rPr sz="1200" b="1" dirty="0">
                <a:latin typeface="Times New Roman"/>
                <a:cs typeface="Times New Roman"/>
              </a:rPr>
              <a:t>:	</a:t>
            </a:r>
            <a:r>
              <a:rPr sz="1200" dirty="0">
                <a:latin typeface="Times New Roman"/>
                <a:cs typeface="Times New Roman"/>
              </a:rPr>
              <a:t>1.	</a:t>
            </a:r>
            <a:r>
              <a:rPr sz="1200" u="sng" dirty="0">
                <a:solidFill>
                  <a:srgbClr val="7D9CE8"/>
                </a:solidFill>
                <a:uFill>
                  <a:solidFill>
                    <a:srgbClr val="7E9BE8"/>
                  </a:solidFill>
                </a:uFill>
                <a:latin typeface="Times New Roman"/>
                <a:cs typeface="Times New Roman"/>
                <a:hlinkClick r:id="rId2"/>
              </a:rPr>
              <a:t>http://enstitu.hacettepe.edu.tr/akademik/</a:t>
            </a:r>
            <a:r>
              <a:rPr sz="1200" dirty="0">
                <a:solidFill>
                  <a:srgbClr val="7D9CE8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 sitesine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git</a:t>
            </a:r>
            <a:endParaRPr sz="1200">
              <a:latin typeface="Times New Roman"/>
              <a:cs typeface="Times New Roman"/>
            </a:endParaRPr>
          </a:p>
          <a:p>
            <a:pPr marL="562610" indent="-343535">
              <a:lnSpc>
                <a:spcPct val="100000"/>
              </a:lnSpc>
              <a:buAutoNum type="arabicPeriod" startAt="2"/>
              <a:tabLst>
                <a:tab pos="562610" algn="l"/>
                <a:tab pos="563245" algn="l"/>
              </a:tabLst>
            </a:pPr>
            <a:r>
              <a:rPr sz="1200" spc="-5" dirty="0">
                <a:latin typeface="Times New Roman"/>
                <a:cs typeface="Times New Roman"/>
              </a:rPr>
              <a:t>Geçerli kullanıcı ad </a:t>
            </a:r>
            <a:r>
              <a:rPr sz="1200" dirty="0">
                <a:latin typeface="Times New Roman"/>
                <a:cs typeface="Times New Roman"/>
              </a:rPr>
              <a:t>ve </a:t>
            </a:r>
            <a:r>
              <a:rPr sz="1200" spc="-10" dirty="0">
                <a:latin typeface="Times New Roman"/>
                <a:cs typeface="Times New Roman"/>
              </a:rPr>
              <a:t>şifreyi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gir</a:t>
            </a:r>
            <a:endParaRPr sz="1200">
              <a:latin typeface="Times New Roman"/>
              <a:cs typeface="Times New Roman"/>
            </a:endParaRPr>
          </a:p>
          <a:p>
            <a:pPr marL="562610" indent="-343535">
              <a:lnSpc>
                <a:spcPct val="100000"/>
              </a:lnSpc>
              <a:buAutoNum type="arabicPeriod" startAt="2"/>
              <a:tabLst>
                <a:tab pos="562610" algn="l"/>
                <a:tab pos="563245" algn="l"/>
              </a:tabLst>
            </a:pPr>
            <a:r>
              <a:rPr sz="1200" spc="-15" dirty="0">
                <a:latin typeface="Times New Roman"/>
                <a:cs typeface="Times New Roman"/>
              </a:rPr>
              <a:t>“Tamam” </a:t>
            </a:r>
            <a:r>
              <a:rPr sz="1200" spc="-5" dirty="0">
                <a:latin typeface="Times New Roman"/>
                <a:cs typeface="Times New Roman"/>
              </a:rPr>
              <a:t>düğmesine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</a:t>
            </a:r>
            <a:endParaRPr sz="1200">
              <a:latin typeface="Times New Roman"/>
              <a:cs typeface="Times New Roman"/>
            </a:endParaRPr>
          </a:p>
          <a:p>
            <a:pPr marL="562610" marR="5080" indent="-342900">
              <a:lnSpc>
                <a:spcPct val="100000"/>
              </a:lnSpc>
              <a:buAutoNum type="arabicPeriod" startAt="2"/>
              <a:tabLst>
                <a:tab pos="562610" algn="l"/>
                <a:tab pos="563245" algn="l"/>
              </a:tabLst>
            </a:pPr>
            <a:r>
              <a:rPr sz="1200" spc="-5" dirty="0">
                <a:latin typeface="Times New Roman"/>
                <a:cs typeface="Times New Roman"/>
              </a:rPr>
              <a:t>“HACETTEPE </a:t>
            </a:r>
            <a:r>
              <a:rPr sz="1200" spc="-10" dirty="0">
                <a:latin typeface="Times New Roman"/>
                <a:cs typeface="Times New Roman"/>
              </a:rPr>
              <a:t>ÜNİVERSİTESİ </a:t>
            </a: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5" dirty="0">
                <a:latin typeface="Times New Roman"/>
                <a:cs typeface="Times New Roman"/>
              </a:rPr>
              <a:t>Lisansüstü Öğrenci </a:t>
            </a:r>
            <a:r>
              <a:rPr sz="1200" spc="-10" dirty="0">
                <a:latin typeface="Times New Roman"/>
                <a:cs typeface="Times New Roman"/>
              </a:rPr>
              <a:t>İşleri </a:t>
            </a:r>
            <a:r>
              <a:rPr sz="1200" spc="-5" dirty="0">
                <a:latin typeface="Times New Roman"/>
                <a:cs typeface="Times New Roman"/>
              </a:rPr>
              <a:t>Sistemi” ana </a:t>
            </a:r>
            <a:r>
              <a:rPr sz="1200" spc="-10" dirty="0">
                <a:latin typeface="Times New Roman"/>
                <a:cs typeface="Times New Roman"/>
              </a:rPr>
              <a:t>sayfasının  </a:t>
            </a:r>
            <a:r>
              <a:rPr sz="1200" spc="-5" dirty="0">
                <a:latin typeface="Times New Roman"/>
                <a:cs typeface="Times New Roman"/>
              </a:rPr>
              <a:t>geldiğini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doğrula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91004" y="6135113"/>
            <a:ext cx="566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Temizlik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02811" y="6135113"/>
            <a:ext cx="4418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710" algn="l"/>
              </a:tabLst>
            </a:pPr>
            <a:r>
              <a:rPr sz="1200" b="1" dirty="0">
                <a:latin typeface="Times New Roman"/>
                <a:cs typeface="Times New Roman"/>
              </a:rPr>
              <a:t>:	</a:t>
            </a:r>
            <a:r>
              <a:rPr sz="1200" dirty="0">
                <a:latin typeface="Times New Roman"/>
                <a:cs typeface="Times New Roman"/>
              </a:rPr>
              <a:t>Çıkış linkine </a:t>
            </a:r>
            <a:r>
              <a:rPr sz="1200" spc="-5" dirty="0">
                <a:latin typeface="Times New Roman"/>
                <a:cs typeface="Times New Roman"/>
              </a:rPr>
              <a:t>bas </a:t>
            </a:r>
            <a:r>
              <a:rPr sz="1200" i="1" spc="-5" dirty="0">
                <a:latin typeface="Times New Roman"/>
                <a:cs typeface="Times New Roman"/>
              </a:rPr>
              <a:t>(Ortamı </a:t>
            </a:r>
            <a:r>
              <a:rPr sz="1200" i="1" dirty="0">
                <a:latin typeface="Times New Roman"/>
                <a:cs typeface="Times New Roman"/>
              </a:rPr>
              <a:t>buldu</a:t>
            </a:r>
            <a:r>
              <a:rPr sz="1200" dirty="0">
                <a:latin typeface="Times New Roman"/>
                <a:cs typeface="Times New Roman"/>
              </a:rPr>
              <a:t>ğ</a:t>
            </a:r>
            <a:r>
              <a:rPr sz="1200" i="1" dirty="0">
                <a:latin typeface="Times New Roman"/>
                <a:cs typeface="Times New Roman"/>
              </a:rPr>
              <a:t>un gibi </a:t>
            </a:r>
            <a:r>
              <a:rPr sz="1200" i="1" spc="-5" dirty="0">
                <a:latin typeface="Times New Roman"/>
                <a:cs typeface="Times New Roman"/>
              </a:rPr>
              <a:t>bırakmak için</a:t>
            </a:r>
            <a:r>
              <a:rPr sz="1200" i="1" spc="4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yapılacaklar)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(3) Test Ortamının ve Test Verilerinin  Hazırlanması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3800" y="6790643"/>
            <a:ext cx="319405" cy="1689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spc="-5" dirty="0">
                <a:latin typeface="Arial"/>
                <a:cs typeface="Arial"/>
              </a:rPr>
              <a:t>- </a:t>
            </a:r>
            <a:fld id="{81D60167-4931-47E6-BA6A-407CBD079E47}" type="slidenum">
              <a:rPr sz="1000" spc="-5" dirty="0">
                <a:latin typeface="Arial"/>
                <a:cs typeface="Arial"/>
              </a:rPr>
              <a:t>51</a:t>
            </a:fld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-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004" y="1822195"/>
            <a:ext cx="7364095" cy="292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Sistemin test edileceği ortam ve test verileri, işletme  ortamını yansıtacak şekilde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hazırlanır.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20065"/>
              </a:buClr>
              <a:buFont typeface="Arial"/>
              <a:buChar char="•"/>
            </a:pPr>
            <a:endParaRPr sz="3400">
              <a:latin typeface="Arial"/>
              <a:cs typeface="Arial"/>
            </a:endParaRPr>
          </a:p>
          <a:p>
            <a:pPr marL="704215" marR="111760" lvl="1" indent="-347980">
              <a:lnSpc>
                <a:spcPct val="100000"/>
              </a:lnSpc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Test </a:t>
            </a:r>
            <a:r>
              <a:rPr sz="2000" spc="-5" dirty="0">
                <a:latin typeface="Arial"/>
                <a:cs typeface="Arial"/>
              </a:rPr>
              <a:t>ortamı: </a:t>
            </a:r>
            <a:r>
              <a:rPr sz="2000" dirty="0">
                <a:latin typeface="Arial"/>
                <a:cs typeface="Arial"/>
              </a:rPr>
              <a:t>Sunucu, ağ, </a:t>
            </a:r>
            <a:r>
              <a:rPr sz="2000" spc="-5" dirty="0">
                <a:latin typeface="Arial"/>
                <a:cs typeface="Arial"/>
              </a:rPr>
              <a:t>işletim sistemi, </a:t>
            </a:r>
            <a:r>
              <a:rPr sz="2000" dirty="0">
                <a:latin typeface="Arial"/>
                <a:cs typeface="Arial"/>
              </a:rPr>
              <a:t>diğer sistemler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ile  bağlantılar,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vb.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659999"/>
              </a:buClr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Test </a:t>
            </a:r>
            <a:r>
              <a:rPr sz="2000" spc="-5" dirty="0">
                <a:latin typeface="Arial"/>
                <a:cs typeface="Arial"/>
              </a:rPr>
              <a:t>verileri: </a:t>
            </a:r>
            <a:r>
              <a:rPr sz="2000" dirty="0">
                <a:latin typeface="Arial"/>
                <a:cs typeface="Arial"/>
              </a:rPr>
              <a:t>Müşteri </a:t>
            </a:r>
            <a:r>
              <a:rPr sz="2000" spc="-5" dirty="0">
                <a:latin typeface="Arial"/>
                <a:cs typeface="Arial"/>
              </a:rPr>
              <a:t>veritabanları, </a:t>
            </a:r>
            <a:r>
              <a:rPr sz="2000" dirty="0">
                <a:latin typeface="Arial"/>
                <a:cs typeface="Arial"/>
              </a:rPr>
              <a:t>ek </a:t>
            </a:r>
            <a:r>
              <a:rPr sz="2000" spc="-5" dirty="0">
                <a:latin typeface="Arial"/>
                <a:cs typeface="Arial"/>
              </a:rPr>
              <a:t>tablolar,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vb.</a:t>
            </a:r>
            <a:endParaRPr sz="2000">
              <a:latin typeface="Arial"/>
              <a:cs typeface="Arial"/>
            </a:endParaRPr>
          </a:p>
          <a:p>
            <a:pPr marL="1000125" lvl="2" indent="-295275">
              <a:lnSpc>
                <a:spcPct val="100000"/>
              </a:lnSpc>
              <a:spcBef>
                <a:spcPts val="440"/>
              </a:spcBef>
              <a:buClr>
                <a:srgbClr val="CCCC00"/>
              </a:buClr>
              <a:buSzPct val="69444"/>
              <a:buChar char="•"/>
              <a:tabLst>
                <a:tab pos="1000125" algn="l"/>
                <a:tab pos="1000760" algn="l"/>
              </a:tabLst>
            </a:pPr>
            <a:r>
              <a:rPr sz="1800" dirty="0">
                <a:latin typeface="Arial"/>
                <a:cs typeface="Arial"/>
              </a:rPr>
              <a:t>Test </a:t>
            </a:r>
            <a:r>
              <a:rPr sz="1800" spc="-5" dirty="0">
                <a:latin typeface="Arial"/>
                <a:cs typeface="Arial"/>
              </a:rPr>
              <a:t>verileri, işin gerçek </a:t>
            </a:r>
            <a:r>
              <a:rPr sz="1800" spc="-10" dirty="0">
                <a:latin typeface="Arial"/>
                <a:cs typeface="Arial"/>
              </a:rPr>
              <a:t>boyutunu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yansıtmalıdır.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(4,5) </a:t>
            </a:r>
            <a:r>
              <a:rPr spc="-5" dirty="0"/>
              <a:t>Testlerin Yapılması ve Sonuçların  Raporlanması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3800" y="6790643"/>
            <a:ext cx="319405" cy="1689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spc="-5" dirty="0">
                <a:latin typeface="Arial"/>
                <a:cs typeface="Arial"/>
              </a:rPr>
              <a:t>- </a:t>
            </a:r>
            <a:fld id="{81D60167-4931-47E6-BA6A-407CBD079E47}" type="slidenum">
              <a:rPr sz="1000" spc="-5" dirty="0">
                <a:latin typeface="Arial"/>
                <a:cs typeface="Arial"/>
              </a:rPr>
              <a:t>52</a:t>
            </a:fld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-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000" y="1594192"/>
            <a:ext cx="7738109" cy="45065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Testler tanımlanan </a:t>
            </a:r>
            <a:r>
              <a:rPr sz="2000" dirty="0">
                <a:latin typeface="Arial"/>
                <a:cs typeface="Arial"/>
              </a:rPr>
              <a:t>test </a:t>
            </a:r>
            <a:r>
              <a:rPr sz="2000" spc="-5" dirty="0">
                <a:latin typeface="Arial"/>
                <a:cs typeface="Arial"/>
              </a:rPr>
              <a:t>senaryolarına </a:t>
            </a:r>
            <a:r>
              <a:rPr sz="2000" dirty="0">
                <a:latin typeface="Arial"/>
                <a:cs typeface="Arial"/>
              </a:rPr>
              <a:t>göre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gerçekleştirilir.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Sistem testleri geliştirme </a:t>
            </a:r>
            <a:r>
              <a:rPr sz="2000" dirty="0">
                <a:latin typeface="Arial"/>
                <a:cs typeface="Arial"/>
              </a:rPr>
              <a:t>ekibinden </a:t>
            </a:r>
            <a:r>
              <a:rPr sz="2000" spc="-5" dirty="0">
                <a:latin typeface="Arial"/>
                <a:cs typeface="Arial"/>
              </a:rPr>
              <a:t>farklı </a:t>
            </a:r>
            <a:r>
              <a:rPr sz="2000" dirty="0">
                <a:latin typeface="Arial"/>
                <a:cs typeface="Arial"/>
              </a:rPr>
              <a:t>kişiler </a:t>
            </a:r>
            <a:r>
              <a:rPr sz="2000" spc="-5" dirty="0">
                <a:latin typeface="Arial"/>
                <a:cs typeface="Arial"/>
              </a:rPr>
              <a:t>tarafından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yapılır.</a:t>
            </a:r>
            <a:endParaRPr sz="2000">
              <a:latin typeface="Arial"/>
              <a:cs typeface="Arial"/>
            </a:endParaRPr>
          </a:p>
          <a:p>
            <a:pPr marL="355600" marR="937260" indent="-342900">
              <a:lnSpc>
                <a:spcPct val="100000"/>
              </a:lnSpc>
              <a:spcBef>
                <a:spcPts val="1200"/>
              </a:spcBef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Tasarlanan test durumları </a:t>
            </a:r>
            <a:r>
              <a:rPr sz="2000" spc="-5" dirty="0">
                <a:latin typeface="Arial"/>
                <a:cs typeface="Arial"/>
              </a:rPr>
              <a:t>işletilir ve </a:t>
            </a:r>
            <a:r>
              <a:rPr sz="2000" dirty="0">
                <a:latin typeface="Arial"/>
                <a:cs typeface="Arial"/>
              </a:rPr>
              <a:t>gözlemlenen </a:t>
            </a:r>
            <a:r>
              <a:rPr sz="2000" spc="-5" dirty="0">
                <a:latin typeface="Arial"/>
                <a:cs typeface="Arial"/>
              </a:rPr>
              <a:t>hatalar,  istenmeyen </a:t>
            </a:r>
            <a:r>
              <a:rPr sz="2000" dirty="0">
                <a:latin typeface="Arial"/>
                <a:cs typeface="Arial"/>
              </a:rPr>
              <a:t>durumlar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kaydedilir.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1205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dirty="0">
                <a:latin typeface="Arial"/>
                <a:cs typeface="Arial"/>
              </a:rPr>
              <a:t>“Test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log”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95"/>
              </a:spcBef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Tanımlı </a:t>
            </a:r>
            <a:r>
              <a:rPr sz="2000" dirty="0">
                <a:latin typeface="Arial"/>
                <a:cs typeface="Arial"/>
              </a:rPr>
              <a:t>test durumları </a:t>
            </a:r>
            <a:r>
              <a:rPr sz="2000" spc="-5" dirty="0">
                <a:latin typeface="Arial"/>
                <a:cs typeface="Arial"/>
              </a:rPr>
              <a:t>işletildikten </a:t>
            </a:r>
            <a:r>
              <a:rPr sz="2000" dirty="0">
                <a:latin typeface="Arial"/>
                <a:cs typeface="Arial"/>
              </a:rPr>
              <a:t>sonra test </a:t>
            </a:r>
            <a:r>
              <a:rPr sz="2000" spc="-5" dirty="0">
                <a:latin typeface="Arial"/>
                <a:cs typeface="Arial"/>
              </a:rPr>
              <a:t>tamamlanmış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sayılır.</a:t>
            </a:r>
            <a:endParaRPr sz="2000">
              <a:latin typeface="Arial"/>
              <a:cs typeface="Arial"/>
            </a:endParaRPr>
          </a:p>
          <a:p>
            <a:pPr marL="355600" marR="502920" indent="-342900">
              <a:lnSpc>
                <a:spcPct val="100000"/>
              </a:lnSpc>
              <a:spcBef>
                <a:spcPts val="1200"/>
              </a:spcBef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“Test log”lardaki </a:t>
            </a:r>
            <a:r>
              <a:rPr sz="2000" spc="-5" dirty="0">
                <a:latin typeface="Arial"/>
                <a:cs typeface="Arial"/>
              </a:rPr>
              <a:t>bilgiler, </a:t>
            </a:r>
            <a:r>
              <a:rPr sz="2000" dirty="0">
                <a:latin typeface="Arial"/>
                <a:cs typeface="Arial"/>
              </a:rPr>
              <a:t>test </a:t>
            </a:r>
            <a:r>
              <a:rPr sz="2000" spc="-5" dirty="0">
                <a:latin typeface="Arial"/>
                <a:cs typeface="Arial"/>
              </a:rPr>
              <a:t>stratejisi ve </a:t>
            </a:r>
            <a:r>
              <a:rPr sz="2000" dirty="0">
                <a:latin typeface="Arial"/>
                <a:cs typeface="Arial"/>
              </a:rPr>
              <a:t>diğer gözlemler,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test  raporu olarak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belgelendirilir.</a:t>
            </a:r>
            <a:endParaRPr sz="2000">
              <a:latin typeface="Arial"/>
              <a:cs typeface="Arial"/>
            </a:endParaRPr>
          </a:p>
          <a:p>
            <a:pPr marL="704215" marR="143510" lvl="1" indent="-347980">
              <a:lnSpc>
                <a:spcPct val="100000"/>
              </a:lnSpc>
              <a:spcBef>
                <a:spcPts val="1205"/>
              </a:spcBef>
              <a:buClr>
                <a:srgbClr val="659999"/>
              </a:buClr>
              <a:buSzPct val="69444"/>
              <a:buChar char="•"/>
              <a:tabLst>
                <a:tab pos="704215" algn="l"/>
                <a:tab pos="704850" algn="l"/>
              </a:tabLst>
            </a:pPr>
            <a:r>
              <a:rPr sz="1800" spc="-5" dirty="0">
                <a:latin typeface="Arial"/>
                <a:cs typeface="Arial"/>
              </a:rPr>
              <a:t>Kaç durum işletilebildi, ne kadar zaman harcandı, kaç durumda hata  oluştu, kodun ne kadarı test edilebildi,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vb.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95"/>
              </a:spcBef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Test raporu </a:t>
            </a:r>
            <a:r>
              <a:rPr sz="2000" spc="-5" dirty="0">
                <a:latin typeface="Arial"/>
                <a:cs typeface="Arial"/>
              </a:rPr>
              <a:t>kalite </a:t>
            </a:r>
            <a:r>
              <a:rPr sz="2000" dirty="0">
                <a:latin typeface="Arial"/>
                <a:cs typeface="Arial"/>
              </a:rPr>
              <a:t>güvence ekibine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iletilir.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004" y="494785"/>
            <a:ext cx="54444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Test Tasarım</a:t>
            </a:r>
            <a:r>
              <a:rPr dirty="0"/>
              <a:t> </a:t>
            </a:r>
            <a:r>
              <a:rPr spc="-5" dirty="0"/>
              <a:t>Raporu: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Use-Case Esaslı Test </a:t>
            </a:r>
            <a:r>
              <a:rPr b="0" spc="-5" dirty="0">
                <a:latin typeface="Arial"/>
                <a:cs typeface="Arial"/>
              </a:rPr>
              <a:t>İ</a:t>
            </a:r>
            <a:r>
              <a:rPr spc="-5" dirty="0"/>
              <a:t>çin</a:t>
            </a:r>
            <a:r>
              <a:rPr spc="30" dirty="0"/>
              <a:t> </a:t>
            </a:r>
            <a:r>
              <a:rPr spc="-5" dirty="0"/>
              <a:t>Örnek</a:t>
            </a:r>
          </a:p>
        </p:txBody>
      </p:sp>
      <p:sp>
        <p:nvSpPr>
          <p:cNvPr id="3" name="object 3"/>
          <p:cNvSpPr/>
          <p:nvPr/>
        </p:nvSpPr>
        <p:spPr>
          <a:xfrm>
            <a:off x="3297798" y="2316480"/>
            <a:ext cx="24765" cy="1463040"/>
          </a:xfrm>
          <a:custGeom>
            <a:avLst/>
            <a:gdLst/>
            <a:ahLst/>
            <a:cxnLst/>
            <a:rect l="l" t="t" r="r" b="b"/>
            <a:pathLst>
              <a:path w="24764" h="1463039">
                <a:moveTo>
                  <a:pt x="0" y="0"/>
                </a:moveTo>
                <a:lnTo>
                  <a:pt x="0" y="1463040"/>
                </a:lnTo>
                <a:lnTo>
                  <a:pt x="24384" y="1463040"/>
                </a:lnTo>
                <a:lnTo>
                  <a:pt x="2438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04236" y="1704847"/>
            <a:ext cx="2150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USE </a:t>
            </a:r>
            <a:r>
              <a:rPr sz="1200" b="1" spc="-15" dirty="0">
                <a:latin typeface="Arial"/>
                <a:cs typeface="Arial"/>
              </a:rPr>
              <a:t>CASE </a:t>
            </a:r>
            <a:r>
              <a:rPr sz="1200" b="1" spc="-5" dirty="0">
                <a:latin typeface="Arial"/>
                <a:cs typeface="Arial"/>
              </a:rPr>
              <a:t>TEST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CHECKLIST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6728" y="2344927"/>
            <a:ext cx="104140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Project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Name:</a:t>
            </a:r>
            <a:endParaRPr sz="1000">
              <a:latin typeface="Arial"/>
              <a:cs typeface="Arial"/>
            </a:endParaRPr>
          </a:p>
          <a:p>
            <a:pPr marL="12700" marR="5080" algn="just">
              <a:lnSpc>
                <a:spcPct val="160000"/>
              </a:lnSpc>
            </a:pPr>
            <a:r>
              <a:rPr sz="1000" b="1" spc="-5" dirty="0">
                <a:latin typeface="Arial"/>
                <a:cs typeface="Arial"/>
              </a:rPr>
              <a:t>Use Case Name:  Implemented</a:t>
            </a:r>
            <a:r>
              <a:rPr sz="1000" b="1" spc="-100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By:  </a:t>
            </a:r>
            <a:r>
              <a:rPr sz="1000" b="1" spc="-5" dirty="0">
                <a:latin typeface="Arial"/>
                <a:cs typeface="Arial"/>
              </a:rPr>
              <a:t>Tested</a:t>
            </a:r>
            <a:r>
              <a:rPr sz="1000" b="1" spc="-3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By:</a:t>
            </a:r>
            <a:endParaRPr sz="1000">
              <a:latin typeface="Arial"/>
              <a:cs typeface="Arial"/>
            </a:endParaRPr>
          </a:p>
          <a:p>
            <a:pPr marL="12700" marR="78105" algn="just">
              <a:lnSpc>
                <a:spcPct val="160000"/>
              </a:lnSpc>
            </a:pPr>
            <a:r>
              <a:rPr sz="1000" b="1" spc="-5" dirty="0">
                <a:latin typeface="Arial"/>
                <a:cs typeface="Arial"/>
              </a:rPr>
              <a:t>Test</a:t>
            </a:r>
            <a:r>
              <a:rPr sz="1000" b="1" spc="-8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Date/Time:  Coverage: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8739" y="2335783"/>
            <a:ext cx="6451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dirty="0">
                <a:latin typeface="Arial"/>
                <a:cs typeface="Arial"/>
              </a:rPr>
              <a:t>G</a:t>
            </a:r>
            <a:r>
              <a:rPr sz="1000" b="1" i="1" spc="-5" dirty="0">
                <a:latin typeface="Arial"/>
                <a:cs typeface="Arial"/>
              </a:rPr>
              <a:t>u</a:t>
            </a:r>
            <a:r>
              <a:rPr sz="1000" b="1" i="1" spc="-10" dirty="0">
                <a:latin typeface="Arial"/>
                <a:cs typeface="Arial"/>
              </a:rPr>
              <a:t>i</a:t>
            </a:r>
            <a:r>
              <a:rPr sz="1000" b="1" i="1" spc="-5" dirty="0">
                <a:latin typeface="Arial"/>
                <a:cs typeface="Arial"/>
              </a:rPr>
              <a:t>d</a:t>
            </a:r>
            <a:r>
              <a:rPr sz="1000" b="1" i="1" spc="-10" dirty="0">
                <a:latin typeface="Arial"/>
                <a:cs typeface="Arial"/>
              </a:rPr>
              <a:t>a</a:t>
            </a:r>
            <a:r>
              <a:rPr sz="1000" b="1" i="1" spc="-5" dirty="0">
                <a:latin typeface="Arial"/>
                <a:cs typeface="Arial"/>
              </a:rPr>
              <a:t>n</a:t>
            </a:r>
            <a:r>
              <a:rPr sz="1000" b="1" i="1" spc="-10" dirty="0">
                <a:latin typeface="Arial"/>
                <a:cs typeface="Arial"/>
              </a:rPr>
              <a:t>ce</a:t>
            </a:r>
            <a:r>
              <a:rPr sz="1000" b="1" i="1" spc="-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8739" y="2590291"/>
            <a:ext cx="53136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5" dirty="0">
                <a:latin typeface="Arial"/>
                <a:cs typeface="Arial"/>
              </a:rPr>
              <a:t>Activity Path: </a:t>
            </a:r>
            <a:r>
              <a:rPr sz="1000" i="1" spc="-10" dirty="0">
                <a:latin typeface="Arial"/>
                <a:cs typeface="Arial"/>
              </a:rPr>
              <a:t>Includes </a:t>
            </a:r>
            <a:r>
              <a:rPr sz="1000" i="1" spc="-5" dirty="0">
                <a:latin typeface="Arial"/>
                <a:cs typeface="Arial"/>
              </a:rPr>
              <a:t>list of </a:t>
            </a:r>
            <a:r>
              <a:rPr sz="1000" i="1" spc="-10" dirty="0">
                <a:latin typeface="Arial"/>
                <a:cs typeface="Arial"/>
              </a:rPr>
              <a:t>uniquely numbered activitiy nodes that </a:t>
            </a:r>
            <a:r>
              <a:rPr sz="1000" i="1" spc="-5" dirty="0">
                <a:latin typeface="Arial"/>
                <a:cs typeface="Arial"/>
              </a:rPr>
              <a:t>make up </a:t>
            </a:r>
            <a:r>
              <a:rPr sz="1000" i="1" spc="-10" dirty="0">
                <a:latin typeface="Arial"/>
                <a:cs typeface="Arial"/>
              </a:rPr>
              <a:t>the </a:t>
            </a:r>
            <a:r>
              <a:rPr sz="1000" i="1" spc="-5" dirty="0">
                <a:latin typeface="Arial"/>
                <a:cs typeface="Arial"/>
              </a:rPr>
              <a:t>activity</a:t>
            </a:r>
            <a:r>
              <a:rPr sz="1000" i="1" spc="14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path</a:t>
            </a:r>
            <a:r>
              <a:rPr sz="900" i="1" spc="-1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8739" y="2847846"/>
            <a:ext cx="20370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-5" dirty="0">
                <a:latin typeface="Arial"/>
                <a:cs typeface="Arial"/>
              </a:rPr>
              <a:t>Each </a:t>
            </a:r>
            <a:r>
              <a:rPr sz="900" i="1" dirty="0">
                <a:latin typeface="Arial"/>
                <a:cs typeface="Arial"/>
              </a:rPr>
              <a:t>activity </a:t>
            </a:r>
            <a:r>
              <a:rPr sz="900" i="1" spc="-5" dirty="0">
                <a:latin typeface="Arial"/>
                <a:cs typeface="Arial"/>
              </a:rPr>
              <a:t>path is </a:t>
            </a:r>
            <a:r>
              <a:rPr sz="900" i="1" dirty="0">
                <a:latin typeface="Arial"/>
                <a:cs typeface="Arial"/>
              </a:rPr>
              <a:t>tested</a:t>
            </a:r>
            <a:r>
              <a:rPr sz="900" i="1" spc="14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individually.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88739" y="3067302"/>
            <a:ext cx="44437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5" dirty="0">
                <a:latin typeface="Arial"/>
                <a:cs typeface="Arial"/>
              </a:rPr>
              <a:t>Inputs: </a:t>
            </a:r>
            <a:r>
              <a:rPr sz="1350" i="1" baseline="6172" dirty="0">
                <a:latin typeface="Arial"/>
                <a:cs typeface="Arial"/>
              </a:rPr>
              <a:t>Test </a:t>
            </a:r>
            <a:r>
              <a:rPr sz="1350" i="1" spc="-7" baseline="6172" dirty="0">
                <a:latin typeface="Arial"/>
                <a:cs typeface="Arial"/>
              </a:rPr>
              <a:t>inputs </a:t>
            </a:r>
            <a:r>
              <a:rPr sz="1350" i="1" baseline="6172" dirty="0">
                <a:latin typeface="Arial"/>
                <a:cs typeface="Arial"/>
              </a:rPr>
              <a:t>for </a:t>
            </a:r>
            <a:r>
              <a:rPr sz="1350" i="1" spc="-7" baseline="6172" dirty="0">
                <a:latin typeface="Arial"/>
                <a:cs typeface="Arial"/>
              </a:rPr>
              <a:t>related </a:t>
            </a:r>
            <a:r>
              <a:rPr sz="1350" i="1" baseline="6172" dirty="0">
                <a:latin typeface="Arial"/>
                <a:cs typeface="Arial"/>
              </a:rPr>
              <a:t>activity path. </a:t>
            </a:r>
            <a:r>
              <a:rPr sz="1350" i="1" spc="-7" baseline="6172" dirty="0">
                <a:latin typeface="Arial"/>
                <a:cs typeface="Arial"/>
              </a:rPr>
              <a:t>Each input </a:t>
            </a:r>
            <a:r>
              <a:rPr sz="1350" i="1" baseline="6172" dirty="0">
                <a:latin typeface="Arial"/>
                <a:cs typeface="Arial"/>
              </a:rPr>
              <a:t>can </a:t>
            </a:r>
            <a:r>
              <a:rPr sz="1350" i="1" spc="-7" baseline="6172" dirty="0">
                <a:latin typeface="Arial"/>
                <a:cs typeface="Arial"/>
              </a:rPr>
              <a:t>be written </a:t>
            </a:r>
            <a:r>
              <a:rPr sz="1350" i="1" baseline="6172" dirty="0">
                <a:latin typeface="Arial"/>
                <a:cs typeface="Arial"/>
              </a:rPr>
              <a:t>at different</a:t>
            </a:r>
            <a:r>
              <a:rPr sz="1350" i="1" spc="-217" baseline="6172" dirty="0">
                <a:latin typeface="Arial"/>
                <a:cs typeface="Arial"/>
              </a:rPr>
              <a:t> </a:t>
            </a:r>
            <a:r>
              <a:rPr sz="1350" i="1" baseline="6172" dirty="0">
                <a:latin typeface="Arial"/>
                <a:cs typeface="Arial"/>
              </a:rPr>
              <a:t>rows.</a:t>
            </a:r>
            <a:endParaRPr sz="1350" baseline="617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88739" y="3311142"/>
            <a:ext cx="3656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10" dirty="0">
                <a:latin typeface="Arial"/>
                <a:cs typeface="Arial"/>
              </a:rPr>
              <a:t>Expected </a:t>
            </a:r>
            <a:r>
              <a:rPr sz="1000" b="1" i="1" spc="-5" dirty="0">
                <a:latin typeface="Arial"/>
                <a:cs typeface="Arial"/>
              </a:rPr>
              <a:t>Results: </a:t>
            </a:r>
            <a:r>
              <a:rPr sz="1350" i="1" baseline="6172" dirty="0">
                <a:latin typeface="Arial"/>
                <a:cs typeface="Arial"/>
              </a:rPr>
              <a:t>Expected test results </a:t>
            </a:r>
            <a:r>
              <a:rPr sz="1350" i="1" spc="-7" baseline="6172" dirty="0">
                <a:latin typeface="Arial"/>
                <a:cs typeface="Arial"/>
              </a:rPr>
              <a:t>with </a:t>
            </a:r>
            <a:r>
              <a:rPr sz="1350" i="1" baseline="6172" dirty="0">
                <a:latin typeface="Arial"/>
                <a:cs typeface="Arial"/>
              </a:rPr>
              <a:t>respect to given</a:t>
            </a:r>
            <a:r>
              <a:rPr sz="1350" i="1" spc="-254" baseline="6172" dirty="0">
                <a:latin typeface="Arial"/>
                <a:cs typeface="Arial"/>
              </a:rPr>
              <a:t> </a:t>
            </a:r>
            <a:r>
              <a:rPr sz="1350" i="1" baseline="6172" dirty="0">
                <a:latin typeface="Arial"/>
                <a:cs typeface="Arial"/>
              </a:rPr>
              <a:t>inputs.</a:t>
            </a:r>
            <a:endParaRPr sz="1350" baseline="617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88739" y="3565650"/>
            <a:ext cx="5273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5" dirty="0">
                <a:latin typeface="Arial"/>
                <a:cs typeface="Arial"/>
              </a:rPr>
              <a:t>Outputs:</a:t>
            </a:r>
            <a:r>
              <a:rPr sz="900" i="1" spc="-5" dirty="0">
                <a:latin typeface="Arial"/>
                <a:cs typeface="Arial"/>
              </a:rPr>
              <a:t>Actual </a:t>
            </a:r>
            <a:r>
              <a:rPr sz="900" i="1" dirty="0">
                <a:latin typeface="Arial"/>
                <a:cs typeface="Arial"/>
              </a:rPr>
              <a:t>test outputs.If output </a:t>
            </a:r>
            <a:r>
              <a:rPr sz="900" i="1" spc="-5" dirty="0">
                <a:latin typeface="Arial"/>
                <a:cs typeface="Arial"/>
              </a:rPr>
              <a:t>matches </a:t>
            </a:r>
            <a:r>
              <a:rPr sz="900" i="1" dirty="0">
                <a:latin typeface="Arial"/>
                <a:cs typeface="Arial"/>
              </a:rPr>
              <a:t>exp. results </a:t>
            </a:r>
            <a:r>
              <a:rPr sz="900" i="1" spc="-5" dirty="0">
                <a:latin typeface="Arial"/>
                <a:cs typeface="Arial"/>
              </a:rPr>
              <a:t>then only a confirmation message is</a:t>
            </a:r>
            <a:r>
              <a:rPr sz="900" i="1" spc="-4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written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15792" y="4011167"/>
          <a:ext cx="8839198" cy="2956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6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36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79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992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33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65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Activity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 Path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Inputs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1809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Results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Outputs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Problem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7314">
                        <a:lnSpc>
                          <a:spcPct val="100000"/>
                        </a:lnSpc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Pass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Fail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- 53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-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3388739" y="3809490"/>
            <a:ext cx="4597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10" dirty="0">
                <a:latin typeface="Arial"/>
                <a:cs typeface="Arial"/>
              </a:rPr>
              <a:t>Problem </a:t>
            </a:r>
            <a:r>
              <a:rPr sz="1000" b="1" i="1" spc="-5" dirty="0">
                <a:latin typeface="Arial"/>
                <a:cs typeface="Arial"/>
              </a:rPr>
              <a:t>Description: </a:t>
            </a:r>
            <a:r>
              <a:rPr sz="900" i="1" spc="-5" dirty="0">
                <a:latin typeface="Arial"/>
                <a:cs typeface="Arial"/>
              </a:rPr>
              <a:t>Problem is </a:t>
            </a:r>
            <a:r>
              <a:rPr sz="900" i="1" dirty="0">
                <a:latin typeface="Arial"/>
                <a:cs typeface="Arial"/>
              </a:rPr>
              <a:t>described if output </a:t>
            </a:r>
            <a:r>
              <a:rPr sz="900" i="1" spc="-5" dirty="0">
                <a:latin typeface="Arial"/>
                <a:cs typeface="Arial"/>
              </a:rPr>
              <a:t>and </a:t>
            </a:r>
            <a:r>
              <a:rPr sz="900" i="1" dirty="0">
                <a:latin typeface="Arial"/>
                <a:cs typeface="Arial"/>
              </a:rPr>
              <a:t>exp. result </a:t>
            </a:r>
            <a:r>
              <a:rPr sz="900" i="1" spc="-5" dirty="0">
                <a:latin typeface="Arial"/>
                <a:cs typeface="Arial"/>
              </a:rPr>
              <a:t>are </a:t>
            </a:r>
            <a:r>
              <a:rPr sz="900" i="1" dirty="0">
                <a:latin typeface="Arial"/>
                <a:cs typeface="Arial"/>
              </a:rPr>
              <a:t>not</a:t>
            </a:r>
            <a:r>
              <a:rPr sz="900" i="1" spc="-9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consistent.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494785"/>
            <a:ext cx="48469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Test Tasarım Raporu:  Kullanıcı </a:t>
            </a:r>
            <a:r>
              <a:rPr spc="-10" dirty="0"/>
              <a:t>Arayüzü </a:t>
            </a:r>
            <a:r>
              <a:rPr b="0" spc="-5" dirty="0">
                <a:latin typeface="Arial"/>
                <a:cs typeface="Arial"/>
              </a:rPr>
              <a:t>İ</a:t>
            </a:r>
            <a:r>
              <a:rPr spc="-5" dirty="0"/>
              <a:t>çin</a:t>
            </a:r>
            <a:r>
              <a:rPr spc="25" dirty="0"/>
              <a:t> </a:t>
            </a:r>
            <a:r>
              <a:rPr spc="-5" dirty="0"/>
              <a:t>Örnek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33800" y="6790643"/>
            <a:ext cx="319405" cy="1689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spc="-5" dirty="0">
                <a:latin typeface="Arial"/>
                <a:cs typeface="Arial"/>
              </a:rPr>
              <a:t>- </a:t>
            </a:r>
            <a:fld id="{81D60167-4931-47E6-BA6A-407CBD079E47}" type="slidenum">
              <a:rPr sz="1000" spc="-5" dirty="0">
                <a:latin typeface="Arial"/>
                <a:cs typeface="Arial"/>
              </a:rPr>
              <a:t>54</a:t>
            </a:fld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-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1888" y="3125723"/>
          <a:ext cx="8837292" cy="3094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7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837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796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01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809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2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Property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Value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Result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Comment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6.1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6.2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content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6.3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visible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row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count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6.4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visible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6.5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enabled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6.6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editable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6.7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font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(type,size,color)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6.8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selected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index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6.9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click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action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06724" y="2044699"/>
            <a:ext cx="2851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GUI </a:t>
            </a:r>
            <a:r>
              <a:rPr sz="1800" b="1" spc="-15" dirty="0">
                <a:latin typeface="Arial"/>
                <a:cs typeface="Arial"/>
              </a:rPr>
              <a:t>Design/Test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Checklist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3542" y="2053843"/>
            <a:ext cx="827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Project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Name: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43542" y="2419603"/>
            <a:ext cx="4527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Tester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6724" y="2783838"/>
            <a:ext cx="1050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Combo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Boxes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43542" y="2785362"/>
            <a:ext cx="6477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Date/Time: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857503"/>
            <a:ext cx="51454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(6) Testlerin</a:t>
            </a:r>
            <a:r>
              <a:rPr sz="3200" spc="-100" dirty="0"/>
              <a:t> </a:t>
            </a:r>
            <a:r>
              <a:rPr sz="3200" spc="10" dirty="0"/>
              <a:t>Do</a:t>
            </a:r>
            <a:r>
              <a:rPr sz="3200" b="0" spc="10" dirty="0">
                <a:latin typeface="Arial"/>
                <a:cs typeface="Arial"/>
              </a:rPr>
              <a:t>ğ</a:t>
            </a:r>
            <a:r>
              <a:rPr sz="3200" spc="10" dirty="0"/>
              <a:t>rulanması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060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3" y="3428993"/>
                </a:moveTo>
                <a:lnTo>
                  <a:pt x="9143993" y="0"/>
                </a:lnTo>
                <a:lnTo>
                  <a:pt x="0" y="0"/>
                </a:lnTo>
                <a:lnTo>
                  <a:pt x="0" y="3428993"/>
                </a:lnTo>
                <a:lnTo>
                  <a:pt x="9143993" y="3428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000" y="1781047"/>
            <a:ext cx="7614920" cy="3740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Kalite güvence ekibi, test aktivitelerinin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planlandığı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şekilde yapıldığını güvence </a:t>
            </a:r>
            <a:r>
              <a:rPr sz="2400" spc="-10" dirty="0">
                <a:latin typeface="Arial"/>
                <a:cs typeface="Arial"/>
              </a:rPr>
              <a:t>altına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alır.</a:t>
            </a:r>
            <a:endParaRPr sz="2400">
              <a:latin typeface="Arial"/>
              <a:cs typeface="Arial"/>
            </a:endParaRPr>
          </a:p>
          <a:p>
            <a:pPr marL="355600" marR="104775" indent="-342900">
              <a:lnSpc>
                <a:spcPct val="120000"/>
              </a:lnSpc>
              <a:spcBef>
                <a:spcPts val="1920"/>
              </a:spcBef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Kalite güvence sorumlusu tüm test </a:t>
            </a:r>
            <a:r>
              <a:rPr sz="2400" spc="-10" dirty="0">
                <a:latin typeface="Arial"/>
                <a:cs typeface="Arial"/>
              </a:rPr>
              <a:t>kayıtlarını </a:t>
            </a:r>
            <a:r>
              <a:rPr sz="2400" spc="-5" dirty="0">
                <a:latin typeface="Arial"/>
                <a:cs typeface="Arial"/>
              </a:rPr>
              <a:t>gözden  geçirir.</a:t>
            </a:r>
            <a:endParaRPr sz="24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1025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Test kapsamı </a:t>
            </a:r>
            <a:r>
              <a:rPr sz="2000" spc="-5" dirty="0">
                <a:latin typeface="Arial"/>
                <a:cs typeface="Arial"/>
              </a:rPr>
              <a:t>ve kullanılan </a:t>
            </a:r>
            <a:r>
              <a:rPr sz="2000" dirty="0">
                <a:latin typeface="Arial"/>
                <a:cs typeface="Arial"/>
              </a:rPr>
              <a:t>teknikler test planı </a:t>
            </a:r>
            <a:r>
              <a:rPr sz="2000" spc="-5" dirty="0">
                <a:latin typeface="Arial"/>
                <a:cs typeface="Arial"/>
              </a:rPr>
              <a:t>ile uyumlu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mu?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96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Test </a:t>
            </a:r>
            <a:r>
              <a:rPr sz="2000" spc="-5" dirty="0">
                <a:latin typeface="Arial"/>
                <a:cs typeface="Arial"/>
              </a:rPr>
              <a:t>ortamı ve verileri tanımlandığı </a:t>
            </a:r>
            <a:r>
              <a:rPr sz="2000" dirty="0">
                <a:latin typeface="Arial"/>
                <a:cs typeface="Arial"/>
              </a:rPr>
              <a:t>şekilde oluşturulmuş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mu?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96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“Test log”ları düzenli </a:t>
            </a:r>
            <a:r>
              <a:rPr sz="2000" spc="-5" dirty="0">
                <a:latin typeface="Arial"/>
                <a:cs typeface="Arial"/>
              </a:rPr>
              <a:t>tutulmuş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mu?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96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3800" y="6790643"/>
            <a:ext cx="319405" cy="1689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spc="-5" dirty="0">
                <a:latin typeface="Arial"/>
                <a:cs typeface="Arial"/>
              </a:rPr>
              <a:t>- </a:t>
            </a:r>
            <a:fld id="{81D60167-4931-47E6-BA6A-407CBD079E47}" type="slidenum">
              <a:rPr sz="1000" spc="-5" dirty="0">
                <a:latin typeface="Arial"/>
                <a:cs typeface="Arial"/>
              </a:rPr>
              <a:t>55</a:t>
            </a:fld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-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857503"/>
            <a:ext cx="26866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Test</a:t>
            </a:r>
            <a:r>
              <a:rPr sz="3200" spc="-95" dirty="0"/>
              <a:t> </a:t>
            </a:r>
            <a:r>
              <a:rPr sz="3200" spc="-5" dirty="0"/>
              <a:t>Belgeleri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043290" y="2170175"/>
            <a:ext cx="1114425" cy="304800"/>
          </a:xfrm>
          <a:prstGeom prst="rect">
            <a:avLst/>
          </a:prstGeom>
          <a:solidFill>
            <a:srgbClr val="FFCC98"/>
          </a:solidFill>
        </p:spPr>
        <p:txBody>
          <a:bodyPr vert="horz" wrap="square" lIns="0" tIns="4000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15"/>
              </a:spcBef>
            </a:pP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Proje</a:t>
            </a:r>
            <a:r>
              <a:rPr sz="1400" b="1" spc="-55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32CC"/>
                </a:solidFill>
                <a:latin typeface="Arial"/>
                <a:cs typeface="Arial"/>
              </a:rPr>
              <a:t>Planı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3406" y="1970532"/>
            <a:ext cx="1118870" cy="518159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344170" marR="86360" indent="-253365">
              <a:lnSpc>
                <a:spcPct val="100000"/>
              </a:lnSpc>
              <a:spcBef>
                <a:spcPts val="315"/>
              </a:spcBef>
              <a:tabLst>
                <a:tab pos="671830" algn="l"/>
              </a:tabLst>
            </a:pPr>
            <a:r>
              <a:rPr sz="1400" b="1" spc="-45"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0032CC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a	</a:t>
            </a:r>
            <a:r>
              <a:rPr sz="1400" b="1" spc="-11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sz="1400" b="1" spc="-5" dirty="0">
                <a:solidFill>
                  <a:srgbClr val="0032CC"/>
                </a:solidFill>
                <a:latin typeface="Arial"/>
                <a:cs typeface="Arial"/>
              </a:rPr>
              <a:t>es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t  </a:t>
            </a:r>
            <a:r>
              <a:rPr sz="1400" b="1" spc="-5" dirty="0">
                <a:solidFill>
                  <a:srgbClr val="0032CC"/>
                </a:solidFill>
                <a:latin typeface="Arial"/>
                <a:cs typeface="Arial"/>
              </a:rPr>
              <a:t>Planı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1350" y="2170175"/>
            <a:ext cx="1152525" cy="304800"/>
          </a:xfrm>
          <a:prstGeom prst="rect">
            <a:avLst/>
          </a:prstGeom>
          <a:solidFill>
            <a:srgbClr val="FFCC98"/>
          </a:solidFill>
        </p:spPr>
        <p:txBody>
          <a:bodyPr vert="horz" wrap="square" lIns="0" tIns="4000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15"/>
              </a:spcBef>
            </a:pP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Kalite</a:t>
            </a:r>
            <a:r>
              <a:rPr sz="1400" b="1" spc="-70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32CC"/>
                </a:solidFill>
                <a:latin typeface="Arial"/>
                <a:cs typeface="Arial"/>
              </a:rPr>
              <a:t>Planı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6882" y="3115055"/>
            <a:ext cx="1224280" cy="3048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15"/>
              </a:spcBef>
              <a:tabLst>
                <a:tab pos="598805" algn="l"/>
              </a:tabLst>
            </a:pPr>
            <a:r>
              <a:rPr sz="1400" b="1" spc="-30" dirty="0">
                <a:solidFill>
                  <a:srgbClr val="0032CC"/>
                </a:solidFill>
                <a:latin typeface="Arial"/>
                <a:cs typeface="Arial"/>
              </a:rPr>
              <a:t>Test	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Plan</a:t>
            </a:r>
            <a:r>
              <a:rPr sz="1400" b="1" spc="-55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52022" y="3115055"/>
            <a:ext cx="1584960" cy="3048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315"/>
              </a:spcBef>
              <a:tabLst>
                <a:tab pos="764540" algn="l"/>
              </a:tabLst>
            </a:pPr>
            <a:r>
              <a:rPr sz="1400" b="1" spc="-30" dirty="0">
                <a:solidFill>
                  <a:srgbClr val="0032CC"/>
                </a:solidFill>
                <a:latin typeface="Arial"/>
                <a:cs typeface="Arial"/>
              </a:rPr>
              <a:t>Test	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Plan</a:t>
            </a:r>
            <a:r>
              <a:rPr sz="1400" b="1" spc="-40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9255" y="2486659"/>
            <a:ext cx="10801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0032CC"/>
                </a:solidFill>
                <a:latin typeface="Arial"/>
                <a:cs typeface="Arial"/>
              </a:rPr>
              <a:t>. .</a:t>
            </a:r>
            <a:r>
              <a:rPr sz="6000" spc="-135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6000" dirty="0">
                <a:solidFill>
                  <a:srgbClr val="0032CC"/>
                </a:solidFill>
                <a:latin typeface="Arial"/>
                <a:cs typeface="Arial"/>
              </a:rPr>
              <a:t>.</a:t>
            </a:r>
            <a:endParaRPr sz="6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8336" y="2031491"/>
            <a:ext cx="1115695" cy="304800"/>
          </a:xfrm>
          <a:prstGeom prst="rect">
            <a:avLst/>
          </a:prstGeom>
          <a:solidFill>
            <a:srgbClr val="FFCC98"/>
          </a:solidFill>
        </p:spPr>
        <p:txBody>
          <a:bodyPr vert="horz" wrap="square" lIns="0" tIns="3810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300"/>
              </a:spcBef>
            </a:pPr>
            <a:r>
              <a:rPr sz="1400" b="1" spc="-5" dirty="0">
                <a:solidFill>
                  <a:srgbClr val="0032CC"/>
                </a:solidFill>
                <a:latin typeface="Arial"/>
                <a:cs typeface="Arial"/>
              </a:rPr>
              <a:t>Özellikler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44684" y="2468892"/>
            <a:ext cx="3027045" cy="655320"/>
          </a:xfrm>
          <a:custGeom>
            <a:avLst/>
            <a:gdLst/>
            <a:ahLst/>
            <a:cxnLst/>
            <a:rect l="l" t="t" r="r" b="b"/>
            <a:pathLst>
              <a:path w="3027045" h="655319">
                <a:moveTo>
                  <a:pt x="1732788" y="12192"/>
                </a:moveTo>
                <a:lnTo>
                  <a:pt x="1728216" y="0"/>
                </a:lnTo>
                <a:lnTo>
                  <a:pt x="69659" y="614387"/>
                </a:lnTo>
                <a:lnTo>
                  <a:pt x="57912" y="583692"/>
                </a:lnTo>
                <a:lnTo>
                  <a:pt x="0" y="646176"/>
                </a:lnTo>
                <a:lnTo>
                  <a:pt x="57912" y="652373"/>
                </a:lnTo>
                <a:lnTo>
                  <a:pt x="85344" y="655320"/>
                </a:lnTo>
                <a:lnTo>
                  <a:pt x="74320" y="626541"/>
                </a:lnTo>
                <a:lnTo>
                  <a:pt x="1732788" y="12192"/>
                </a:lnTo>
                <a:close/>
              </a:path>
              <a:path w="3027045" h="655319">
                <a:moveTo>
                  <a:pt x="3026664" y="646176"/>
                </a:moveTo>
                <a:lnTo>
                  <a:pt x="2973324" y="579120"/>
                </a:lnTo>
                <a:lnTo>
                  <a:pt x="2960268" y="607072"/>
                </a:lnTo>
                <a:lnTo>
                  <a:pt x="1732788" y="13716"/>
                </a:lnTo>
                <a:lnTo>
                  <a:pt x="1728216" y="24384"/>
                </a:lnTo>
                <a:lnTo>
                  <a:pt x="2954515" y="619404"/>
                </a:lnTo>
                <a:lnTo>
                  <a:pt x="2941320" y="647700"/>
                </a:lnTo>
                <a:lnTo>
                  <a:pt x="2971800" y="647153"/>
                </a:lnTo>
                <a:lnTo>
                  <a:pt x="3026664" y="646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03995" y="3413772"/>
            <a:ext cx="1188085" cy="364490"/>
          </a:xfrm>
          <a:custGeom>
            <a:avLst/>
            <a:gdLst/>
            <a:ahLst/>
            <a:cxnLst/>
            <a:rect l="l" t="t" r="r" b="b"/>
            <a:pathLst>
              <a:path w="1188085" h="364489">
                <a:moveTo>
                  <a:pt x="1187488" y="364236"/>
                </a:moveTo>
                <a:lnTo>
                  <a:pt x="530377" y="0"/>
                </a:lnTo>
                <a:lnTo>
                  <a:pt x="527037" y="6667"/>
                </a:lnTo>
                <a:lnTo>
                  <a:pt x="522757" y="1524"/>
                </a:lnTo>
                <a:lnTo>
                  <a:pt x="0" y="364236"/>
                </a:lnTo>
                <a:lnTo>
                  <a:pt x="21844" y="364236"/>
                </a:lnTo>
                <a:lnTo>
                  <a:pt x="526453" y="13398"/>
                </a:lnTo>
                <a:lnTo>
                  <a:pt x="1160691" y="364236"/>
                </a:lnTo>
                <a:lnTo>
                  <a:pt x="1187488" y="3642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58336" y="2596895"/>
            <a:ext cx="1115695" cy="304800"/>
          </a:xfrm>
          <a:prstGeom prst="rect">
            <a:avLst/>
          </a:prstGeom>
          <a:solidFill>
            <a:srgbClr val="FFCC98"/>
          </a:solidFill>
        </p:spPr>
        <p:txBody>
          <a:bodyPr vert="horz" wrap="square" lIns="0" tIns="4000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315"/>
              </a:spcBef>
            </a:pPr>
            <a:r>
              <a:rPr sz="1400" b="1" spc="-15" dirty="0">
                <a:solidFill>
                  <a:srgbClr val="0032CC"/>
                </a:solidFill>
                <a:latin typeface="Arial"/>
                <a:cs typeface="Arial"/>
              </a:rPr>
              <a:t>Tasarım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30614" y="3084066"/>
            <a:ext cx="1811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test plan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belgeleri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9394" y="4195571"/>
            <a:ext cx="1224280" cy="518159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203835" marR="197485" indent="231140">
              <a:lnSpc>
                <a:spcPct val="100000"/>
              </a:lnSpc>
              <a:spcBef>
                <a:spcPts val="315"/>
              </a:spcBef>
            </a:pPr>
            <a:r>
              <a:rPr sz="1400" b="1" spc="-30" dirty="0">
                <a:solidFill>
                  <a:srgbClr val="0032CC"/>
                </a:solidFill>
                <a:latin typeface="Arial"/>
                <a:cs typeface="Arial"/>
              </a:rPr>
              <a:t>Test  </a:t>
            </a:r>
            <a:r>
              <a:rPr sz="1400" b="1" spc="-15" dirty="0">
                <a:solidFill>
                  <a:srgbClr val="0032CC"/>
                </a:solidFill>
                <a:latin typeface="Arial"/>
                <a:cs typeface="Arial"/>
              </a:rPr>
              <a:t>Tasarım</a:t>
            </a:r>
            <a:r>
              <a:rPr sz="1400" b="1" spc="-135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81718" y="4195571"/>
            <a:ext cx="1224280" cy="518159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199390" marR="192405" indent="236220">
              <a:lnSpc>
                <a:spcPct val="100000"/>
              </a:lnSpc>
              <a:spcBef>
                <a:spcPts val="315"/>
              </a:spcBef>
            </a:pPr>
            <a:r>
              <a:rPr sz="1400" b="1" spc="-30" dirty="0">
                <a:solidFill>
                  <a:srgbClr val="0032CC"/>
                </a:solidFill>
                <a:latin typeface="Arial"/>
                <a:cs typeface="Arial"/>
              </a:rPr>
              <a:t>Test  </a:t>
            </a:r>
            <a:r>
              <a:rPr sz="1400" b="1" spc="-15" dirty="0">
                <a:solidFill>
                  <a:srgbClr val="0032CC"/>
                </a:solidFill>
                <a:latin typeface="Arial"/>
                <a:cs typeface="Arial"/>
              </a:rPr>
              <a:t>Tasarım</a:t>
            </a:r>
            <a:r>
              <a:rPr sz="1400" b="1" spc="-135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53892" y="5507735"/>
            <a:ext cx="1224280" cy="304800"/>
          </a:xfrm>
          <a:custGeom>
            <a:avLst/>
            <a:gdLst/>
            <a:ahLst/>
            <a:cxnLst/>
            <a:rect l="l" t="t" r="r" b="b"/>
            <a:pathLst>
              <a:path w="1224280" h="304800">
                <a:moveTo>
                  <a:pt x="1223771" y="304799"/>
                </a:moveTo>
                <a:lnTo>
                  <a:pt x="1223771" y="0"/>
                </a:lnTo>
                <a:lnTo>
                  <a:pt x="0" y="0"/>
                </a:lnTo>
                <a:lnTo>
                  <a:pt x="0" y="304799"/>
                </a:lnTo>
                <a:lnTo>
                  <a:pt x="1223771" y="30479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03908" y="5533133"/>
            <a:ext cx="5226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solidFill>
                  <a:srgbClr val="0032CC"/>
                </a:solidFill>
                <a:latin typeface="Arial"/>
                <a:cs typeface="Arial"/>
              </a:rPr>
              <a:t>Test</a:t>
            </a:r>
            <a:r>
              <a:rPr sz="1400" b="1" spc="-105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44686" y="5507735"/>
            <a:ext cx="1224280" cy="304800"/>
          </a:xfrm>
          <a:custGeom>
            <a:avLst/>
            <a:gdLst/>
            <a:ahLst/>
            <a:cxnLst/>
            <a:rect l="l" t="t" r="r" b="b"/>
            <a:pathLst>
              <a:path w="1224279" h="304800">
                <a:moveTo>
                  <a:pt x="1223771" y="304799"/>
                </a:moveTo>
                <a:lnTo>
                  <a:pt x="1223771" y="0"/>
                </a:lnTo>
                <a:lnTo>
                  <a:pt x="0" y="0"/>
                </a:lnTo>
                <a:lnTo>
                  <a:pt x="0" y="304799"/>
                </a:lnTo>
                <a:lnTo>
                  <a:pt x="1223771" y="30479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68799" y="5533133"/>
            <a:ext cx="5721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solidFill>
                  <a:srgbClr val="0032CC"/>
                </a:solidFill>
                <a:latin typeface="Arial"/>
                <a:cs typeface="Arial"/>
              </a:rPr>
              <a:t>Test</a:t>
            </a:r>
            <a:r>
              <a:rPr sz="1400" b="1" spc="-105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05631" y="3943602"/>
            <a:ext cx="10801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0032CC"/>
                </a:solidFill>
                <a:latin typeface="Arial"/>
                <a:cs typeface="Arial"/>
              </a:rPr>
              <a:t>. .</a:t>
            </a:r>
            <a:r>
              <a:rPr sz="6000" spc="-135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6000" dirty="0">
                <a:solidFill>
                  <a:srgbClr val="0032CC"/>
                </a:solidFill>
                <a:latin typeface="Arial"/>
                <a:cs typeface="Arial"/>
              </a:rPr>
              <a:t>.</a:t>
            </a:r>
            <a:endParaRPr sz="6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91460" y="5014974"/>
            <a:ext cx="10801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0032CC"/>
                </a:solidFill>
                <a:latin typeface="Arial"/>
                <a:cs typeface="Arial"/>
              </a:rPr>
              <a:t>. .</a:t>
            </a:r>
            <a:r>
              <a:rPr sz="6000" spc="-135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6000" dirty="0">
                <a:solidFill>
                  <a:srgbClr val="0032CC"/>
                </a:solidFill>
                <a:latin typeface="Arial"/>
                <a:cs typeface="Arial"/>
              </a:rPr>
              <a:t>.</a:t>
            </a:r>
            <a:endParaRPr sz="6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12708" y="3778008"/>
            <a:ext cx="2520950" cy="417830"/>
          </a:xfrm>
          <a:custGeom>
            <a:avLst/>
            <a:gdLst/>
            <a:ahLst/>
            <a:cxnLst/>
            <a:rect l="l" t="t" r="r" b="b"/>
            <a:pathLst>
              <a:path w="2520950" h="417829">
                <a:moveTo>
                  <a:pt x="613130" y="0"/>
                </a:moveTo>
                <a:lnTo>
                  <a:pt x="591286" y="0"/>
                </a:lnTo>
                <a:lnTo>
                  <a:pt x="59563" y="368935"/>
                </a:lnTo>
                <a:lnTo>
                  <a:pt x="41148" y="342900"/>
                </a:lnTo>
                <a:lnTo>
                  <a:pt x="0" y="417576"/>
                </a:lnTo>
                <a:lnTo>
                  <a:pt x="48768" y="410603"/>
                </a:lnTo>
                <a:lnTo>
                  <a:pt x="85344" y="405384"/>
                </a:lnTo>
                <a:lnTo>
                  <a:pt x="67119" y="379628"/>
                </a:lnTo>
                <a:lnTo>
                  <a:pt x="613130" y="0"/>
                </a:lnTo>
                <a:close/>
              </a:path>
              <a:path w="2520950" h="417829">
                <a:moveTo>
                  <a:pt x="2520696" y="417576"/>
                </a:moveTo>
                <a:lnTo>
                  <a:pt x="2473452" y="347472"/>
                </a:lnTo>
                <a:lnTo>
                  <a:pt x="2457704" y="376326"/>
                </a:lnTo>
                <a:lnTo>
                  <a:pt x="1778774" y="0"/>
                </a:lnTo>
                <a:lnTo>
                  <a:pt x="1751977" y="0"/>
                </a:lnTo>
                <a:lnTo>
                  <a:pt x="2451824" y="387121"/>
                </a:lnTo>
                <a:lnTo>
                  <a:pt x="2436876" y="414528"/>
                </a:lnTo>
                <a:lnTo>
                  <a:pt x="2468880" y="415683"/>
                </a:lnTo>
                <a:lnTo>
                  <a:pt x="2520696" y="417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58328" y="4707648"/>
            <a:ext cx="2449195" cy="802005"/>
          </a:xfrm>
          <a:custGeom>
            <a:avLst/>
            <a:gdLst/>
            <a:ahLst/>
            <a:cxnLst/>
            <a:rect l="l" t="t" r="r" b="b"/>
            <a:pathLst>
              <a:path w="2449195" h="802004">
                <a:moveTo>
                  <a:pt x="723900" y="10668"/>
                </a:moveTo>
                <a:lnTo>
                  <a:pt x="714756" y="1524"/>
                </a:lnTo>
                <a:lnTo>
                  <a:pt x="46532" y="738974"/>
                </a:lnTo>
                <a:lnTo>
                  <a:pt x="22860" y="717804"/>
                </a:lnTo>
                <a:lnTo>
                  <a:pt x="0" y="800100"/>
                </a:lnTo>
                <a:lnTo>
                  <a:pt x="38100" y="785710"/>
                </a:lnTo>
                <a:lnTo>
                  <a:pt x="80772" y="769620"/>
                </a:lnTo>
                <a:lnTo>
                  <a:pt x="56159" y="747585"/>
                </a:lnTo>
                <a:lnTo>
                  <a:pt x="723900" y="10668"/>
                </a:lnTo>
                <a:close/>
              </a:path>
              <a:path w="2449195" h="802004">
                <a:moveTo>
                  <a:pt x="2449068" y="800100"/>
                </a:moveTo>
                <a:lnTo>
                  <a:pt x="2395728" y="733044"/>
                </a:lnTo>
                <a:lnTo>
                  <a:pt x="2382609" y="761136"/>
                </a:lnTo>
                <a:lnTo>
                  <a:pt x="757428" y="0"/>
                </a:lnTo>
                <a:lnTo>
                  <a:pt x="751332" y="12192"/>
                </a:lnTo>
                <a:lnTo>
                  <a:pt x="2376843" y="773480"/>
                </a:lnTo>
                <a:lnTo>
                  <a:pt x="2363724" y="801624"/>
                </a:lnTo>
                <a:lnTo>
                  <a:pt x="2394204" y="801077"/>
                </a:lnTo>
                <a:lnTo>
                  <a:pt x="2449068" y="800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782942" y="4301742"/>
            <a:ext cx="2141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test tasarım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belgeleri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67385" y="6790643"/>
            <a:ext cx="166370" cy="1689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spc="-10" dirty="0">
                <a:latin typeface="Arial"/>
                <a:cs typeface="Arial"/>
              </a:rPr>
              <a:t>5</a:t>
            </a:r>
            <a:r>
              <a:rPr sz="1000" spc="-5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10858" y="5525513"/>
            <a:ext cx="1303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test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raporları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857503"/>
            <a:ext cx="32512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Gözden</a:t>
            </a:r>
            <a:r>
              <a:rPr sz="3200" spc="-125" dirty="0"/>
              <a:t> </a:t>
            </a:r>
            <a:r>
              <a:rPr sz="3200" spc="-5" dirty="0"/>
              <a:t>Geçirme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3587358" y="2857500"/>
            <a:ext cx="2376170" cy="920750"/>
            <a:chOff x="3587358" y="2857500"/>
            <a:chExt cx="2376170" cy="920750"/>
          </a:xfrm>
        </p:grpSpPr>
        <p:sp>
          <p:nvSpPr>
            <p:cNvPr id="4" name="object 4"/>
            <p:cNvSpPr/>
            <p:nvPr/>
          </p:nvSpPr>
          <p:spPr>
            <a:xfrm>
              <a:off x="3593454" y="2863596"/>
              <a:ext cx="2362200" cy="914400"/>
            </a:xfrm>
            <a:custGeom>
              <a:avLst/>
              <a:gdLst/>
              <a:ahLst/>
              <a:cxnLst/>
              <a:rect l="l" t="t" r="r" b="b"/>
              <a:pathLst>
                <a:path w="2362200" h="914400">
                  <a:moveTo>
                    <a:pt x="0" y="0"/>
                  </a:moveTo>
                  <a:lnTo>
                    <a:pt x="0" y="914400"/>
                  </a:lnTo>
                  <a:lnTo>
                    <a:pt x="2362200" y="914400"/>
                  </a:lnTo>
                  <a:lnTo>
                    <a:pt x="236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FF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7358" y="2857500"/>
              <a:ext cx="2376170" cy="920750"/>
            </a:xfrm>
            <a:custGeom>
              <a:avLst/>
              <a:gdLst/>
              <a:ahLst/>
              <a:cxnLst/>
              <a:rect l="l" t="t" r="r" b="b"/>
              <a:pathLst>
                <a:path w="2376170" h="920750">
                  <a:moveTo>
                    <a:pt x="2375916" y="920496"/>
                  </a:moveTo>
                  <a:lnTo>
                    <a:pt x="2375916" y="0"/>
                  </a:lnTo>
                  <a:lnTo>
                    <a:pt x="0" y="0"/>
                  </a:lnTo>
                  <a:lnTo>
                    <a:pt x="0" y="920496"/>
                  </a:lnTo>
                  <a:lnTo>
                    <a:pt x="6096" y="920496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2362200" y="13716"/>
                  </a:lnTo>
                  <a:lnTo>
                    <a:pt x="2362200" y="6096"/>
                  </a:lnTo>
                  <a:lnTo>
                    <a:pt x="2368296" y="13716"/>
                  </a:lnTo>
                  <a:lnTo>
                    <a:pt x="2368296" y="920496"/>
                  </a:lnTo>
                  <a:lnTo>
                    <a:pt x="2375916" y="920496"/>
                  </a:lnTo>
                  <a:close/>
                </a:path>
                <a:path w="2376170" h="920750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2376170" h="920750">
                  <a:moveTo>
                    <a:pt x="13716" y="920496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920496"/>
                  </a:lnTo>
                  <a:lnTo>
                    <a:pt x="13716" y="920496"/>
                  </a:lnTo>
                  <a:close/>
                </a:path>
                <a:path w="2376170" h="920750">
                  <a:moveTo>
                    <a:pt x="2368296" y="13716"/>
                  </a:moveTo>
                  <a:lnTo>
                    <a:pt x="2362200" y="6096"/>
                  </a:lnTo>
                  <a:lnTo>
                    <a:pt x="2362200" y="13716"/>
                  </a:lnTo>
                  <a:lnTo>
                    <a:pt x="2368296" y="13716"/>
                  </a:lnTo>
                  <a:close/>
                </a:path>
                <a:path w="2376170" h="920750">
                  <a:moveTo>
                    <a:pt x="2368296" y="920496"/>
                  </a:moveTo>
                  <a:lnTo>
                    <a:pt x="2368296" y="13716"/>
                  </a:lnTo>
                  <a:lnTo>
                    <a:pt x="2362200" y="13716"/>
                  </a:lnTo>
                  <a:lnTo>
                    <a:pt x="2362200" y="920496"/>
                  </a:lnTo>
                  <a:lnTo>
                    <a:pt x="2368296" y="920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93455" y="2863596"/>
            <a:ext cx="2362200" cy="91440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586740" marR="579755" indent="4826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GÖZDEN  G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Ç</a:t>
            </a:r>
            <a:r>
              <a:rPr sz="2000" spc="-5" dirty="0">
                <a:latin typeface="Arial"/>
                <a:cs typeface="Arial"/>
              </a:rPr>
              <a:t>İ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21852" y="2254008"/>
            <a:ext cx="4953000" cy="1257300"/>
          </a:xfrm>
          <a:custGeom>
            <a:avLst/>
            <a:gdLst/>
            <a:ahLst/>
            <a:cxnLst/>
            <a:rect l="l" t="t" r="r" b="b"/>
            <a:pathLst>
              <a:path w="4953000" h="1257300">
                <a:moveTo>
                  <a:pt x="1371600" y="1219200"/>
                </a:moveTo>
                <a:lnTo>
                  <a:pt x="1295400" y="1181100"/>
                </a:lnTo>
                <a:lnTo>
                  <a:pt x="1295400" y="1213104"/>
                </a:lnTo>
                <a:lnTo>
                  <a:pt x="0" y="1213104"/>
                </a:lnTo>
                <a:lnTo>
                  <a:pt x="0" y="1226820"/>
                </a:lnTo>
                <a:lnTo>
                  <a:pt x="1295400" y="1226820"/>
                </a:lnTo>
                <a:lnTo>
                  <a:pt x="1295400" y="1257300"/>
                </a:lnTo>
                <a:lnTo>
                  <a:pt x="1309116" y="1250442"/>
                </a:lnTo>
                <a:lnTo>
                  <a:pt x="1371600" y="1219200"/>
                </a:lnTo>
                <a:close/>
              </a:path>
              <a:path w="4953000" h="1257300">
                <a:moveTo>
                  <a:pt x="2476500" y="533400"/>
                </a:moveTo>
                <a:lnTo>
                  <a:pt x="2446020" y="533400"/>
                </a:lnTo>
                <a:lnTo>
                  <a:pt x="2446020" y="0"/>
                </a:lnTo>
                <a:lnTo>
                  <a:pt x="2432304" y="0"/>
                </a:lnTo>
                <a:lnTo>
                  <a:pt x="2432304" y="533400"/>
                </a:lnTo>
                <a:lnTo>
                  <a:pt x="2400300" y="533400"/>
                </a:lnTo>
                <a:lnTo>
                  <a:pt x="2432304" y="597408"/>
                </a:lnTo>
                <a:lnTo>
                  <a:pt x="2438400" y="609600"/>
                </a:lnTo>
                <a:lnTo>
                  <a:pt x="2446020" y="594360"/>
                </a:lnTo>
                <a:lnTo>
                  <a:pt x="2476500" y="533400"/>
                </a:lnTo>
                <a:close/>
              </a:path>
              <a:path w="4953000" h="1257300">
                <a:moveTo>
                  <a:pt x="4953000" y="1219200"/>
                </a:moveTo>
                <a:lnTo>
                  <a:pt x="4876800" y="1181100"/>
                </a:lnTo>
                <a:lnTo>
                  <a:pt x="4876800" y="1213104"/>
                </a:lnTo>
                <a:lnTo>
                  <a:pt x="3733800" y="1213104"/>
                </a:lnTo>
                <a:lnTo>
                  <a:pt x="3733800" y="1226820"/>
                </a:lnTo>
                <a:lnTo>
                  <a:pt x="4876800" y="1226820"/>
                </a:lnTo>
                <a:lnTo>
                  <a:pt x="4876800" y="1257300"/>
                </a:lnTo>
                <a:lnTo>
                  <a:pt x="4890516" y="1250442"/>
                </a:lnTo>
                <a:lnTo>
                  <a:pt x="4953000" y="1219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15331" y="1883155"/>
            <a:ext cx="648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İ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0296" y="2965194"/>
            <a:ext cx="64960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925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Ürün  </a:t>
            </a:r>
            <a:r>
              <a:rPr sz="2000" spc="-5" dirty="0">
                <a:latin typeface="Arial"/>
                <a:cs typeface="Arial"/>
              </a:rPr>
              <a:t>veya 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üreç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6002" y="2965194"/>
            <a:ext cx="15773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Ürün </a:t>
            </a:r>
            <a:r>
              <a:rPr sz="2000" spc="-5" dirty="0">
                <a:latin typeface="Arial"/>
                <a:cs typeface="Arial"/>
              </a:rPr>
              <a:t>veya  </a:t>
            </a:r>
            <a:r>
              <a:rPr sz="2000" dirty="0">
                <a:latin typeface="Arial"/>
                <a:cs typeface="Arial"/>
              </a:rPr>
              <a:t>süreç kalitesi  hakkında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bilgi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12" name="object 12"/>
            <p:cNvSpPr/>
            <p:nvPr/>
          </p:nvSpPr>
          <p:spPr>
            <a:xfrm>
              <a:off x="774060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3" y="3428993"/>
                  </a:moveTo>
                  <a:lnTo>
                    <a:pt x="9143993" y="0"/>
                  </a:lnTo>
                  <a:lnTo>
                    <a:pt x="0" y="0"/>
                  </a:lnTo>
                  <a:lnTo>
                    <a:pt x="0" y="3428993"/>
                  </a:lnTo>
                  <a:lnTo>
                    <a:pt x="9143993" y="34289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3454" y="3777996"/>
              <a:ext cx="2362200" cy="381000"/>
            </a:xfrm>
            <a:custGeom>
              <a:avLst/>
              <a:gdLst/>
              <a:ahLst/>
              <a:cxnLst/>
              <a:rect l="l" t="t" r="r" b="b"/>
              <a:pathLst>
                <a:path w="2362200" h="381000">
                  <a:moveTo>
                    <a:pt x="23622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2362200" y="380999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98FF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7358" y="3777996"/>
              <a:ext cx="2376170" cy="388620"/>
            </a:xfrm>
            <a:custGeom>
              <a:avLst/>
              <a:gdLst/>
              <a:ahLst/>
              <a:cxnLst/>
              <a:rect l="l" t="t" r="r" b="b"/>
              <a:pathLst>
                <a:path w="2376170" h="388620">
                  <a:moveTo>
                    <a:pt x="13716" y="374903"/>
                  </a:moveTo>
                  <a:lnTo>
                    <a:pt x="13716" y="0"/>
                  </a:lnTo>
                  <a:lnTo>
                    <a:pt x="0" y="0"/>
                  </a:lnTo>
                  <a:lnTo>
                    <a:pt x="0" y="388619"/>
                  </a:lnTo>
                  <a:lnTo>
                    <a:pt x="6096" y="388619"/>
                  </a:lnTo>
                  <a:lnTo>
                    <a:pt x="6096" y="374903"/>
                  </a:lnTo>
                  <a:lnTo>
                    <a:pt x="13716" y="374903"/>
                  </a:lnTo>
                  <a:close/>
                </a:path>
                <a:path w="2376170" h="388620">
                  <a:moveTo>
                    <a:pt x="2368296" y="374903"/>
                  </a:moveTo>
                  <a:lnTo>
                    <a:pt x="6096" y="374903"/>
                  </a:lnTo>
                  <a:lnTo>
                    <a:pt x="13716" y="380999"/>
                  </a:lnTo>
                  <a:lnTo>
                    <a:pt x="13716" y="388619"/>
                  </a:lnTo>
                  <a:lnTo>
                    <a:pt x="2362200" y="388619"/>
                  </a:lnTo>
                  <a:lnTo>
                    <a:pt x="2362200" y="380999"/>
                  </a:lnTo>
                  <a:lnTo>
                    <a:pt x="2368296" y="374903"/>
                  </a:lnTo>
                  <a:close/>
                </a:path>
                <a:path w="2376170" h="388620">
                  <a:moveTo>
                    <a:pt x="13716" y="388619"/>
                  </a:moveTo>
                  <a:lnTo>
                    <a:pt x="13716" y="380999"/>
                  </a:lnTo>
                  <a:lnTo>
                    <a:pt x="6096" y="374903"/>
                  </a:lnTo>
                  <a:lnTo>
                    <a:pt x="6096" y="388619"/>
                  </a:lnTo>
                  <a:lnTo>
                    <a:pt x="13716" y="388619"/>
                  </a:lnTo>
                  <a:close/>
                </a:path>
                <a:path w="2376170" h="388620">
                  <a:moveTo>
                    <a:pt x="2375916" y="388619"/>
                  </a:moveTo>
                  <a:lnTo>
                    <a:pt x="2375916" y="0"/>
                  </a:lnTo>
                  <a:lnTo>
                    <a:pt x="2362200" y="0"/>
                  </a:lnTo>
                  <a:lnTo>
                    <a:pt x="2362200" y="374903"/>
                  </a:lnTo>
                  <a:lnTo>
                    <a:pt x="2368296" y="374903"/>
                  </a:lnTo>
                  <a:lnTo>
                    <a:pt x="2368296" y="388619"/>
                  </a:lnTo>
                  <a:lnTo>
                    <a:pt x="2375916" y="388619"/>
                  </a:lnTo>
                  <a:close/>
                </a:path>
                <a:path w="2376170" h="388620">
                  <a:moveTo>
                    <a:pt x="2368296" y="388619"/>
                  </a:moveTo>
                  <a:lnTo>
                    <a:pt x="2368296" y="374903"/>
                  </a:lnTo>
                  <a:lnTo>
                    <a:pt x="2362200" y="380999"/>
                  </a:lnTo>
                  <a:lnTo>
                    <a:pt x="2362200" y="388619"/>
                  </a:lnTo>
                  <a:lnTo>
                    <a:pt x="2368296" y="388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10004" y="4870194"/>
            <a:ext cx="7941309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IEEE Std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1028-2008: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IEEE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Standard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for Software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Reviews and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Audits  </a:t>
            </a:r>
            <a:r>
              <a:rPr sz="2000" i="1" dirty="0">
                <a:latin typeface="Arial"/>
                <a:cs typeface="Arial"/>
              </a:rPr>
              <a:t>“A process or </a:t>
            </a:r>
            <a:r>
              <a:rPr sz="2000" i="1" spc="-5" dirty="0">
                <a:latin typeface="Arial"/>
                <a:cs typeface="Arial"/>
              </a:rPr>
              <a:t>meeting </a:t>
            </a:r>
            <a:r>
              <a:rPr sz="2000" i="1" dirty="0">
                <a:latin typeface="Arial"/>
                <a:cs typeface="Arial"/>
              </a:rPr>
              <a:t>during which a software product, set of</a:t>
            </a:r>
            <a:r>
              <a:rPr sz="2000" i="1" spc="-35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software  products, or a software process </a:t>
            </a:r>
            <a:r>
              <a:rPr sz="2000" i="1" spc="-5" dirty="0">
                <a:latin typeface="Arial"/>
                <a:cs typeface="Arial"/>
              </a:rPr>
              <a:t>is </a:t>
            </a:r>
            <a:r>
              <a:rPr sz="2000" i="1" dirty="0">
                <a:latin typeface="Arial"/>
                <a:cs typeface="Arial"/>
              </a:rPr>
              <a:t>presented </a:t>
            </a:r>
            <a:r>
              <a:rPr sz="2000" i="1" spc="-5" dirty="0">
                <a:latin typeface="Arial"/>
                <a:cs typeface="Arial"/>
              </a:rPr>
              <a:t>to </a:t>
            </a:r>
            <a:r>
              <a:rPr sz="2000" i="1" dirty="0">
                <a:latin typeface="Arial"/>
                <a:cs typeface="Arial"/>
              </a:rPr>
              <a:t>project personnel,  managers, users, customers, user representatives, </a:t>
            </a:r>
            <a:r>
              <a:rPr sz="2000" i="1" spc="-5" dirty="0">
                <a:latin typeface="Arial"/>
                <a:cs typeface="Arial"/>
              </a:rPr>
              <a:t>auditors </a:t>
            </a:r>
            <a:r>
              <a:rPr sz="2000" i="1" dirty="0">
                <a:latin typeface="Arial"/>
                <a:cs typeface="Arial"/>
              </a:rPr>
              <a:t>or </a:t>
            </a:r>
            <a:r>
              <a:rPr sz="2000" i="1" spc="-5" dirty="0">
                <a:latin typeface="Arial"/>
                <a:cs typeface="Arial"/>
              </a:rPr>
              <a:t>other  interested parties for examination, comment </a:t>
            </a:r>
            <a:r>
              <a:rPr sz="2000" i="1" dirty="0">
                <a:latin typeface="Arial"/>
                <a:cs typeface="Arial"/>
              </a:rPr>
              <a:t>or</a:t>
            </a:r>
            <a:r>
              <a:rPr sz="2000" i="1" spc="-12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approval.”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12089" y="6790643"/>
            <a:ext cx="146685" cy="1689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857503"/>
            <a:ext cx="48526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Neden </a:t>
            </a:r>
            <a:r>
              <a:rPr sz="3200" dirty="0"/>
              <a:t>Gözden</a:t>
            </a:r>
            <a:r>
              <a:rPr sz="3200" spc="-130" dirty="0"/>
              <a:t> </a:t>
            </a:r>
            <a:r>
              <a:rPr sz="3200" spc="-5" dirty="0"/>
              <a:t>Geçirme?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74060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3" y="3428993"/>
                </a:moveTo>
                <a:lnTo>
                  <a:pt x="9143993" y="0"/>
                </a:lnTo>
                <a:lnTo>
                  <a:pt x="0" y="0"/>
                </a:lnTo>
                <a:lnTo>
                  <a:pt x="0" y="3428993"/>
                </a:lnTo>
                <a:lnTo>
                  <a:pt x="9143993" y="3428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3800" y="1822195"/>
            <a:ext cx="6561455" cy="3561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Ürününün </a:t>
            </a:r>
            <a:r>
              <a:rPr sz="2000" spc="-5" dirty="0">
                <a:latin typeface="Arial"/>
                <a:cs typeface="Arial"/>
              </a:rPr>
              <a:t>veya </a:t>
            </a:r>
            <a:r>
              <a:rPr sz="2000" dirty="0">
                <a:latin typeface="Arial"/>
                <a:cs typeface="Arial"/>
              </a:rPr>
              <a:t>sürecin </a:t>
            </a:r>
            <a:r>
              <a:rPr sz="2000" spc="-5" dirty="0">
                <a:latin typeface="Arial"/>
                <a:cs typeface="Arial"/>
              </a:rPr>
              <a:t>farklı bakış açılarıyla sistematik  </a:t>
            </a:r>
            <a:r>
              <a:rPr sz="2000" dirty="0">
                <a:latin typeface="Arial"/>
                <a:cs typeface="Arial"/>
              </a:rPr>
              <a:t>olarak değerlendirilmesini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sağlar.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20065"/>
              </a:buClr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Proje </a:t>
            </a:r>
            <a:r>
              <a:rPr sz="2000" dirty="0">
                <a:latin typeface="Arial"/>
                <a:cs typeface="Arial"/>
              </a:rPr>
              <a:t>zamanlamasını </a:t>
            </a:r>
            <a:r>
              <a:rPr sz="2000" spc="-5" dirty="0">
                <a:latin typeface="Arial"/>
                <a:cs typeface="Arial"/>
              </a:rPr>
              <a:t>ve maliyetini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iyileştirir.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20065"/>
              </a:buClr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Test </a:t>
            </a:r>
            <a:r>
              <a:rPr sz="2000" spc="-5" dirty="0">
                <a:latin typeface="Arial"/>
                <a:cs typeface="Arial"/>
              </a:rPr>
              <a:t>etkinliğini </a:t>
            </a:r>
            <a:r>
              <a:rPr sz="2000" dirty="0">
                <a:latin typeface="Arial"/>
                <a:cs typeface="Arial"/>
              </a:rPr>
              <a:t>destekler </a:t>
            </a:r>
            <a:r>
              <a:rPr sz="2000" spc="-5" dirty="0">
                <a:latin typeface="Arial"/>
                <a:cs typeface="Arial"/>
              </a:rPr>
              <a:t>ve maliyetini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düşürür.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20065"/>
              </a:buClr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Yatırım </a:t>
            </a:r>
            <a:r>
              <a:rPr sz="2000" dirty="0">
                <a:latin typeface="Arial"/>
                <a:cs typeface="Arial"/>
              </a:rPr>
              <a:t>geri dönüşü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yüksektir.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20065"/>
              </a:buClr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320065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Bir </a:t>
            </a:r>
            <a:r>
              <a:rPr sz="2000" dirty="0">
                <a:latin typeface="Arial"/>
                <a:cs typeface="Arial"/>
              </a:rPr>
              <a:t>çeşit </a:t>
            </a:r>
            <a:r>
              <a:rPr sz="2000" spc="-5" dirty="0">
                <a:latin typeface="Arial"/>
                <a:cs typeface="Arial"/>
              </a:rPr>
              <a:t>eğitim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yöntemidir.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12089" y="6790643"/>
            <a:ext cx="146685" cy="1689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800" y="857503"/>
            <a:ext cx="46285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Gözden </a:t>
            </a:r>
            <a:r>
              <a:rPr sz="3200" spc="-5" dirty="0"/>
              <a:t>Geçirme</a:t>
            </a:r>
            <a:r>
              <a:rPr sz="3200" spc="-120" dirty="0"/>
              <a:t> </a:t>
            </a:r>
            <a:r>
              <a:rPr sz="3200" spc="-5" dirty="0"/>
              <a:t>Türleri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9412089" y="6790643"/>
            <a:ext cx="146685" cy="1689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800" y="1557557"/>
            <a:ext cx="7686040" cy="2496185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20"/>
              </a:spcBef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IEEE Std 1028-2008 beş tür gözden geçirme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tanımlar:</a:t>
            </a:r>
            <a:endParaRPr sz="24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77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Management reviews </a:t>
            </a:r>
            <a:r>
              <a:rPr sz="2000" spc="-5" dirty="0">
                <a:latin typeface="Arial"/>
                <a:cs typeface="Arial"/>
              </a:rPr>
              <a:t>(“yönetim </a:t>
            </a:r>
            <a:r>
              <a:rPr sz="2000" dirty="0">
                <a:latin typeface="Arial"/>
                <a:cs typeface="Arial"/>
              </a:rPr>
              <a:t>gözden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geçirme”)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72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Technical reviews (“teknik gözden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geçirme”)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72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Inspections </a:t>
            </a:r>
            <a:r>
              <a:rPr sz="2000" spc="-5" dirty="0">
                <a:latin typeface="Arial"/>
                <a:cs typeface="Arial"/>
              </a:rPr>
              <a:t>(“detaylı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inceleme”)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72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spc="-5" dirty="0">
                <a:latin typeface="Arial"/>
                <a:cs typeface="Arial"/>
              </a:rPr>
              <a:t>Walkthroughs </a:t>
            </a:r>
            <a:r>
              <a:rPr sz="2000" dirty="0">
                <a:latin typeface="Arial"/>
                <a:cs typeface="Arial"/>
              </a:rPr>
              <a:t>(“genel gözden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geçirme”)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72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spc="-5" dirty="0">
                <a:latin typeface="Arial"/>
                <a:cs typeface="Arial"/>
              </a:rPr>
              <a:t>Audits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(“denetleme”)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8188" y="842257"/>
            <a:ext cx="70453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85" dirty="0"/>
              <a:t>E</a:t>
            </a:r>
            <a:r>
              <a:rPr sz="3200" b="0" spc="85" dirty="0">
                <a:latin typeface="Arial"/>
                <a:cs typeface="Arial"/>
              </a:rPr>
              <a:t>ş </a:t>
            </a:r>
            <a:r>
              <a:rPr sz="3200" dirty="0"/>
              <a:t>Gözden </a:t>
            </a:r>
            <a:r>
              <a:rPr sz="3200" spc="-5" dirty="0"/>
              <a:t>Geçirme (“Peer</a:t>
            </a:r>
            <a:r>
              <a:rPr sz="3200" spc="-190" dirty="0"/>
              <a:t> </a:t>
            </a:r>
            <a:r>
              <a:rPr sz="3200" spc="-5" dirty="0"/>
              <a:t>Review”)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12089" y="6790643"/>
            <a:ext cx="146685" cy="1689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2088" y="1679085"/>
            <a:ext cx="7590790" cy="30378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Diğer bir tür gözden geçirme; eş gözden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geçirmedir.</a:t>
            </a:r>
            <a:endParaRPr sz="24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spc="-5" dirty="0">
                <a:latin typeface="Arial"/>
                <a:cs typeface="Arial"/>
              </a:rPr>
              <a:t>Yetkin bir </a:t>
            </a:r>
            <a:r>
              <a:rPr sz="2000" dirty="0">
                <a:latin typeface="Arial"/>
                <a:cs typeface="Arial"/>
              </a:rPr>
              <a:t>kişi ürünü/dokümanı gözden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geçirir.</a:t>
            </a:r>
            <a:endParaRPr sz="2000">
              <a:latin typeface="Arial"/>
              <a:cs typeface="Arial"/>
            </a:endParaRPr>
          </a:p>
          <a:p>
            <a:pPr marL="704215" lvl="1" indent="-347980">
              <a:lnSpc>
                <a:spcPct val="100000"/>
              </a:lnSpc>
              <a:spcBef>
                <a:spcPts val="480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Amaç, </a:t>
            </a:r>
            <a:r>
              <a:rPr sz="2000" spc="-5" dirty="0">
                <a:latin typeface="Arial"/>
                <a:cs typeface="Arial"/>
              </a:rPr>
              <a:t>maliyeti </a:t>
            </a:r>
            <a:r>
              <a:rPr sz="2000" dirty="0">
                <a:latin typeface="Arial"/>
                <a:cs typeface="Arial"/>
              </a:rPr>
              <a:t>büyümeden </a:t>
            </a:r>
            <a:r>
              <a:rPr sz="2000" spc="-5" dirty="0">
                <a:latin typeface="Arial"/>
                <a:cs typeface="Arial"/>
              </a:rPr>
              <a:t>hataları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yakalamaktır.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659999"/>
              </a:buClr>
              <a:buFont typeface="Arial"/>
              <a:buChar char="•"/>
            </a:pPr>
            <a:endParaRPr sz="3000">
              <a:latin typeface="Arial"/>
              <a:cs typeface="Arial"/>
            </a:endParaRPr>
          </a:p>
          <a:p>
            <a:pPr marL="355600" marR="1043305" indent="-342900">
              <a:lnSpc>
                <a:spcPct val="100000"/>
              </a:lnSpc>
              <a:buClr>
                <a:srgbClr val="320065"/>
              </a:buClr>
              <a:buSzPct val="6875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Eş gözden geçirme; analiz </a:t>
            </a:r>
            <a:r>
              <a:rPr sz="2400" spc="-10" dirty="0">
                <a:latin typeface="Arial"/>
                <a:cs typeface="Arial"/>
              </a:rPr>
              <a:t>dokümanı, </a:t>
            </a:r>
            <a:r>
              <a:rPr sz="2400" spc="-5" dirty="0">
                <a:latin typeface="Arial"/>
                <a:cs typeface="Arial"/>
              </a:rPr>
              <a:t>tasarım  </a:t>
            </a:r>
            <a:r>
              <a:rPr sz="2400" spc="-10" dirty="0">
                <a:latin typeface="Arial"/>
                <a:cs typeface="Arial"/>
              </a:rPr>
              <a:t>dokümanı, </a:t>
            </a:r>
            <a:r>
              <a:rPr sz="2400" spc="-5" dirty="0">
                <a:latin typeface="Arial"/>
                <a:cs typeface="Arial"/>
              </a:rPr>
              <a:t>kod, vb. için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uygulanabilir.</a:t>
            </a:r>
            <a:endParaRPr sz="2400">
              <a:latin typeface="Arial"/>
              <a:cs typeface="Arial"/>
            </a:endParaRPr>
          </a:p>
          <a:p>
            <a:pPr marL="704215" marR="5080" lvl="1" indent="-347980">
              <a:lnSpc>
                <a:spcPct val="100000"/>
              </a:lnSpc>
              <a:spcBef>
                <a:spcPts val="484"/>
              </a:spcBef>
              <a:buClr>
                <a:srgbClr val="659999"/>
              </a:buClr>
              <a:buSzPct val="70000"/>
              <a:buChar char="•"/>
              <a:tabLst>
                <a:tab pos="704215" algn="l"/>
                <a:tab pos="704850" algn="l"/>
              </a:tabLst>
            </a:pPr>
            <a:r>
              <a:rPr sz="2000" dirty="0">
                <a:latin typeface="Arial"/>
                <a:cs typeface="Arial"/>
              </a:rPr>
              <a:t>Önce ekip içinde eş gözden geçirme, sonra diğer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paydaşlarla  </a:t>
            </a:r>
            <a:r>
              <a:rPr sz="2000" spc="-5" dirty="0">
                <a:latin typeface="Arial"/>
                <a:cs typeface="Arial"/>
              </a:rPr>
              <a:t>birlikte </a:t>
            </a:r>
            <a:r>
              <a:rPr sz="2000" dirty="0">
                <a:latin typeface="Arial"/>
                <a:cs typeface="Arial"/>
              </a:rPr>
              <a:t>genel gözden gözden geçirme de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planlanabilir.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D9CE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3417</Words>
  <Application>Microsoft Office PowerPoint</Application>
  <PresentationFormat>Özel</PresentationFormat>
  <Paragraphs>777</Paragraphs>
  <Slides>56</Slides>
  <Notes>37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56</vt:i4>
      </vt:variant>
    </vt:vector>
  </HeadingPairs>
  <TitlesOfParts>
    <vt:vector size="60" baseType="lpstr">
      <vt:lpstr>Arial</vt:lpstr>
      <vt:lpstr>Calibri</vt:lpstr>
      <vt:lpstr>Times New Roman</vt:lpstr>
      <vt:lpstr>Office Theme</vt:lpstr>
      <vt:lpstr>Yazılım Gözden Geçirme ve  Yazılım Test</vt:lpstr>
      <vt:lpstr>İçerik</vt:lpstr>
      <vt:lpstr>Yazılım Kalite Güvence</vt:lpstr>
      <vt:lpstr>Yazılım Kalite Güvence Öğeleri</vt:lpstr>
      <vt:lpstr>Yazılım Kalite Güvence: Yöntemler</vt:lpstr>
      <vt:lpstr>Gözden Geçirme</vt:lpstr>
      <vt:lpstr>Neden Gözden Geçirme?</vt:lpstr>
      <vt:lpstr>Gözden Geçirme Türleri</vt:lpstr>
      <vt:lpstr>Eş Gözden Geçirme (“Peer Review”)</vt:lpstr>
      <vt:lpstr>ISO/IEC 12207 Yazılım Gözden Geçirme Süreci</vt:lpstr>
      <vt:lpstr>Yazılım Gözden Geçirme Süreci (7.2.6)</vt:lpstr>
      <vt:lpstr>Yazılım Gözden Geçirme Süreci – Etkinlikler ve Görevler</vt:lpstr>
      <vt:lpstr>Yazılım Gözden Geçirme Süreci – Etkinlikler ve Görevler ( .. devamı )</vt:lpstr>
      <vt:lpstr>Gözden Geçirme Süreci</vt:lpstr>
      <vt:lpstr>Gözden Geçirme Süreci</vt:lpstr>
      <vt:lpstr>Gözden Geçirme Süreci</vt:lpstr>
      <vt:lpstr>Gözden Geçirme Kontrol Listeleri</vt:lpstr>
      <vt:lpstr>Yazılım Gereksinimleri Tanımı Belgesi  Örnek Kontrol Listesi</vt:lpstr>
      <vt:lpstr>Yazılım Tasarım Belgesi  Örnek Kontrol Listesi</vt:lpstr>
      <vt:lpstr>Gözden Geçirme İçin Genel Kriterler</vt:lpstr>
      <vt:lpstr>Ödev-5: Gözden Geçirme</vt:lpstr>
      <vt:lpstr>Yazılım Test</vt:lpstr>
      <vt:lpstr>Yazılım Kalite Güvence: Yöntemler</vt:lpstr>
      <vt:lpstr>Test – Tekrar Ziyaret</vt:lpstr>
      <vt:lpstr>Test: Amaç ve Kapsam</vt:lpstr>
      <vt:lpstr>Test Edilecek Sistem</vt:lpstr>
      <vt:lpstr>Test Türleri - 1</vt:lpstr>
      <vt:lpstr>Test Türleri - 2</vt:lpstr>
      <vt:lpstr>Test Teknikleri - 1</vt:lpstr>
      <vt:lpstr>Test Teknikleri - 2</vt:lpstr>
      <vt:lpstr>Kara-Kutu / Beyaz-Kutu Test</vt:lpstr>
      <vt:lpstr>Eş Değerlere Bölme (Kara Kutu): Örnek</vt:lpstr>
      <vt:lpstr>Karar Tablosu (Kara Kutu): Örnek</vt:lpstr>
      <vt:lpstr>Kontrol Akışı (Beyaz Kutu): Örnek</vt:lpstr>
      <vt:lpstr>Uç Değerler (Kara Kutu): Örnek</vt:lpstr>
      <vt:lpstr>Örnek: Belgelenmiş Özelliklere Göre Test  (ATM - Para Çekme)</vt:lpstr>
      <vt:lpstr>Gereksinimler ve Test</vt:lpstr>
      <vt:lpstr>Yazılım Yaşam Döngüsü Boyunca Test</vt:lpstr>
      <vt:lpstr>Test Seviyeleri</vt:lpstr>
      <vt:lpstr>“V” Yaşam Döngüsü Modeli</vt:lpstr>
      <vt:lpstr>Yazılım Geliştirme ve Test - 1</vt:lpstr>
      <vt:lpstr>Yazılım Geliştirme ve Test - 2</vt:lpstr>
      <vt:lpstr>Test Otomasyonu</vt:lpstr>
      <vt:lpstr>Test Süreci</vt:lpstr>
      <vt:lpstr>Yazılım Test Süreci [Sommerville]</vt:lpstr>
      <vt:lpstr>Test Stratejisi</vt:lpstr>
      <vt:lpstr>(1) Test Planlama</vt:lpstr>
      <vt:lpstr>(2) Test Tasarımı</vt:lpstr>
      <vt:lpstr>Test Tasarım Dokümanı: Örnek</vt:lpstr>
      <vt:lpstr>Test Senaryosu: Örnek</vt:lpstr>
      <vt:lpstr>(3) Test Ortamının ve Test Verilerinin  Hazırlanması</vt:lpstr>
      <vt:lpstr>(4,5) Testlerin Yapılması ve Sonuçların  Raporlanması</vt:lpstr>
      <vt:lpstr>Test Tasarım Raporu: Use-Case Esaslı Test İçin Örnek</vt:lpstr>
      <vt:lpstr>Test Tasarım Raporu:  Kullanıcı Arayüzü İçin Örnek</vt:lpstr>
      <vt:lpstr>(6) Testlerin Doğrulanması</vt:lpstr>
      <vt:lpstr>Test Belgeleri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BBS-651-DN10 [Uyumluluk Modu]</dc:title>
  <dc:creator>sony</dc:creator>
  <cp:lastModifiedBy>CASPER</cp:lastModifiedBy>
  <cp:revision>24</cp:revision>
  <dcterms:created xsi:type="dcterms:W3CDTF">2020-02-24T14:23:20Z</dcterms:created>
  <dcterms:modified xsi:type="dcterms:W3CDTF">2025-05-14T11:17:54Z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2010-12-22T00:00:00Z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2020-02-24T00:00:00Z</vt:filetime>
  </property>
</Properties>
</file>