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Nunito" pitchFamily="2" charset="-94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725846-2135-4D85-92EC-9E17ABE6483E}">
  <a:tblStyle styleId="{65725846-2135-4D85-92EC-9E17ABE648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c22caed9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c22caed9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c22caed9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c22caed9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c22caed9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c22caed9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c22caed9f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c22caed9f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c22caed9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c22caed9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c22caed9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c22caed9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c22caed9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c22caed9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c22caed9f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c22caed9f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914600" y="776425"/>
            <a:ext cx="5314800" cy="21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Resume Ranker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500"/>
              <a:t>Yapay Zeka Destekli CV Değerlendirme ve İşe Alım Otomasyon Sistemi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671250" y="2997325"/>
            <a:ext cx="7801500" cy="13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032290008 - Murat Berk Yetiştirir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032290024 - Yiğit Özdemir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t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032290157 - Mehmet Halim Baş</a:t>
            </a:r>
            <a:endParaRPr sz="221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1201750" y="850725"/>
            <a:ext cx="6066300" cy="14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4400"/>
              <a:t>Bizi Dinlediğiniz İçin</a:t>
            </a:r>
            <a:endParaRPr sz="440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4400"/>
              <a:t>	Teşekkür Ederiz…</a:t>
            </a:r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1406550" y="3091075"/>
            <a:ext cx="6330900" cy="12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032290008 - Murat Berk Yetiştirir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032290024 - Yiğit Özdemir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032290157 - Mehmet Halim Baş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DAE2A9-0D19-1394-E3CA-C142E85B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İçerik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261889E-A616-E4FA-6537-B31AA1540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450181"/>
            <a:ext cx="7505700" cy="2988544"/>
          </a:xfrm>
        </p:spPr>
        <p:txBody>
          <a:bodyPr/>
          <a:lstStyle/>
          <a:p>
            <a:r>
              <a:rPr lang="tr-TR" sz="2400" dirty="0"/>
              <a:t>USE CASE Diyagramı</a:t>
            </a:r>
          </a:p>
          <a:p>
            <a:r>
              <a:rPr lang="tr-TR" sz="2400" dirty="0"/>
              <a:t>CLASS Diyagramı</a:t>
            </a:r>
          </a:p>
          <a:p>
            <a:r>
              <a:rPr lang="tr-TR" sz="2400" dirty="0" err="1"/>
              <a:t>Use</a:t>
            </a:r>
            <a:r>
              <a:rPr lang="tr-TR" sz="2400" dirty="0"/>
              <a:t> CASE Açıklamaları</a:t>
            </a:r>
          </a:p>
          <a:p>
            <a:r>
              <a:rPr lang="tr-TR" sz="2400" dirty="0"/>
              <a:t>Gereksinim İzlenebilirlik Matrisi</a:t>
            </a:r>
          </a:p>
          <a:p>
            <a:r>
              <a:rPr lang="tr-TR" sz="2400" dirty="0"/>
              <a:t>Gereksinim Diyagramı</a:t>
            </a:r>
          </a:p>
          <a:p>
            <a:r>
              <a:rPr lang="tr-TR" sz="2400" dirty="0"/>
              <a:t>Veri Sözlüğü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5096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318950" y="367150"/>
            <a:ext cx="83391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/>
              <a:t>UML Kullanım Durumu (Use Case) Diyagramı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0" y="1004775"/>
            <a:ext cx="8957399" cy="406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262575" y="2504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UML Sınıf Diyagramı (Class Diagram)</a:t>
            </a:r>
            <a:endParaRPr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9127F6E-B968-A857-FC6F-AABBB11BC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455" y="727700"/>
            <a:ext cx="6843089" cy="41017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270650" y="2601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dirty="0"/>
              <a:t>Use Case Açıklamaları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dirty="0"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270650" y="1258250"/>
            <a:ext cx="8520600" cy="3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tr" sz="2000"/>
              <a:t>CV Yükleme (Aday)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r" sz="2000"/>
              <a:t>Aktör: Aday (Candidate)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r" sz="2000"/>
              <a:t>Amaç: Adayın sistem üzerinde CV’sini yüklemesi.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r" sz="2000"/>
              <a:t>Önkoşul: Adayın sisteme giriş yapmış olması gerekir.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tr" sz="2000"/>
              <a:t>Senaryo: Aday, “CV Yükle” butonuna tıklar. Sistem, geçerli dosya formatlarını kontrol eder. CV sisteme yüklenir ve NLP modülü tarafından analiz edilmek üzere sıraya alınır. Sistem, yüklemenin başarılı olduğunu gösteren bir mesaj verir.</a:t>
            </a:r>
            <a:endParaRPr sz="20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311700" y="26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dirty="0"/>
              <a:t>Use Case Açıklamaları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dirty="0"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>
            <a:off x="311700" y="837950"/>
            <a:ext cx="8520600" cy="41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 startAt="2"/>
            </a:pPr>
            <a:r>
              <a:rPr lang="tr" sz="1700"/>
              <a:t>Kriter Belirleme (İşveren)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Aktör: İşveren (Employer)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Amaç: İş ilanına göre gerekli kriterlerin belirlenmesi ve ağırlıklandırılması.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Senaryo:İşveren, yeni iş ilanı oluştururken deneyim, beceri, eğitim gibi kriterleri belirler.Her bir kriter için ağırlık değeri girer.Sistem, bu bilgileri doğrular ve ilanla ilişkilendirir.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 startAt="2"/>
            </a:pPr>
            <a:r>
              <a:rPr lang="tr" sz="1700"/>
              <a:t>CV Analizi ve Puanlama (Sistem)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Aktör: Sistem (AI / Evaluation Engine)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Amaç: CV’yi iş ilanı kriterlerine göre analiz etmek ve puanlamak.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/>
              <a:t>Senaryo:CV, sistem tarafından analiz edilir (NLP kullanılarak).Belirlenen kriterlere göre uygunluk skoru hesaplanır. Puan sonuçları veritabanına kaydedilir ve hem aday hem işverene bildirilir.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311700" y="195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/>
              <a:t>Gereksinim İzlenebilirlik Matrisi</a:t>
            </a:r>
            <a:endParaRPr/>
          </a:p>
        </p:txBody>
      </p:sp>
      <p:graphicFrame>
        <p:nvGraphicFramePr>
          <p:cNvPr id="161" name="Google Shape;161;p18"/>
          <p:cNvGraphicFramePr/>
          <p:nvPr/>
        </p:nvGraphicFramePr>
        <p:xfrm>
          <a:off x="962475" y="822450"/>
          <a:ext cx="7219050" cy="4174015"/>
        </p:xfrm>
        <a:graphic>
          <a:graphicData uri="http://schemas.openxmlformats.org/drawingml/2006/table">
            <a:tbl>
              <a:tblPr>
                <a:noFill/>
                <a:tableStyleId>{65725846-2135-4D85-92EC-9E17ABE6483E}</a:tableStyleId>
              </a:tblPr>
              <a:tblGrid>
                <a:gridCol w="240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No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Fonksiyonel Gereksinim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Kullanım Durumu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FR1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Adayların sisteme CV yükleyebilmesi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CV Yükleme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FR2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İşverenlerin iş ilanı oluşturabilmesi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İş İlanı Girişi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FR3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İşverenin kriter belirleyebilmesi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Kriter Belirleme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FR4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CV'lerin AI tarafından analiz edilip puanlanması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CV Analizi ve Puanlama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FR5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Adaylara geri bildirim sağlanması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Geri Bildirim Al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FR6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İşverenin raporları görüntüleyebilmesi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Raporları Görüntüle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FR7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Sistem, LinkedIn veya ATS API entegrasyonlarını destekler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sz="1200">
                          <a:solidFill>
                            <a:schemeClr val="dk2"/>
                          </a:solidFill>
                        </a:rPr>
                        <a:t>Veri Entegrasyonları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274025" y="255050"/>
            <a:ext cx="82860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/>
              <a:t>Gereksinim Diyagramı (Requirements Diagram)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075" y="1017725"/>
            <a:ext cx="6227850" cy="39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353950" y="179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/>
              <a:t>Veri Sözlüğü (Data Dictionary)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738" y="751725"/>
            <a:ext cx="2946525" cy="41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345</Words>
  <Application>Microsoft Office PowerPoint</Application>
  <PresentationFormat>Ekran Gösterisi (16:9)</PresentationFormat>
  <Paragraphs>62</Paragraphs>
  <Slides>10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Nunito</vt:lpstr>
      <vt:lpstr>Calibri</vt:lpstr>
      <vt:lpstr>Arial</vt:lpstr>
      <vt:lpstr>Shift</vt:lpstr>
      <vt:lpstr>Resume Ranker Yapay Zeka Destekli CV Değerlendirme ve İşe Alım Otomasyon Sistemi</vt:lpstr>
      <vt:lpstr>İçerik</vt:lpstr>
      <vt:lpstr>UML Kullanım Durumu (Use Case) Diyagramı</vt:lpstr>
      <vt:lpstr>UML Sınıf Diyagramı (Class Diagram)</vt:lpstr>
      <vt:lpstr>Use Case Açıklamaları  </vt:lpstr>
      <vt:lpstr>Use Case Açıklamaları   </vt:lpstr>
      <vt:lpstr>Gereksinim İzlenebilirlik Matrisi</vt:lpstr>
      <vt:lpstr>Gereksinim Diyagramı (Requirements Diagram)</vt:lpstr>
      <vt:lpstr>Veri Sözlüğü (Data Dictionary)</vt:lpstr>
      <vt:lpstr>Bizi Dinlediğiniz İçin  Teşekkür Ederiz…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Murat Berk Yetiştirir</cp:lastModifiedBy>
  <cp:revision>3</cp:revision>
  <dcterms:modified xsi:type="dcterms:W3CDTF">2025-05-21T11:28:10Z</dcterms:modified>
</cp:coreProperties>
</file>