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96" r:id="rId4"/>
    <p:sldId id="297" r:id="rId5"/>
    <p:sldId id="314" r:id="rId6"/>
    <p:sldId id="316" r:id="rId7"/>
    <p:sldId id="319" r:id="rId8"/>
    <p:sldId id="320" r:id="rId9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33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062BD-8B9B-461F-A40A-A28C75CBABAF}" type="datetimeFigureOut">
              <a:rPr lang="tr-TR" smtClean="0"/>
              <a:t>19.11.2024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5B8C4-4518-4FE1-A085-A797BDEB5F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187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5B8C4-4518-4FE1-A085-A797BDEB5F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9412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5B8C4-4518-4FE1-A085-A797BDEB5F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012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5B8C4-4518-4FE1-A085-A797BDEB5F4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8142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F5B8C4-4518-4FE1-A085-A797BDEB5F48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3447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F2F2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3654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22148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8956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-6350" y="209930"/>
            <a:ext cx="9156700" cy="6654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  <a:path w="3679190"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6C6C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649723" y="0"/>
            <a:ext cx="3505200" cy="2291080"/>
          </a:xfrm>
          <a:custGeom>
            <a:avLst/>
            <a:gdLst/>
            <a:ahLst/>
            <a:cxnLst/>
            <a:rect l="l" t="t" r="r" b="b"/>
            <a:pathLst>
              <a:path w="3505200" h="2291080">
                <a:moveTo>
                  <a:pt x="0" y="2290572"/>
                </a:moveTo>
                <a:lnTo>
                  <a:pt x="3505200" y="2290572"/>
                </a:lnTo>
                <a:lnTo>
                  <a:pt x="3505200" y="0"/>
                </a:lnTo>
                <a:lnTo>
                  <a:pt x="0" y="0"/>
                </a:lnTo>
                <a:lnTo>
                  <a:pt x="0" y="2290572"/>
                </a:lnTo>
                <a:close/>
              </a:path>
            </a:pathLst>
          </a:custGeom>
          <a:solidFill>
            <a:srgbClr val="7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651247" y="6088379"/>
            <a:ext cx="3505200" cy="82550"/>
          </a:xfrm>
          <a:custGeom>
            <a:avLst/>
            <a:gdLst/>
            <a:ahLst/>
            <a:cxnLst/>
            <a:rect l="l" t="t" r="r" b="b"/>
            <a:pathLst>
              <a:path w="3505200" h="82550">
                <a:moveTo>
                  <a:pt x="3505200" y="0"/>
                </a:moveTo>
                <a:lnTo>
                  <a:pt x="0" y="0"/>
                </a:lnTo>
                <a:lnTo>
                  <a:pt x="0" y="82296"/>
                </a:lnTo>
                <a:lnTo>
                  <a:pt x="3505200" y="82296"/>
                </a:lnTo>
                <a:lnTo>
                  <a:pt x="3505200" y="0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3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532" y="3486378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74"/>
                </a:moveTo>
                <a:lnTo>
                  <a:pt x="44905" y="2667271"/>
                </a:lnTo>
                <a:lnTo>
                  <a:pt x="89843" y="2669961"/>
                </a:lnTo>
                <a:lnTo>
                  <a:pt x="134845" y="2672637"/>
                </a:lnTo>
                <a:lnTo>
                  <a:pt x="179944" y="2675292"/>
                </a:lnTo>
                <a:lnTo>
                  <a:pt x="225172" y="2677919"/>
                </a:lnTo>
                <a:lnTo>
                  <a:pt x="270560" y="2680512"/>
                </a:lnTo>
                <a:lnTo>
                  <a:pt x="316143" y="2683063"/>
                </a:lnTo>
                <a:lnTo>
                  <a:pt x="361950" y="2685565"/>
                </a:lnTo>
                <a:lnTo>
                  <a:pt x="408016" y="2688012"/>
                </a:lnTo>
                <a:lnTo>
                  <a:pt x="454371" y="2690397"/>
                </a:lnTo>
                <a:lnTo>
                  <a:pt x="501049" y="2692711"/>
                </a:lnTo>
                <a:lnTo>
                  <a:pt x="548082" y="2694950"/>
                </a:lnTo>
                <a:lnTo>
                  <a:pt x="595501" y="2697105"/>
                </a:lnTo>
                <a:lnTo>
                  <a:pt x="643339" y="2699171"/>
                </a:lnTo>
                <a:lnTo>
                  <a:pt x="691629" y="2701138"/>
                </a:lnTo>
                <a:lnTo>
                  <a:pt x="740401" y="2703002"/>
                </a:lnTo>
                <a:lnTo>
                  <a:pt x="789690" y="2704755"/>
                </a:lnTo>
                <a:lnTo>
                  <a:pt x="839527" y="2706390"/>
                </a:lnTo>
                <a:lnTo>
                  <a:pt x="889943" y="2707900"/>
                </a:lnTo>
                <a:lnTo>
                  <a:pt x="940972" y="2709279"/>
                </a:lnTo>
                <a:lnTo>
                  <a:pt x="992646" y="2710518"/>
                </a:lnTo>
                <a:lnTo>
                  <a:pt x="1044997" y="2711612"/>
                </a:lnTo>
                <a:lnTo>
                  <a:pt x="1098057" y="2712553"/>
                </a:lnTo>
                <a:lnTo>
                  <a:pt x="1151858" y="2713335"/>
                </a:lnTo>
                <a:lnTo>
                  <a:pt x="1206433" y="2713950"/>
                </a:lnTo>
                <a:lnTo>
                  <a:pt x="1261813" y="2714392"/>
                </a:lnTo>
                <a:lnTo>
                  <a:pt x="1318032" y="2714653"/>
                </a:lnTo>
                <a:lnTo>
                  <a:pt x="1375121" y="2714727"/>
                </a:lnTo>
                <a:lnTo>
                  <a:pt x="1433112" y="2714607"/>
                </a:lnTo>
                <a:lnTo>
                  <a:pt x="1492039" y="2714286"/>
                </a:lnTo>
                <a:lnTo>
                  <a:pt x="1551932" y="2713757"/>
                </a:lnTo>
                <a:lnTo>
                  <a:pt x="1612824" y="2713013"/>
                </a:lnTo>
                <a:lnTo>
                  <a:pt x="1674749" y="2712047"/>
                </a:lnTo>
                <a:lnTo>
                  <a:pt x="1717877" y="2711302"/>
                </a:lnTo>
                <a:lnTo>
                  <a:pt x="1761409" y="2710548"/>
                </a:lnTo>
                <a:lnTo>
                  <a:pt x="1805340" y="2709780"/>
                </a:lnTo>
                <a:lnTo>
                  <a:pt x="1849664" y="2708995"/>
                </a:lnTo>
                <a:lnTo>
                  <a:pt x="1894378" y="2708188"/>
                </a:lnTo>
                <a:lnTo>
                  <a:pt x="1939476" y="2707355"/>
                </a:lnTo>
                <a:lnTo>
                  <a:pt x="1984955" y="2706491"/>
                </a:lnTo>
                <a:lnTo>
                  <a:pt x="2030810" y="2705593"/>
                </a:lnTo>
                <a:lnTo>
                  <a:pt x="2077036" y="2704657"/>
                </a:lnTo>
                <a:lnTo>
                  <a:pt x="2123629" y="2703677"/>
                </a:lnTo>
                <a:lnTo>
                  <a:pt x="2170585" y="2702651"/>
                </a:lnTo>
                <a:lnTo>
                  <a:pt x="2217898" y="2701573"/>
                </a:lnTo>
                <a:lnTo>
                  <a:pt x="2265564" y="2700440"/>
                </a:lnTo>
                <a:lnTo>
                  <a:pt x="2313579" y="2699248"/>
                </a:lnTo>
                <a:lnTo>
                  <a:pt x="2361939" y="2697991"/>
                </a:lnTo>
                <a:lnTo>
                  <a:pt x="2410638" y="2696667"/>
                </a:lnTo>
                <a:lnTo>
                  <a:pt x="2459673" y="2695270"/>
                </a:lnTo>
                <a:lnTo>
                  <a:pt x="2509038" y="2693798"/>
                </a:lnTo>
                <a:lnTo>
                  <a:pt x="2558730" y="2692244"/>
                </a:lnTo>
                <a:lnTo>
                  <a:pt x="2608743" y="2690606"/>
                </a:lnTo>
                <a:lnTo>
                  <a:pt x="2659073" y="2688880"/>
                </a:lnTo>
                <a:lnTo>
                  <a:pt x="2709716" y="2687060"/>
                </a:lnTo>
                <a:lnTo>
                  <a:pt x="2760667" y="2685142"/>
                </a:lnTo>
                <a:lnTo>
                  <a:pt x="2811922" y="2683124"/>
                </a:lnTo>
                <a:lnTo>
                  <a:pt x="2863476" y="2681000"/>
                </a:lnTo>
                <a:lnTo>
                  <a:pt x="2915325" y="2678766"/>
                </a:lnTo>
                <a:lnTo>
                  <a:pt x="2967464" y="2676418"/>
                </a:lnTo>
                <a:lnTo>
                  <a:pt x="3019888" y="2673951"/>
                </a:lnTo>
                <a:lnTo>
                  <a:pt x="3072594" y="2671363"/>
                </a:lnTo>
                <a:lnTo>
                  <a:pt x="3125576" y="2668648"/>
                </a:lnTo>
                <a:lnTo>
                  <a:pt x="3178830" y="2665802"/>
                </a:lnTo>
                <a:lnTo>
                  <a:pt x="3232352" y="2662821"/>
                </a:lnTo>
                <a:lnTo>
                  <a:pt x="3286136" y="2659701"/>
                </a:lnTo>
                <a:lnTo>
                  <a:pt x="3340180" y="2656438"/>
                </a:lnTo>
                <a:lnTo>
                  <a:pt x="3394477" y="2653028"/>
                </a:lnTo>
                <a:lnTo>
                  <a:pt x="3449024" y="2649465"/>
                </a:lnTo>
                <a:lnTo>
                  <a:pt x="3503816" y="2645747"/>
                </a:lnTo>
                <a:lnTo>
                  <a:pt x="3558848" y="2641869"/>
                </a:lnTo>
                <a:lnTo>
                  <a:pt x="3614116" y="2637827"/>
                </a:lnTo>
                <a:lnTo>
                  <a:pt x="3669616" y="2633616"/>
                </a:lnTo>
                <a:lnTo>
                  <a:pt x="3725342" y="2629233"/>
                </a:lnTo>
                <a:lnTo>
                  <a:pt x="3781291" y="2624673"/>
                </a:lnTo>
                <a:lnTo>
                  <a:pt x="3837458" y="2619931"/>
                </a:lnTo>
                <a:lnTo>
                  <a:pt x="3893839" y="2615005"/>
                </a:lnTo>
                <a:lnTo>
                  <a:pt x="3950428" y="2609890"/>
                </a:lnTo>
                <a:lnTo>
                  <a:pt x="4007221" y="2604581"/>
                </a:lnTo>
                <a:lnTo>
                  <a:pt x="4064215" y="2599074"/>
                </a:lnTo>
                <a:lnTo>
                  <a:pt x="4121404" y="2593365"/>
                </a:lnTo>
                <a:lnTo>
                  <a:pt x="4166784" y="2588729"/>
                </a:lnTo>
                <a:lnTo>
                  <a:pt x="4212759" y="2583967"/>
                </a:lnTo>
                <a:lnTo>
                  <a:pt x="4259305" y="2579082"/>
                </a:lnTo>
                <a:lnTo>
                  <a:pt x="4306400" y="2574076"/>
                </a:lnTo>
                <a:lnTo>
                  <a:pt x="4354022" y="2568950"/>
                </a:lnTo>
                <a:lnTo>
                  <a:pt x="4402149" y="2563706"/>
                </a:lnTo>
                <a:lnTo>
                  <a:pt x="4450758" y="2558348"/>
                </a:lnTo>
                <a:lnTo>
                  <a:pt x="4499826" y="2552876"/>
                </a:lnTo>
                <a:lnTo>
                  <a:pt x="4549333" y="2547292"/>
                </a:lnTo>
                <a:lnTo>
                  <a:pt x="4599254" y="2541600"/>
                </a:lnTo>
                <a:lnTo>
                  <a:pt x="4649569" y="2535800"/>
                </a:lnTo>
                <a:lnTo>
                  <a:pt x="4700255" y="2529895"/>
                </a:lnTo>
                <a:lnTo>
                  <a:pt x="4751289" y="2523887"/>
                </a:lnTo>
                <a:lnTo>
                  <a:pt x="4802649" y="2517778"/>
                </a:lnTo>
                <a:lnTo>
                  <a:pt x="4854314" y="2511570"/>
                </a:lnTo>
                <a:lnTo>
                  <a:pt x="4906259" y="2505265"/>
                </a:lnTo>
                <a:lnTo>
                  <a:pt x="4958465" y="2498865"/>
                </a:lnTo>
                <a:lnTo>
                  <a:pt x="5010907" y="2492372"/>
                </a:lnTo>
                <a:lnTo>
                  <a:pt x="5063564" y="2485788"/>
                </a:lnTo>
                <a:lnTo>
                  <a:pt x="5116413" y="2479116"/>
                </a:lnTo>
                <a:lnTo>
                  <a:pt x="5169433" y="2472356"/>
                </a:lnTo>
                <a:lnTo>
                  <a:pt x="5222600" y="2465512"/>
                </a:lnTo>
                <a:lnTo>
                  <a:pt x="5275893" y="2458585"/>
                </a:lnTo>
                <a:lnTo>
                  <a:pt x="5329290" y="2451578"/>
                </a:lnTo>
                <a:lnTo>
                  <a:pt x="5382767" y="2444492"/>
                </a:lnTo>
                <a:lnTo>
                  <a:pt x="5436303" y="2437329"/>
                </a:lnTo>
                <a:lnTo>
                  <a:pt x="5489875" y="2430092"/>
                </a:lnTo>
                <a:lnTo>
                  <a:pt x="5543462" y="2422782"/>
                </a:lnTo>
                <a:lnTo>
                  <a:pt x="5597040" y="2415401"/>
                </a:lnTo>
                <a:lnTo>
                  <a:pt x="5650588" y="2407953"/>
                </a:lnTo>
                <a:lnTo>
                  <a:pt x="5704084" y="2400438"/>
                </a:lnTo>
                <a:lnTo>
                  <a:pt x="5757504" y="2392858"/>
                </a:lnTo>
                <a:lnTo>
                  <a:pt x="5810827" y="2385216"/>
                </a:lnTo>
                <a:lnTo>
                  <a:pt x="5864030" y="2377514"/>
                </a:lnTo>
                <a:lnTo>
                  <a:pt x="5917091" y="2369754"/>
                </a:lnTo>
                <a:lnTo>
                  <a:pt x="5969988" y="2361937"/>
                </a:lnTo>
                <a:lnTo>
                  <a:pt x="6022699" y="2354067"/>
                </a:lnTo>
                <a:lnTo>
                  <a:pt x="6075201" y="2346144"/>
                </a:lnTo>
                <a:lnTo>
                  <a:pt x="6127472" y="2338171"/>
                </a:lnTo>
                <a:lnTo>
                  <a:pt x="6179489" y="2330150"/>
                </a:lnTo>
                <a:lnTo>
                  <a:pt x="6231231" y="2322083"/>
                </a:lnTo>
                <a:lnTo>
                  <a:pt x="6282674" y="2313972"/>
                </a:lnTo>
                <a:lnTo>
                  <a:pt x="6333798" y="2305819"/>
                </a:lnTo>
                <a:lnTo>
                  <a:pt x="6384579" y="2297627"/>
                </a:lnTo>
                <a:lnTo>
                  <a:pt x="6434995" y="2289396"/>
                </a:lnTo>
                <a:lnTo>
                  <a:pt x="6485024" y="2281130"/>
                </a:lnTo>
                <a:lnTo>
                  <a:pt x="6534644" y="2272830"/>
                </a:lnTo>
                <a:lnTo>
                  <a:pt x="6583832" y="2264498"/>
                </a:lnTo>
                <a:lnTo>
                  <a:pt x="6632566" y="2256136"/>
                </a:lnTo>
                <a:lnTo>
                  <a:pt x="6680824" y="2247747"/>
                </a:lnTo>
                <a:lnTo>
                  <a:pt x="6728583" y="2239332"/>
                </a:lnTo>
                <a:lnTo>
                  <a:pt x="6775821" y="2230894"/>
                </a:lnTo>
                <a:lnTo>
                  <a:pt x="6822516" y="2222434"/>
                </a:lnTo>
                <a:lnTo>
                  <a:pt x="6868646" y="2213955"/>
                </a:lnTo>
                <a:lnTo>
                  <a:pt x="6914188" y="2205458"/>
                </a:lnTo>
                <a:lnTo>
                  <a:pt x="6959120" y="2196945"/>
                </a:lnTo>
                <a:lnTo>
                  <a:pt x="7003419" y="2188420"/>
                </a:lnTo>
                <a:lnTo>
                  <a:pt x="7047064" y="2179883"/>
                </a:lnTo>
                <a:lnTo>
                  <a:pt x="7090032" y="2171337"/>
                </a:lnTo>
                <a:lnTo>
                  <a:pt x="7132301" y="2162783"/>
                </a:lnTo>
                <a:lnTo>
                  <a:pt x="7173849" y="2154224"/>
                </a:lnTo>
                <a:lnTo>
                  <a:pt x="7235151" y="2141311"/>
                </a:lnTo>
                <a:lnTo>
                  <a:pt x="7296471" y="2128050"/>
                </a:lnTo>
                <a:lnTo>
                  <a:pt x="7357758" y="2114460"/>
                </a:lnTo>
                <a:lnTo>
                  <a:pt x="7418958" y="2100562"/>
                </a:lnTo>
                <a:lnTo>
                  <a:pt x="7480019" y="2086375"/>
                </a:lnTo>
                <a:lnTo>
                  <a:pt x="7540889" y="2071919"/>
                </a:lnTo>
                <a:lnTo>
                  <a:pt x="7601517" y="2057213"/>
                </a:lnTo>
                <a:lnTo>
                  <a:pt x="7661849" y="2042277"/>
                </a:lnTo>
                <a:lnTo>
                  <a:pt x="7721835" y="2027130"/>
                </a:lnTo>
                <a:lnTo>
                  <a:pt x="7781420" y="2011793"/>
                </a:lnTo>
                <a:lnTo>
                  <a:pt x="7840554" y="1996285"/>
                </a:lnTo>
                <a:lnTo>
                  <a:pt x="7899183" y="1980625"/>
                </a:lnTo>
                <a:lnTo>
                  <a:pt x="7957256" y="1964834"/>
                </a:lnTo>
                <a:lnTo>
                  <a:pt x="8014721" y="1948930"/>
                </a:lnTo>
                <a:lnTo>
                  <a:pt x="8071526" y="1932934"/>
                </a:lnTo>
                <a:lnTo>
                  <a:pt x="8127617" y="1916865"/>
                </a:lnTo>
                <a:lnTo>
                  <a:pt x="8182944" y="1900743"/>
                </a:lnTo>
                <a:lnTo>
                  <a:pt x="8237453" y="1884587"/>
                </a:lnTo>
                <a:lnTo>
                  <a:pt x="8291092" y="1868417"/>
                </a:lnTo>
                <a:lnTo>
                  <a:pt x="8343810" y="1852253"/>
                </a:lnTo>
                <a:lnTo>
                  <a:pt x="8395555" y="1836114"/>
                </a:lnTo>
                <a:lnTo>
                  <a:pt x="8446273" y="1820021"/>
                </a:lnTo>
                <a:lnTo>
                  <a:pt x="8495912" y="1803992"/>
                </a:lnTo>
                <a:lnTo>
                  <a:pt x="8544422" y="1788047"/>
                </a:lnTo>
                <a:lnTo>
                  <a:pt x="8591748" y="1772206"/>
                </a:lnTo>
                <a:lnTo>
                  <a:pt x="8637840" y="1756489"/>
                </a:lnTo>
                <a:lnTo>
                  <a:pt x="8682644" y="1740915"/>
                </a:lnTo>
                <a:lnTo>
                  <a:pt x="8726109" y="1725503"/>
                </a:lnTo>
                <a:lnTo>
                  <a:pt x="8768183" y="1710275"/>
                </a:lnTo>
                <a:lnTo>
                  <a:pt x="8808813" y="1695248"/>
                </a:lnTo>
                <a:lnTo>
                  <a:pt x="8847947" y="1680444"/>
                </a:lnTo>
                <a:lnTo>
                  <a:pt x="8885533" y="1665880"/>
                </a:lnTo>
                <a:lnTo>
                  <a:pt x="8921518" y="1651578"/>
                </a:lnTo>
                <a:lnTo>
                  <a:pt x="8988479" y="1623835"/>
                </a:lnTo>
                <a:lnTo>
                  <a:pt x="9048412" y="1597373"/>
                </a:lnTo>
                <a:lnTo>
                  <a:pt x="9075613" y="1584671"/>
                </a:lnTo>
                <a:lnTo>
                  <a:pt x="9078468" y="1583280"/>
                </a:lnTo>
              </a:path>
              <a:path w="9078595" h="2715260">
                <a:moveTo>
                  <a:pt x="0" y="870737"/>
                </a:moveTo>
                <a:lnTo>
                  <a:pt x="35926" y="851722"/>
                </a:lnTo>
                <a:lnTo>
                  <a:pt x="71996" y="832709"/>
                </a:lnTo>
                <a:lnTo>
                  <a:pt x="108353" y="813699"/>
                </a:lnTo>
                <a:lnTo>
                  <a:pt x="145143" y="794694"/>
                </a:lnTo>
                <a:lnTo>
                  <a:pt x="182507" y="775696"/>
                </a:lnTo>
                <a:lnTo>
                  <a:pt x="220591" y="756707"/>
                </a:lnTo>
                <a:lnTo>
                  <a:pt x="259538" y="737728"/>
                </a:lnTo>
                <a:lnTo>
                  <a:pt x="299493" y="718761"/>
                </a:lnTo>
                <a:lnTo>
                  <a:pt x="340599" y="699807"/>
                </a:lnTo>
                <a:lnTo>
                  <a:pt x="382999" y="680870"/>
                </a:lnTo>
                <a:lnTo>
                  <a:pt x="426839" y="661949"/>
                </a:lnTo>
                <a:lnTo>
                  <a:pt x="472261" y="643047"/>
                </a:lnTo>
                <a:lnTo>
                  <a:pt x="519410" y="624166"/>
                </a:lnTo>
                <a:lnTo>
                  <a:pt x="568429" y="605307"/>
                </a:lnTo>
                <a:lnTo>
                  <a:pt x="619463" y="586473"/>
                </a:lnTo>
                <a:lnTo>
                  <a:pt x="672656" y="567664"/>
                </a:lnTo>
                <a:lnTo>
                  <a:pt x="728151" y="548882"/>
                </a:lnTo>
                <a:lnTo>
                  <a:pt x="786092" y="530130"/>
                </a:lnTo>
                <a:lnTo>
                  <a:pt x="846623" y="511409"/>
                </a:lnTo>
                <a:lnTo>
                  <a:pt x="909888" y="492720"/>
                </a:lnTo>
                <a:lnTo>
                  <a:pt x="976032" y="474065"/>
                </a:lnTo>
                <a:lnTo>
                  <a:pt x="1045197" y="455447"/>
                </a:lnTo>
                <a:lnTo>
                  <a:pt x="1082614" y="445590"/>
                </a:lnTo>
                <a:lnTo>
                  <a:pt x="1120759" y="435534"/>
                </a:lnTo>
                <a:lnTo>
                  <a:pt x="1159622" y="425295"/>
                </a:lnTo>
                <a:lnTo>
                  <a:pt x="1199191" y="414888"/>
                </a:lnTo>
                <a:lnTo>
                  <a:pt x="1239454" y="404329"/>
                </a:lnTo>
                <a:lnTo>
                  <a:pt x="1280400" y="393635"/>
                </a:lnTo>
                <a:lnTo>
                  <a:pt x="1322017" y="382821"/>
                </a:lnTo>
                <a:lnTo>
                  <a:pt x="1364293" y="371902"/>
                </a:lnTo>
                <a:lnTo>
                  <a:pt x="1407218" y="360895"/>
                </a:lnTo>
                <a:lnTo>
                  <a:pt x="1450780" y="349816"/>
                </a:lnTo>
                <a:lnTo>
                  <a:pt x="1494966" y="338681"/>
                </a:lnTo>
                <a:lnTo>
                  <a:pt x="1539766" y="327504"/>
                </a:lnTo>
                <a:lnTo>
                  <a:pt x="1585168" y="316303"/>
                </a:lnTo>
                <a:lnTo>
                  <a:pt x="1631160" y="305093"/>
                </a:lnTo>
                <a:lnTo>
                  <a:pt x="1677732" y="293890"/>
                </a:lnTo>
                <a:lnTo>
                  <a:pt x="1724870" y="282710"/>
                </a:lnTo>
                <a:lnTo>
                  <a:pt x="1772565" y="271568"/>
                </a:lnTo>
                <a:lnTo>
                  <a:pt x="1820804" y="260481"/>
                </a:lnTo>
                <a:lnTo>
                  <a:pt x="1869576" y="249464"/>
                </a:lnTo>
                <a:lnTo>
                  <a:pt x="1918869" y="238533"/>
                </a:lnTo>
                <a:lnTo>
                  <a:pt x="1968673" y="227704"/>
                </a:lnTo>
                <a:lnTo>
                  <a:pt x="2018974" y="216994"/>
                </a:lnTo>
                <a:lnTo>
                  <a:pt x="2069762" y="206417"/>
                </a:lnTo>
                <a:lnTo>
                  <a:pt x="2121025" y="195989"/>
                </a:lnTo>
                <a:lnTo>
                  <a:pt x="2172752" y="185728"/>
                </a:lnTo>
                <a:lnTo>
                  <a:pt x="2224931" y="175647"/>
                </a:lnTo>
                <a:lnTo>
                  <a:pt x="2277551" y="165764"/>
                </a:lnTo>
                <a:lnTo>
                  <a:pt x="2330600" y="156094"/>
                </a:lnTo>
                <a:lnTo>
                  <a:pt x="2384066" y="146653"/>
                </a:lnTo>
                <a:lnTo>
                  <a:pt x="2437938" y="137456"/>
                </a:lnTo>
                <a:lnTo>
                  <a:pt x="2492205" y="128521"/>
                </a:lnTo>
                <a:lnTo>
                  <a:pt x="2546855" y="119862"/>
                </a:lnTo>
                <a:lnTo>
                  <a:pt x="2601876" y="111495"/>
                </a:lnTo>
                <a:lnTo>
                  <a:pt x="2657257" y="103436"/>
                </a:lnTo>
                <a:lnTo>
                  <a:pt x="2712987" y="95702"/>
                </a:lnTo>
                <a:lnTo>
                  <a:pt x="2769053" y="88307"/>
                </a:lnTo>
                <a:lnTo>
                  <a:pt x="2825445" y="81269"/>
                </a:lnTo>
                <a:lnTo>
                  <a:pt x="2882151" y="74602"/>
                </a:lnTo>
                <a:lnTo>
                  <a:pt x="2939159" y="68322"/>
                </a:lnTo>
                <a:lnTo>
                  <a:pt x="2996457" y="62446"/>
                </a:lnTo>
                <a:lnTo>
                  <a:pt x="3054035" y="56990"/>
                </a:lnTo>
                <a:lnTo>
                  <a:pt x="3111881" y="51968"/>
                </a:lnTo>
                <a:lnTo>
                  <a:pt x="3156318" y="48359"/>
                </a:lnTo>
                <a:lnTo>
                  <a:pt x="3201095" y="44877"/>
                </a:lnTo>
                <a:lnTo>
                  <a:pt x="3246208" y="41521"/>
                </a:lnTo>
                <a:lnTo>
                  <a:pt x="3291649" y="38292"/>
                </a:lnTo>
                <a:lnTo>
                  <a:pt x="3337414" y="35191"/>
                </a:lnTo>
                <a:lnTo>
                  <a:pt x="3383497" y="32217"/>
                </a:lnTo>
                <a:lnTo>
                  <a:pt x="3429892" y="29372"/>
                </a:lnTo>
                <a:lnTo>
                  <a:pt x="3476594" y="26655"/>
                </a:lnTo>
                <a:lnTo>
                  <a:pt x="3523597" y="24067"/>
                </a:lnTo>
                <a:lnTo>
                  <a:pt x="3570896" y="21609"/>
                </a:lnTo>
                <a:lnTo>
                  <a:pt x="3618486" y="19281"/>
                </a:lnTo>
                <a:lnTo>
                  <a:pt x="3666359" y="17084"/>
                </a:lnTo>
                <a:lnTo>
                  <a:pt x="3714512" y="15017"/>
                </a:lnTo>
                <a:lnTo>
                  <a:pt x="3762937" y="13081"/>
                </a:lnTo>
                <a:lnTo>
                  <a:pt x="3811631" y="11277"/>
                </a:lnTo>
                <a:lnTo>
                  <a:pt x="3860587" y="9605"/>
                </a:lnTo>
                <a:lnTo>
                  <a:pt x="3909799" y="8066"/>
                </a:lnTo>
                <a:lnTo>
                  <a:pt x="3959262" y="6659"/>
                </a:lnTo>
                <a:lnTo>
                  <a:pt x="4008971" y="5386"/>
                </a:lnTo>
                <a:lnTo>
                  <a:pt x="4058920" y="4247"/>
                </a:lnTo>
                <a:lnTo>
                  <a:pt x="4109103" y="3241"/>
                </a:lnTo>
                <a:lnTo>
                  <a:pt x="4159515" y="2371"/>
                </a:lnTo>
                <a:lnTo>
                  <a:pt x="4210150" y="1636"/>
                </a:lnTo>
                <a:lnTo>
                  <a:pt x="4261002" y="1036"/>
                </a:lnTo>
                <a:lnTo>
                  <a:pt x="4312066" y="572"/>
                </a:lnTo>
                <a:lnTo>
                  <a:pt x="4363337" y="244"/>
                </a:lnTo>
                <a:lnTo>
                  <a:pt x="4414809" y="53"/>
                </a:lnTo>
                <a:lnTo>
                  <a:pt x="4466475" y="0"/>
                </a:lnTo>
                <a:lnTo>
                  <a:pt x="4518332" y="83"/>
                </a:lnTo>
                <a:lnTo>
                  <a:pt x="4570373" y="305"/>
                </a:lnTo>
                <a:lnTo>
                  <a:pt x="4622592" y="666"/>
                </a:lnTo>
                <a:lnTo>
                  <a:pt x="4674984" y="1165"/>
                </a:lnTo>
                <a:lnTo>
                  <a:pt x="4727543" y="1804"/>
                </a:lnTo>
                <a:lnTo>
                  <a:pt x="4780264" y="2583"/>
                </a:lnTo>
                <a:lnTo>
                  <a:pt x="4833141" y="3501"/>
                </a:lnTo>
                <a:lnTo>
                  <a:pt x="4886169" y="4560"/>
                </a:lnTo>
                <a:lnTo>
                  <a:pt x="4939342" y="5761"/>
                </a:lnTo>
                <a:lnTo>
                  <a:pt x="4992655" y="7102"/>
                </a:lnTo>
                <a:lnTo>
                  <a:pt x="5046101" y="8586"/>
                </a:lnTo>
                <a:lnTo>
                  <a:pt x="5099676" y="10212"/>
                </a:lnTo>
                <a:lnTo>
                  <a:pt x="5153373" y="11981"/>
                </a:lnTo>
                <a:lnTo>
                  <a:pt x="5207188" y="13893"/>
                </a:lnTo>
                <a:lnTo>
                  <a:pt x="5261114" y="15948"/>
                </a:lnTo>
                <a:lnTo>
                  <a:pt x="5315146" y="18147"/>
                </a:lnTo>
                <a:lnTo>
                  <a:pt x="5369278" y="20491"/>
                </a:lnTo>
                <a:lnTo>
                  <a:pt x="5423505" y="22980"/>
                </a:lnTo>
                <a:lnTo>
                  <a:pt x="5477822" y="25614"/>
                </a:lnTo>
                <a:lnTo>
                  <a:pt x="5532222" y="28394"/>
                </a:lnTo>
                <a:lnTo>
                  <a:pt x="5586700" y="31320"/>
                </a:lnTo>
                <a:lnTo>
                  <a:pt x="5641251" y="34392"/>
                </a:lnTo>
                <a:lnTo>
                  <a:pt x="5695869" y="37612"/>
                </a:lnTo>
                <a:lnTo>
                  <a:pt x="5750548" y="40979"/>
                </a:lnTo>
                <a:lnTo>
                  <a:pt x="5805283" y="44493"/>
                </a:lnTo>
                <a:lnTo>
                  <a:pt x="5860068" y="48156"/>
                </a:lnTo>
                <a:lnTo>
                  <a:pt x="5914897" y="51968"/>
                </a:lnTo>
                <a:lnTo>
                  <a:pt x="5962519" y="55457"/>
                </a:lnTo>
                <a:lnTo>
                  <a:pt x="6011082" y="59249"/>
                </a:lnTo>
                <a:lnTo>
                  <a:pt x="6060546" y="63334"/>
                </a:lnTo>
                <a:lnTo>
                  <a:pt x="6110870" y="67703"/>
                </a:lnTo>
                <a:lnTo>
                  <a:pt x="6162011" y="72347"/>
                </a:lnTo>
                <a:lnTo>
                  <a:pt x="6213930" y="77254"/>
                </a:lnTo>
                <a:lnTo>
                  <a:pt x="6266585" y="82416"/>
                </a:lnTo>
                <a:lnTo>
                  <a:pt x="6319934" y="87822"/>
                </a:lnTo>
                <a:lnTo>
                  <a:pt x="6373937" y="93463"/>
                </a:lnTo>
                <a:lnTo>
                  <a:pt x="6428553" y="99330"/>
                </a:lnTo>
                <a:lnTo>
                  <a:pt x="6483739" y="105411"/>
                </a:lnTo>
                <a:lnTo>
                  <a:pt x="6539455" y="111698"/>
                </a:lnTo>
                <a:lnTo>
                  <a:pt x="6595661" y="118181"/>
                </a:lnTo>
                <a:lnTo>
                  <a:pt x="6652314" y="124849"/>
                </a:lnTo>
                <a:lnTo>
                  <a:pt x="6709373" y="131694"/>
                </a:lnTo>
                <a:lnTo>
                  <a:pt x="6766798" y="138705"/>
                </a:lnTo>
                <a:lnTo>
                  <a:pt x="6824546" y="145873"/>
                </a:lnTo>
                <a:lnTo>
                  <a:pt x="6882578" y="153187"/>
                </a:lnTo>
                <a:lnTo>
                  <a:pt x="6940851" y="160638"/>
                </a:lnTo>
                <a:lnTo>
                  <a:pt x="6999325" y="168217"/>
                </a:lnTo>
                <a:lnTo>
                  <a:pt x="7057958" y="175913"/>
                </a:lnTo>
                <a:lnTo>
                  <a:pt x="7116709" y="183716"/>
                </a:lnTo>
                <a:lnTo>
                  <a:pt x="7175538" y="191618"/>
                </a:lnTo>
                <a:lnTo>
                  <a:pt x="7234402" y="199607"/>
                </a:lnTo>
                <a:lnTo>
                  <a:pt x="7293260" y="207675"/>
                </a:lnTo>
                <a:lnTo>
                  <a:pt x="7352072" y="215811"/>
                </a:lnTo>
                <a:lnTo>
                  <a:pt x="7410797" y="224006"/>
                </a:lnTo>
                <a:lnTo>
                  <a:pt x="7469392" y="232250"/>
                </a:lnTo>
                <a:lnTo>
                  <a:pt x="7527817" y="240533"/>
                </a:lnTo>
                <a:lnTo>
                  <a:pt x="7586031" y="248845"/>
                </a:lnTo>
                <a:lnTo>
                  <a:pt x="7643993" y="257177"/>
                </a:lnTo>
                <a:lnTo>
                  <a:pt x="7701660" y="265519"/>
                </a:lnTo>
                <a:lnTo>
                  <a:pt x="7758993" y="273860"/>
                </a:lnTo>
                <a:lnTo>
                  <a:pt x="7815950" y="282192"/>
                </a:lnTo>
                <a:lnTo>
                  <a:pt x="7872490" y="290504"/>
                </a:lnTo>
                <a:lnTo>
                  <a:pt x="7928571" y="298787"/>
                </a:lnTo>
                <a:lnTo>
                  <a:pt x="7984153" y="307031"/>
                </a:lnTo>
                <a:lnTo>
                  <a:pt x="8039193" y="315226"/>
                </a:lnTo>
                <a:lnTo>
                  <a:pt x="8093652" y="323362"/>
                </a:lnTo>
                <a:lnTo>
                  <a:pt x="8147488" y="331430"/>
                </a:lnTo>
                <a:lnTo>
                  <a:pt x="8200659" y="339419"/>
                </a:lnTo>
                <a:lnTo>
                  <a:pt x="8253125" y="347321"/>
                </a:lnTo>
                <a:lnTo>
                  <a:pt x="8304844" y="355124"/>
                </a:lnTo>
                <a:lnTo>
                  <a:pt x="8355776" y="362820"/>
                </a:lnTo>
                <a:lnTo>
                  <a:pt x="8405878" y="370399"/>
                </a:lnTo>
                <a:lnTo>
                  <a:pt x="8455110" y="377850"/>
                </a:lnTo>
                <a:lnTo>
                  <a:pt x="8503430" y="385164"/>
                </a:lnTo>
                <a:lnTo>
                  <a:pt x="8550798" y="392332"/>
                </a:lnTo>
                <a:lnTo>
                  <a:pt x="8597172" y="399343"/>
                </a:lnTo>
                <a:lnTo>
                  <a:pt x="8642512" y="406188"/>
                </a:lnTo>
                <a:lnTo>
                  <a:pt x="8686775" y="412856"/>
                </a:lnTo>
                <a:lnTo>
                  <a:pt x="8729920" y="419339"/>
                </a:lnTo>
                <a:lnTo>
                  <a:pt x="8771907" y="425626"/>
                </a:lnTo>
                <a:lnTo>
                  <a:pt x="8812695" y="431707"/>
                </a:lnTo>
                <a:lnTo>
                  <a:pt x="8852241" y="437574"/>
                </a:lnTo>
                <a:lnTo>
                  <a:pt x="8890506" y="443215"/>
                </a:lnTo>
                <a:lnTo>
                  <a:pt x="8963023" y="453783"/>
                </a:lnTo>
                <a:lnTo>
                  <a:pt x="9029919" y="463334"/>
                </a:lnTo>
                <a:lnTo>
                  <a:pt x="9061155" y="467703"/>
                </a:lnTo>
                <a:lnTo>
                  <a:pt x="9078468" y="470084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340" y="5640324"/>
            <a:ext cx="3005455" cy="1211580"/>
          </a:xfrm>
          <a:custGeom>
            <a:avLst/>
            <a:gdLst/>
            <a:ahLst/>
            <a:cxnLst/>
            <a:rect l="l" t="t" r="r" b="b"/>
            <a:pathLst>
              <a:path w="3005455" h="1211579">
                <a:moveTo>
                  <a:pt x="0" y="0"/>
                </a:moveTo>
                <a:lnTo>
                  <a:pt x="51736" y="23523"/>
                </a:lnTo>
                <a:lnTo>
                  <a:pt x="103465" y="47039"/>
                </a:lnTo>
                <a:lnTo>
                  <a:pt x="155181" y="70542"/>
                </a:lnTo>
                <a:lnTo>
                  <a:pt x="206875" y="94025"/>
                </a:lnTo>
                <a:lnTo>
                  <a:pt x="258542" y="117481"/>
                </a:lnTo>
                <a:lnTo>
                  <a:pt x="310173" y="140903"/>
                </a:lnTo>
                <a:lnTo>
                  <a:pt x="361763" y="164285"/>
                </a:lnTo>
                <a:lnTo>
                  <a:pt x="413304" y="187620"/>
                </a:lnTo>
                <a:lnTo>
                  <a:pt x="464788" y="210901"/>
                </a:lnTo>
                <a:lnTo>
                  <a:pt x="516210" y="234122"/>
                </a:lnTo>
                <a:lnTo>
                  <a:pt x="567562" y="257275"/>
                </a:lnTo>
                <a:lnTo>
                  <a:pt x="618837" y="280354"/>
                </a:lnTo>
                <a:lnTo>
                  <a:pt x="670028" y="303352"/>
                </a:lnTo>
                <a:lnTo>
                  <a:pt x="721127" y="326263"/>
                </a:lnTo>
                <a:lnTo>
                  <a:pt x="772129" y="349080"/>
                </a:lnTo>
                <a:lnTo>
                  <a:pt x="823026" y="371796"/>
                </a:lnTo>
                <a:lnTo>
                  <a:pt x="873811" y="394404"/>
                </a:lnTo>
                <a:lnTo>
                  <a:pt x="924477" y="416898"/>
                </a:lnTo>
                <a:lnTo>
                  <a:pt x="975017" y="439271"/>
                </a:lnTo>
                <a:lnTo>
                  <a:pt x="1025424" y="461515"/>
                </a:lnTo>
                <a:lnTo>
                  <a:pt x="1075691" y="483626"/>
                </a:lnTo>
                <a:lnTo>
                  <a:pt x="1125811" y="505594"/>
                </a:lnTo>
                <a:lnTo>
                  <a:pt x="1175776" y="527415"/>
                </a:lnTo>
                <a:lnTo>
                  <a:pt x="1225581" y="549081"/>
                </a:lnTo>
                <a:lnTo>
                  <a:pt x="1275218" y="570586"/>
                </a:lnTo>
                <a:lnTo>
                  <a:pt x="1324680" y="591923"/>
                </a:lnTo>
                <a:lnTo>
                  <a:pt x="1373960" y="613084"/>
                </a:lnTo>
                <a:lnTo>
                  <a:pt x="1423050" y="634064"/>
                </a:lnTo>
                <a:lnTo>
                  <a:pt x="1471945" y="654855"/>
                </a:lnTo>
                <a:lnTo>
                  <a:pt x="1520637" y="675452"/>
                </a:lnTo>
                <a:lnTo>
                  <a:pt x="1569118" y="695846"/>
                </a:lnTo>
                <a:lnTo>
                  <a:pt x="1617383" y="716032"/>
                </a:lnTo>
                <a:lnTo>
                  <a:pt x="1665423" y="736002"/>
                </a:lnTo>
                <a:lnTo>
                  <a:pt x="1713232" y="755751"/>
                </a:lnTo>
                <a:lnTo>
                  <a:pt x="1760804" y="775270"/>
                </a:lnTo>
                <a:lnTo>
                  <a:pt x="1808130" y="794555"/>
                </a:lnTo>
                <a:lnTo>
                  <a:pt x="1855204" y="813597"/>
                </a:lnTo>
                <a:lnTo>
                  <a:pt x="1902019" y="832390"/>
                </a:lnTo>
                <a:lnTo>
                  <a:pt x="1948568" y="850927"/>
                </a:lnTo>
                <a:lnTo>
                  <a:pt x="1994844" y="869202"/>
                </a:lnTo>
                <a:lnTo>
                  <a:pt x="2040840" y="887208"/>
                </a:lnTo>
                <a:lnTo>
                  <a:pt x="2086549" y="904937"/>
                </a:lnTo>
                <a:lnTo>
                  <a:pt x="2131963" y="922385"/>
                </a:lnTo>
                <a:lnTo>
                  <a:pt x="2177077" y="939543"/>
                </a:lnTo>
                <a:lnTo>
                  <a:pt x="2221882" y="956404"/>
                </a:lnTo>
                <a:lnTo>
                  <a:pt x="2266372" y="972963"/>
                </a:lnTo>
                <a:lnTo>
                  <a:pt x="2310540" y="989213"/>
                </a:lnTo>
                <a:lnTo>
                  <a:pt x="2354379" y="1005146"/>
                </a:lnTo>
                <a:lnTo>
                  <a:pt x="2397882" y="1020757"/>
                </a:lnTo>
                <a:lnTo>
                  <a:pt x="2441042" y="1036037"/>
                </a:lnTo>
                <a:lnTo>
                  <a:pt x="2483852" y="1050981"/>
                </a:lnTo>
                <a:lnTo>
                  <a:pt x="2526304" y="1065583"/>
                </a:lnTo>
                <a:lnTo>
                  <a:pt x="2568393" y="1079834"/>
                </a:lnTo>
                <a:lnTo>
                  <a:pt x="2610110" y="1093728"/>
                </a:lnTo>
                <a:lnTo>
                  <a:pt x="2651449" y="1107259"/>
                </a:lnTo>
                <a:lnTo>
                  <a:pt x="2692403" y="1120420"/>
                </a:lnTo>
                <a:lnTo>
                  <a:pt x="2732964" y="1133205"/>
                </a:lnTo>
                <a:lnTo>
                  <a:pt x="2773127" y="1145605"/>
                </a:lnTo>
                <a:lnTo>
                  <a:pt x="2812883" y="1157616"/>
                </a:lnTo>
                <a:lnTo>
                  <a:pt x="2852227" y="1169229"/>
                </a:lnTo>
                <a:lnTo>
                  <a:pt x="2891150" y="1180439"/>
                </a:lnTo>
                <a:lnTo>
                  <a:pt x="2929645" y="1191239"/>
                </a:lnTo>
                <a:lnTo>
                  <a:pt x="2967707" y="1201621"/>
                </a:lnTo>
                <a:lnTo>
                  <a:pt x="3005328" y="121157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532" y="5285232"/>
            <a:ext cx="9078595" cy="1467485"/>
          </a:xfrm>
          <a:custGeom>
            <a:avLst/>
            <a:gdLst/>
            <a:ahLst/>
            <a:cxnLst/>
            <a:rect l="l" t="t" r="r" b="b"/>
            <a:pathLst>
              <a:path w="9078595" h="1467484">
                <a:moveTo>
                  <a:pt x="0" y="0"/>
                </a:moveTo>
                <a:lnTo>
                  <a:pt x="37330" y="13040"/>
                </a:lnTo>
                <a:lnTo>
                  <a:pt x="74781" y="26102"/>
                </a:lnTo>
                <a:lnTo>
                  <a:pt x="112476" y="39209"/>
                </a:lnTo>
                <a:lnTo>
                  <a:pt x="150535" y="52381"/>
                </a:lnTo>
                <a:lnTo>
                  <a:pt x="189081" y="65641"/>
                </a:lnTo>
                <a:lnTo>
                  <a:pt x="228234" y="79010"/>
                </a:lnTo>
                <a:lnTo>
                  <a:pt x="268117" y="92511"/>
                </a:lnTo>
                <a:lnTo>
                  <a:pt x="308850" y="106166"/>
                </a:lnTo>
                <a:lnTo>
                  <a:pt x="350556" y="119996"/>
                </a:lnTo>
                <a:lnTo>
                  <a:pt x="393355" y="134024"/>
                </a:lnTo>
                <a:lnTo>
                  <a:pt x="437370" y="148271"/>
                </a:lnTo>
                <a:lnTo>
                  <a:pt x="482722" y="162760"/>
                </a:lnTo>
                <a:lnTo>
                  <a:pt x="529532" y="177511"/>
                </a:lnTo>
                <a:lnTo>
                  <a:pt x="577923" y="192548"/>
                </a:lnTo>
                <a:lnTo>
                  <a:pt x="628015" y="207892"/>
                </a:lnTo>
                <a:lnTo>
                  <a:pt x="679930" y="223566"/>
                </a:lnTo>
                <a:lnTo>
                  <a:pt x="733790" y="239590"/>
                </a:lnTo>
                <a:lnTo>
                  <a:pt x="789716" y="255987"/>
                </a:lnTo>
                <a:lnTo>
                  <a:pt x="847830" y="272779"/>
                </a:lnTo>
                <a:lnTo>
                  <a:pt x="908254" y="289988"/>
                </a:lnTo>
                <a:lnTo>
                  <a:pt x="971108" y="307635"/>
                </a:lnTo>
                <a:lnTo>
                  <a:pt x="1036514" y="325744"/>
                </a:lnTo>
                <a:lnTo>
                  <a:pt x="1104595" y="344335"/>
                </a:lnTo>
                <a:lnTo>
                  <a:pt x="1143070" y="354783"/>
                </a:lnTo>
                <a:lnTo>
                  <a:pt x="1182416" y="365482"/>
                </a:lnTo>
                <a:lnTo>
                  <a:pt x="1222610" y="376420"/>
                </a:lnTo>
                <a:lnTo>
                  <a:pt x="1263628" y="387587"/>
                </a:lnTo>
                <a:lnTo>
                  <a:pt x="1305446" y="398970"/>
                </a:lnTo>
                <a:lnTo>
                  <a:pt x="1348038" y="410558"/>
                </a:lnTo>
                <a:lnTo>
                  <a:pt x="1391383" y="422339"/>
                </a:lnTo>
                <a:lnTo>
                  <a:pt x="1435454" y="434301"/>
                </a:lnTo>
                <a:lnTo>
                  <a:pt x="1480229" y="446435"/>
                </a:lnTo>
                <a:lnTo>
                  <a:pt x="1525683" y="458726"/>
                </a:lnTo>
                <a:lnTo>
                  <a:pt x="1571793" y="471165"/>
                </a:lnTo>
                <a:lnTo>
                  <a:pt x="1618533" y="483740"/>
                </a:lnTo>
                <a:lnTo>
                  <a:pt x="1665881" y="496438"/>
                </a:lnTo>
                <a:lnTo>
                  <a:pt x="1713812" y="509249"/>
                </a:lnTo>
                <a:lnTo>
                  <a:pt x="1762302" y="522161"/>
                </a:lnTo>
                <a:lnTo>
                  <a:pt x="1811326" y="535163"/>
                </a:lnTo>
                <a:lnTo>
                  <a:pt x="1860862" y="548242"/>
                </a:lnTo>
                <a:lnTo>
                  <a:pt x="1910884" y="561388"/>
                </a:lnTo>
                <a:lnTo>
                  <a:pt x="1961369" y="574589"/>
                </a:lnTo>
                <a:lnTo>
                  <a:pt x="2012293" y="587832"/>
                </a:lnTo>
                <a:lnTo>
                  <a:pt x="2063632" y="601108"/>
                </a:lnTo>
                <a:lnTo>
                  <a:pt x="2115361" y="614404"/>
                </a:lnTo>
                <a:lnTo>
                  <a:pt x="2167457" y="627708"/>
                </a:lnTo>
                <a:lnTo>
                  <a:pt x="2219896" y="641010"/>
                </a:lnTo>
                <a:lnTo>
                  <a:pt x="2272652" y="654297"/>
                </a:lnTo>
                <a:lnTo>
                  <a:pt x="2325704" y="667558"/>
                </a:lnTo>
                <a:lnTo>
                  <a:pt x="2379025" y="680782"/>
                </a:lnTo>
                <a:lnTo>
                  <a:pt x="2432593" y="693956"/>
                </a:lnTo>
                <a:lnTo>
                  <a:pt x="2486383" y="707070"/>
                </a:lnTo>
                <a:lnTo>
                  <a:pt x="2540372" y="720112"/>
                </a:lnTo>
                <a:lnTo>
                  <a:pt x="2594535" y="733070"/>
                </a:lnTo>
                <a:lnTo>
                  <a:pt x="2648847" y="745933"/>
                </a:lnTo>
                <a:lnTo>
                  <a:pt x="2703286" y="758689"/>
                </a:lnTo>
                <a:lnTo>
                  <a:pt x="2757827" y="771327"/>
                </a:lnTo>
                <a:lnTo>
                  <a:pt x="2812445" y="783835"/>
                </a:lnTo>
                <a:lnTo>
                  <a:pt x="2867118" y="796202"/>
                </a:lnTo>
                <a:lnTo>
                  <a:pt x="2921820" y="808416"/>
                </a:lnTo>
                <a:lnTo>
                  <a:pt x="2976529" y="820465"/>
                </a:lnTo>
                <a:lnTo>
                  <a:pt x="3031219" y="832339"/>
                </a:lnTo>
                <a:lnTo>
                  <a:pt x="3085866" y="844024"/>
                </a:lnTo>
                <a:lnTo>
                  <a:pt x="3140448" y="855511"/>
                </a:lnTo>
                <a:lnTo>
                  <a:pt x="3194939" y="866787"/>
                </a:lnTo>
                <a:lnTo>
                  <a:pt x="3240905" y="876174"/>
                </a:lnTo>
                <a:lnTo>
                  <a:pt x="3287337" y="885572"/>
                </a:lnTo>
                <a:lnTo>
                  <a:pt x="3334214" y="894977"/>
                </a:lnTo>
                <a:lnTo>
                  <a:pt x="3381516" y="904385"/>
                </a:lnTo>
                <a:lnTo>
                  <a:pt x="3429225" y="913795"/>
                </a:lnTo>
                <a:lnTo>
                  <a:pt x="3477320" y="923202"/>
                </a:lnTo>
                <a:lnTo>
                  <a:pt x="3525781" y="932602"/>
                </a:lnTo>
                <a:lnTo>
                  <a:pt x="3574590" y="941993"/>
                </a:lnTo>
                <a:lnTo>
                  <a:pt x="3623725" y="951370"/>
                </a:lnTo>
                <a:lnTo>
                  <a:pt x="3673169" y="960731"/>
                </a:lnTo>
                <a:lnTo>
                  <a:pt x="3722900" y="970072"/>
                </a:lnTo>
                <a:lnTo>
                  <a:pt x="3772900" y="979390"/>
                </a:lnTo>
                <a:lnTo>
                  <a:pt x="3823148" y="988681"/>
                </a:lnTo>
                <a:lnTo>
                  <a:pt x="3873625" y="997942"/>
                </a:lnTo>
                <a:lnTo>
                  <a:pt x="3924312" y="1007169"/>
                </a:lnTo>
                <a:lnTo>
                  <a:pt x="3975188" y="1016359"/>
                </a:lnTo>
                <a:lnTo>
                  <a:pt x="4026234" y="1025508"/>
                </a:lnTo>
                <a:lnTo>
                  <a:pt x="4077431" y="1034614"/>
                </a:lnTo>
                <a:lnTo>
                  <a:pt x="4128758" y="1043673"/>
                </a:lnTo>
                <a:lnTo>
                  <a:pt x="4180196" y="1052680"/>
                </a:lnTo>
                <a:lnTo>
                  <a:pt x="4231726" y="1061634"/>
                </a:lnTo>
                <a:lnTo>
                  <a:pt x="4283327" y="1070530"/>
                </a:lnTo>
                <a:lnTo>
                  <a:pt x="4334980" y="1079365"/>
                </a:lnTo>
                <a:lnTo>
                  <a:pt x="4386666" y="1088135"/>
                </a:lnTo>
                <a:lnTo>
                  <a:pt x="4438364" y="1096838"/>
                </a:lnTo>
                <a:lnTo>
                  <a:pt x="4490055" y="1105470"/>
                </a:lnTo>
                <a:lnTo>
                  <a:pt x="4541719" y="1114027"/>
                </a:lnTo>
                <a:lnTo>
                  <a:pt x="4593337" y="1122505"/>
                </a:lnTo>
                <a:lnTo>
                  <a:pt x="4644889" y="1130903"/>
                </a:lnTo>
                <a:lnTo>
                  <a:pt x="4696356" y="1139215"/>
                </a:lnTo>
                <a:lnTo>
                  <a:pt x="4747717" y="1147439"/>
                </a:lnTo>
                <a:lnTo>
                  <a:pt x="4798953" y="1155572"/>
                </a:lnTo>
                <a:lnTo>
                  <a:pt x="4850044" y="1163609"/>
                </a:lnTo>
                <a:lnTo>
                  <a:pt x="4900971" y="1171548"/>
                </a:lnTo>
                <a:lnTo>
                  <a:pt x="4951715" y="1179384"/>
                </a:lnTo>
                <a:lnTo>
                  <a:pt x="5002254" y="1187116"/>
                </a:lnTo>
                <a:lnTo>
                  <a:pt x="5052570" y="1194738"/>
                </a:lnTo>
                <a:lnTo>
                  <a:pt x="5102643" y="1202248"/>
                </a:lnTo>
                <a:lnTo>
                  <a:pt x="5152453" y="1209643"/>
                </a:lnTo>
                <a:lnTo>
                  <a:pt x="5201981" y="1216918"/>
                </a:lnTo>
                <a:lnTo>
                  <a:pt x="5251208" y="1224071"/>
                </a:lnTo>
                <a:lnTo>
                  <a:pt x="5300112" y="1231098"/>
                </a:lnTo>
                <a:lnTo>
                  <a:pt x="5348675" y="1237995"/>
                </a:lnTo>
                <a:lnTo>
                  <a:pt x="5396877" y="1244760"/>
                </a:lnTo>
                <a:lnTo>
                  <a:pt x="5444699" y="1251389"/>
                </a:lnTo>
                <a:lnTo>
                  <a:pt x="5492120" y="1257878"/>
                </a:lnTo>
                <a:lnTo>
                  <a:pt x="5539121" y="1264224"/>
                </a:lnTo>
                <a:lnTo>
                  <a:pt x="5585682" y="1270423"/>
                </a:lnTo>
                <a:lnTo>
                  <a:pt x="5631784" y="1276473"/>
                </a:lnTo>
                <a:lnTo>
                  <a:pt x="5677408" y="1282369"/>
                </a:lnTo>
                <a:lnTo>
                  <a:pt x="5732837" y="1289363"/>
                </a:lnTo>
                <a:lnTo>
                  <a:pt x="5788444" y="1296155"/>
                </a:lnTo>
                <a:lnTo>
                  <a:pt x="5844194" y="1302751"/>
                </a:lnTo>
                <a:lnTo>
                  <a:pt x="5900055" y="1309154"/>
                </a:lnTo>
                <a:lnTo>
                  <a:pt x="5955991" y="1315370"/>
                </a:lnTo>
                <a:lnTo>
                  <a:pt x="6011969" y="1321401"/>
                </a:lnTo>
                <a:lnTo>
                  <a:pt x="6067954" y="1327252"/>
                </a:lnTo>
                <a:lnTo>
                  <a:pt x="6123913" y="1332927"/>
                </a:lnTo>
                <a:lnTo>
                  <a:pt x="6179810" y="1338430"/>
                </a:lnTo>
                <a:lnTo>
                  <a:pt x="6235613" y="1343766"/>
                </a:lnTo>
                <a:lnTo>
                  <a:pt x="6291286" y="1348938"/>
                </a:lnTo>
                <a:lnTo>
                  <a:pt x="6346796" y="1353951"/>
                </a:lnTo>
                <a:lnTo>
                  <a:pt x="6402109" y="1358809"/>
                </a:lnTo>
                <a:lnTo>
                  <a:pt x="6457190" y="1363515"/>
                </a:lnTo>
                <a:lnTo>
                  <a:pt x="6512005" y="1368075"/>
                </a:lnTo>
                <a:lnTo>
                  <a:pt x="6566521" y="1372492"/>
                </a:lnTo>
                <a:lnTo>
                  <a:pt x="6620702" y="1376770"/>
                </a:lnTo>
                <a:lnTo>
                  <a:pt x="6674516" y="1380913"/>
                </a:lnTo>
                <a:lnTo>
                  <a:pt x="6727927" y="1384927"/>
                </a:lnTo>
                <a:lnTo>
                  <a:pt x="6780902" y="1388814"/>
                </a:lnTo>
                <a:lnTo>
                  <a:pt x="6833407" y="1392578"/>
                </a:lnTo>
                <a:lnTo>
                  <a:pt x="6885407" y="1396225"/>
                </a:lnTo>
                <a:lnTo>
                  <a:pt x="6936868" y="1399758"/>
                </a:lnTo>
                <a:lnTo>
                  <a:pt x="6987756" y="1403181"/>
                </a:lnTo>
                <a:lnTo>
                  <a:pt x="7038038" y="1406499"/>
                </a:lnTo>
                <a:lnTo>
                  <a:pt x="7087678" y="1409715"/>
                </a:lnTo>
                <a:lnTo>
                  <a:pt x="7136643" y="1412834"/>
                </a:lnTo>
                <a:lnTo>
                  <a:pt x="7184899" y="1415860"/>
                </a:lnTo>
                <a:lnTo>
                  <a:pt x="7232411" y="1418796"/>
                </a:lnTo>
                <a:lnTo>
                  <a:pt x="7279146" y="1421648"/>
                </a:lnTo>
                <a:lnTo>
                  <a:pt x="7325068" y="1424419"/>
                </a:lnTo>
                <a:lnTo>
                  <a:pt x="7370145" y="1427113"/>
                </a:lnTo>
                <a:lnTo>
                  <a:pt x="7414342" y="1429735"/>
                </a:lnTo>
                <a:lnTo>
                  <a:pt x="7457625" y="1432289"/>
                </a:lnTo>
                <a:lnTo>
                  <a:pt x="7499959" y="1434778"/>
                </a:lnTo>
                <a:lnTo>
                  <a:pt x="7541311" y="1437207"/>
                </a:lnTo>
                <a:lnTo>
                  <a:pt x="7581647" y="1439580"/>
                </a:lnTo>
                <a:lnTo>
                  <a:pt x="7620931" y="1441901"/>
                </a:lnTo>
                <a:lnTo>
                  <a:pt x="7659131" y="1444175"/>
                </a:lnTo>
                <a:lnTo>
                  <a:pt x="7696213" y="1446405"/>
                </a:lnTo>
                <a:lnTo>
                  <a:pt x="7732141" y="1448596"/>
                </a:lnTo>
                <a:lnTo>
                  <a:pt x="7813749" y="1453393"/>
                </a:lnTo>
                <a:lnTo>
                  <a:pt x="7888492" y="1457351"/>
                </a:lnTo>
                <a:lnTo>
                  <a:pt x="7956943" y="1460536"/>
                </a:lnTo>
                <a:lnTo>
                  <a:pt x="8019675" y="1463013"/>
                </a:lnTo>
                <a:lnTo>
                  <a:pt x="8077260" y="1464848"/>
                </a:lnTo>
                <a:lnTo>
                  <a:pt x="8130273" y="1466104"/>
                </a:lnTo>
                <a:lnTo>
                  <a:pt x="8179284" y="1466849"/>
                </a:lnTo>
                <a:lnTo>
                  <a:pt x="8224868" y="1467146"/>
                </a:lnTo>
                <a:lnTo>
                  <a:pt x="8267598" y="1467061"/>
                </a:lnTo>
                <a:lnTo>
                  <a:pt x="8308046" y="1466660"/>
                </a:lnTo>
                <a:lnTo>
                  <a:pt x="8346785" y="1466007"/>
                </a:lnTo>
                <a:lnTo>
                  <a:pt x="8421428" y="1464209"/>
                </a:lnTo>
                <a:lnTo>
                  <a:pt x="8458479" y="1463194"/>
                </a:lnTo>
                <a:lnTo>
                  <a:pt x="8496113" y="1462189"/>
                </a:lnTo>
                <a:lnTo>
                  <a:pt x="8534902" y="1461258"/>
                </a:lnTo>
                <a:lnTo>
                  <a:pt x="8575421" y="1460468"/>
                </a:lnTo>
                <a:lnTo>
                  <a:pt x="8638028" y="1459103"/>
                </a:lnTo>
                <a:lnTo>
                  <a:pt x="8697556" y="1457203"/>
                </a:lnTo>
                <a:lnTo>
                  <a:pt x="8754312" y="1454821"/>
                </a:lnTo>
                <a:lnTo>
                  <a:pt x="8808603" y="1452010"/>
                </a:lnTo>
                <a:lnTo>
                  <a:pt x="8860739" y="1448825"/>
                </a:lnTo>
                <a:lnTo>
                  <a:pt x="8911026" y="1445320"/>
                </a:lnTo>
                <a:lnTo>
                  <a:pt x="8959774" y="1441546"/>
                </a:lnTo>
                <a:lnTo>
                  <a:pt x="9007289" y="1437559"/>
                </a:lnTo>
                <a:lnTo>
                  <a:pt x="9053881" y="1433412"/>
                </a:lnTo>
                <a:lnTo>
                  <a:pt x="9078468" y="1431137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372" y="5138558"/>
            <a:ext cx="6929755" cy="1713864"/>
          </a:xfrm>
          <a:custGeom>
            <a:avLst/>
            <a:gdLst/>
            <a:ahLst/>
            <a:cxnLst/>
            <a:rect l="l" t="t" r="r" b="b"/>
            <a:pathLst>
              <a:path w="6929755" h="1713865">
                <a:moveTo>
                  <a:pt x="0" y="1713344"/>
                </a:moveTo>
                <a:lnTo>
                  <a:pt x="32478" y="1676752"/>
                </a:lnTo>
                <a:lnTo>
                  <a:pt x="65062" y="1640186"/>
                </a:lnTo>
                <a:lnTo>
                  <a:pt x="97858" y="1603673"/>
                </a:lnTo>
                <a:lnTo>
                  <a:pt x="130969" y="1567238"/>
                </a:lnTo>
                <a:lnTo>
                  <a:pt x="164502" y="1530909"/>
                </a:lnTo>
                <a:lnTo>
                  <a:pt x="198562" y="1494711"/>
                </a:lnTo>
                <a:lnTo>
                  <a:pt x="233255" y="1458672"/>
                </a:lnTo>
                <a:lnTo>
                  <a:pt x="268686" y="1422817"/>
                </a:lnTo>
                <a:lnTo>
                  <a:pt x="304961" y="1387174"/>
                </a:lnTo>
                <a:lnTo>
                  <a:pt x="342185" y="1351767"/>
                </a:lnTo>
                <a:lnTo>
                  <a:pt x="380462" y="1316625"/>
                </a:lnTo>
                <a:lnTo>
                  <a:pt x="419900" y="1281772"/>
                </a:lnTo>
                <a:lnTo>
                  <a:pt x="460603" y="1247236"/>
                </a:lnTo>
                <a:lnTo>
                  <a:pt x="502677" y="1213044"/>
                </a:lnTo>
                <a:lnTo>
                  <a:pt x="546226" y="1179221"/>
                </a:lnTo>
                <a:lnTo>
                  <a:pt x="583948" y="1151080"/>
                </a:lnTo>
                <a:lnTo>
                  <a:pt x="623105" y="1122756"/>
                </a:lnTo>
                <a:lnTo>
                  <a:pt x="663556" y="1094323"/>
                </a:lnTo>
                <a:lnTo>
                  <a:pt x="705161" y="1065853"/>
                </a:lnTo>
                <a:lnTo>
                  <a:pt x="747779" y="1037419"/>
                </a:lnTo>
                <a:lnTo>
                  <a:pt x="791271" y="1009096"/>
                </a:lnTo>
                <a:lnTo>
                  <a:pt x="835494" y="980955"/>
                </a:lnTo>
                <a:lnTo>
                  <a:pt x="880309" y="953072"/>
                </a:lnTo>
                <a:lnTo>
                  <a:pt x="925575" y="925518"/>
                </a:lnTo>
                <a:lnTo>
                  <a:pt x="971152" y="898366"/>
                </a:lnTo>
                <a:lnTo>
                  <a:pt x="1016899" y="871692"/>
                </a:lnTo>
                <a:lnTo>
                  <a:pt x="1062674" y="845566"/>
                </a:lnTo>
                <a:lnTo>
                  <a:pt x="1108339" y="820064"/>
                </a:lnTo>
                <a:lnTo>
                  <a:pt x="1153751" y="795257"/>
                </a:lnTo>
                <a:lnTo>
                  <a:pt x="1198771" y="771220"/>
                </a:lnTo>
                <a:lnTo>
                  <a:pt x="1243258" y="748025"/>
                </a:lnTo>
                <a:lnTo>
                  <a:pt x="1287072" y="725746"/>
                </a:lnTo>
                <a:lnTo>
                  <a:pt x="1330070" y="704457"/>
                </a:lnTo>
                <a:lnTo>
                  <a:pt x="1376865" y="681872"/>
                </a:lnTo>
                <a:lnTo>
                  <a:pt x="1421746" y="660755"/>
                </a:lnTo>
                <a:lnTo>
                  <a:pt x="1465124" y="640947"/>
                </a:lnTo>
                <a:lnTo>
                  <a:pt x="1507406" y="622293"/>
                </a:lnTo>
                <a:lnTo>
                  <a:pt x="1549003" y="604635"/>
                </a:lnTo>
                <a:lnTo>
                  <a:pt x="1590322" y="587818"/>
                </a:lnTo>
                <a:lnTo>
                  <a:pt x="1631773" y="571684"/>
                </a:lnTo>
                <a:lnTo>
                  <a:pt x="1673764" y="556078"/>
                </a:lnTo>
                <a:lnTo>
                  <a:pt x="1716705" y="540841"/>
                </a:lnTo>
                <a:lnTo>
                  <a:pt x="1761005" y="525819"/>
                </a:lnTo>
                <a:lnTo>
                  <a:pt x="1807072" y="510854"/>
                </a:lnTo>
                <a:lnTo>
                  <a:pt x="1855315" y="495789"/>
                </a:lnTo>
                <a:lnTo>
                  <a:pt x="1906143" y="480469"/>
                </a:lnTo>
                <a:lnTo>
                  <a:pt x="1959965" y="464736"/>
                </a:lnTo>
                <a:lnTo>
                  <a:pt x="2017190" y="448434"/>
                </a:lnTo>
                <a:lnTo>
                  <a:pt x="2078227" y="431407"/>
                </a:lnTo>
                <a:lnTo>
                  <a:pt x="2118257" y="420519"/>
                </a:lnTo>
                <a:lnTo>
                  <a:pt x="2160550" y="409335"/>
                </a:lnTo>
                <a:lnTo>
                  <a:pt x="2204913" y="397889"/>
                </a:lnTo>
                <a:lnTo>
                  <a:pt x="2251151" y="386220"/>
                </a:lnTo>
                <a:lnTo>
                  <a:pt x="2299069" y="374362"/>
                </a:lnTo>
                <a:lnTo>
                  <a:pt x="2348473" y="362354"/>
                </a:lnTo>
                <a:lnTo>
                  <a:pt x="2399168" y="350230"/>
                </a:lnTo>
                <a:lnTo>
                  <a:pt x="2450960" y="338028"/>
                </a:lnTo>
                <a:lnTo>
                  <a:pt x="2503654" y="325784"/>
                </a:lnTo>
                <a:lnTo>
                  <a:pt x="2557056" y="313534"/>
                </a:lnTo>
                <a:lnTo>
                  <a:pt x="2610971" y="301316"/>
                </a:lnTo>
                <a:lnTo>
                  <a:pt x="2665204" y="289165"/>
                </a:lnTo>
                <a:lnTo>
                  <a:pt x="2719562" y="277117"/>
                </a:lnTo>
                <a:lnTo>
                  <a:pt x="2773849" y="265211"/>
                </a:lnTo>
                <a:lnTo>
                  <a:pt x="2827871" y="253480"/>
                </a:lnTo>
                <a:lnTo>
                  <a:pt x="2881434" y="241964"/>
                </a:lnTo>
                <a:lnTo>
                  <a:pt x="2934342" y="230696"/>
                </a:lnTo>
                <a:lnTo>
                  <a:pt x="2986402" y="219715"/>
                </a:lnTo>
                <a:lnTo>
                  <a:pt x="3037419" y="209057"/>
                </a:lnTo>
                <a:lnTo>
                  <a:pt x="3087198" y="198758"/>
                </a:lnTo>
                <a:lnTo>
                  <a:pt x="3135545" y="188854"/>
                </a:lnTo>
                <a:lnTo>
                  <a:pt x="3182266" y="179383"/>
                </a:lnTo>
                <a:lnTo>
                  <a:pt x="3227165" y="170379"/>
                </a:lnTo>
                <a:lnTo>
                  <a:pt x="3270048" y="161881"/>
                </a:lnTo>
                <a:lnTo>
                  <a:pt x="3310721" y="153924"/>
                </a:lnTo>
                <a:lnTo>
                  <a:pt x="3348990" y="146546"/>
                </a:lnTo>
                <a:lnTo>
                  <a:pt x="3418406" y="133499"/>
                </a:lnTo>
                <a:lnTo>
                  <a:pt x="3479570" y="122452"/>
                </a:lnTo>
                <a:lnTo>
                  <a:pt x="3533862" y="113160"/>
                </a:lnTo>
                <a:lnTo>
                  <a:pt x="3582659" y="105382"/>
                </a:lnTo>
                <a:lnTo>
                  <a:pt x="3627342" y="98875"/>
                </a:lnTo>
                <a:lnTo>
                  <a:pt x="3669289" y="93396"/>
                </a:lnTo>
                <a:lnTo>
                  <a:pt x="3709879" y="88704"/>
                </a:lnTo>
                <a:lnTo>
                  <a:pt x="3750491" y="84556"/>
                </a:lnTo>
                <a:lnTo>
                  <a:pt x="3792504" y="80709"/>
                </a:lnTo>
                <a:lnTo>
                  <a:pt x="3837298" y="76922"/>
                </a:lnTo>
                <a:lnTo>
                  <a:pt x="3886251" y="72950"/>
                </a:lnTo>
                <a:lnTo>
                  <a:pt x="3940742" y="68553"/>
                </a:lnTo>
                <a:lnTo>
                  <a:pt x="4002151" y="63488"/>
                </a:lnTo>
                <a:lnTo>
                  <a:pt x="4043676" y="60084"/>
                </a:lnTo>
                <a:lnTo>
                  <a:pt x="4087243" y="56666"/>
                </a:lnTo>
                <a:lnTo>
                  <a:pt x="4132660" y="53244"/>
                </a:lnTo>
                <a:lnTo>
                  <a:pt x="4179734" y="49831"/>
                </a:lnTo>
                <a:lnTo>
                  <a:pt x="4228274" y="46438"/>
                </a:lnTo>
                <a:lnTo>
                  <a:pt x="4278086" y="43077"/>
                </a:lnTo>
                <a:lnTo>
                  <a:pt x="4328978" y="39757"/>
                </a:lnTo>
                <a:lnTo>
                  <a:pt x="4380758" y="36492"/>
                </a:lnTo>
                <a:lnTo>
                  <a:pt x="4433235" y="33293"/>
                </a:lnTo>
                <a:lnTo>
                  <a:pt x="4486215" y="30171"/>
                </a:lnTo>
                <a:lnTo>
                  <a:pt x="4539506" y="27137"/>
                </a:lnTo>
                <a:lnTo>
                  <a:pt x="4592916" y="24203"/>
                </a:lnTo>
                <a:lnTo>
                  <a:pt x="4646253" y="21380"/>
                </a:lnTo>
                <a:lnTo>
                  <a:pt x="4699324" y="18680"/>
                </a:lnTo>
                <a:lnTo>
                  <a:pt x="4751937" y="16114"/>
                </a:lnTo>
                <a:lnTo>
                  <a:pt x="4803901" y="13694"/>
                </a:lnTo>
                <a:lnTo>
                  <a:pt x="4855021" y="11431"/>
                </a:lnTo>
                <a:lnTo>
                  <a:pt x="4905107" y="9337"/>
                </a:lnTo>
                <a:lnTo>
                  <a:pt x="4953966" y="7422"/>
                </a:lnTo>
                <a:lnTo>
                  <a:pt x="5001406" y="5699"/>
                </a:lnTo>
                <a:lnTo>
                  <a:pt x="5047233" y="4179"/>
                </a:lnTo>
                <a:lnTo>
                  <a:pt x="5311743" y="0"/>
                </a:lnTo>
                <a:lnTo>
                  <a:pt x="5586825" y="464"/>
                </a:lnTo>
                <a:lnTo>
                  <a:pt x="5802899" y="2786"/>
                </a:lnTo>
                <a:lnTo>
                  <a:pt x="5890386" y="4179"/>
                </a:lnTo>
                <a:lnTo>
                  <a:pt x="6496050" y="4179"/>
                </a:lnTo>
                <a:lnTo>
                  <a:pt x="6558382" y="6085"/>
                </a:lnTo>
                <a:lnTo>
                  <a:pt x="6618712" y="8711"/>
                </a:lnTo>
                <a:lnTo>
                  <a:pt x="6676344" y="11849"/>
                </a:lnTo>
                <a:lnTo>
                  <a:pt x="6730587" y="15291"/>
                </a:lnTo>
                <a:lnTo>
                  <a:pt x="6780745" y="18828"/>
                </a:lnTo>
                <a:lnTo>
                  <a:pt x="6826126" y="22252"/>
                </a:lnTo>
                <a:lnTo>
                  <a:pt x="6866037" y="25355"/>
                </a:lnTo>
                <a:lnTo>
                  <a:pt x="6899783" y="27928"/>
                </a:lnTo>
                <a:lnTo>
                  <a:pt x="6929627" y="30185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8" y="2749931"/>
            <a:ext cx="2118995" cy="2874645"/>
          </a:xfrm>
          <a:custGeom>
            <a:avLst/>
            <a:gdLst/>
            <a:ahLst/>
            <a:cxnLst/>
            <a:rect l="l" t="t" r="r" b="b"/>
            <a:pathLst>
              <a:path w="2118995" h="2874645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  <a:path w="2118995" h="2874645">
                <a:moveTo>
                  <a:pt x="727837" y="1670050"/>
                </a:moveTo>
                <a:lnTo>
                  <a:pt x="1418463" y="1266825"/>
                </a:lnTo>
                <a:lnTo>
                  <a:pt x="2118868" y="1671193"/>
                </a:lnTo>
                <a:lnTo>
                  <a:pt x="2115058" y="2470912"/>
                </a:lnTo>
                <a:lnTo>
                  <a:pt x="1424432" y="2874200"/>
                </a:lnTo>
                <a:lnTo>
                  <a:pt x="723900" y="2469769"/>
                </a:lnTo>
                <a:lnTo>
                  <a:pt x="727837" y="167005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7728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8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643628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48" y="1583942"/>
                </a:lnTo>
                <a:lnTo>
                  <a:pt x="740657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8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7" y="1583942"/>
                </a:lnTo>
              </a:path>
              <a:path w="1395095" h="1584325">
                <a:moveTo>
                  <a:pt x="659948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101347" y="0"/>
                </a:moveTo>
                <a:lnTo>
                  <a:pt x="0" y="62737"/>
                </a:lnTo>
                <a:lnTo>
                  <a:pt x="4065" y="1545590"/>
                </a:lnTo>
                <a:lnTo>
                  <a:pt x="108433" y="1606207"/>
                </a:lnTo>
                <a:lnTo>
                  <a:pt x="798628" y="1203579"/>
                </a:lnTo>
                <a:lnTo>
                  <a:pt x="802171" y="404622"/>
                </a:lnTo>
                <a:lnTo>
                  <a:pt x="101347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0" y="62737"/>
                </a:moveTo>
                <a:lnTo>
                  <a:pt x="101347" y="0"/>
                </a:lnTo>
                <a:lnTo>
                  <a:pt x="802171" y="404622"/>
                </a:lnTo>
                <a:lnTo>
                  <a:pt x="798628" y="1203579"/>
                </a:lnTo>
                <a:lnTo>
                  <a:pt x="108433" y="1606207"/>
                </a:lnTo>
                <a:lnTo>
                  <a:pt x="4065" y="1545590"/>
                </a:lnTo>
                <a:lnTo>
                  <a:pt x="0" y="627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05003" y="5293106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98" y="403237"/>
                </a:moveTo>
                <a:lnTo>
                  <a:pt x="694537" y="0"/>
                </a:lnTo>
                <a:lnTo>
                  <a:pt x="1394942" y="404406"/>
                </a:lnTo>
                <a:lnTo>
                  <a:pt x="1391132" y="1204137"/>
                </a:lnTo>
                <a:lnTo>
                  <a:pt x="773202" y="1564892"/>
                </a:lnTo>
              </a:path>
              <a:path w="1395095" h="1565275">
                <a:moveTo>
                  <a:pt x="626869" y="1564892"/>
                </a:moveTo>
                <a:lnTo>
                  <a:pt x="0" y="1202969"/>
                </a:lnTo>
                <a:lnTo>
                  <a:pt x="3898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6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75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8" y="2841242"/>
                </a:lnTo>
              </a:path>
              <a:path w="2128520" h="2841625">
                <a:moveTo>
                  <a:pt x="1343848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1" y="4036187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1" y="4036187"/>
            <a:ext cx="2136775" cy="2821940"/>
          </a:xfrm>
          <a:custGeom>
            <a:avLst/>
            <a:gdLst/>
            <a:ahLst/>
            <a:cxnLst/>
            <a:rect l="l" t="t" r="r" b="b"/>
            <a:pathLst>
              <a:path w="2136775" h="2821940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  <a:path w="2136775" h="2821940">
                <a:moveTo>
                  <a:pt x="746887" y="1679613"/>
                </a:moveTo>
                <a:lnTo>
                  <a:pt x="1437513" y="1276350"/>
                </a:lnTo>
                <a:lnTo>
                  <a:pt x="2136521" y="1679981"/>
                </a:lnTo>
                <a:lnTo>
                  <a:pt x="2132583" y="2479713"/>
                </a:lnTo>
                <a:lnTo>
                  <a:pt x="1546656" y="2821811"/>
                </a:lnTo>
              </a:path>
              <a:path w="2136775" h="2821940">
                <a:moveTo>
                  <a:pt x="1336088" y="2821811"/>
                </a:moveTo>
                <a:lnTo>
                  <a:pt x="742950" y="2479332"/>
                </a:lnTo>
                <a:lnTo>
                  <a:pt x="746887" y="167961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8464676" y="4044691"/>
            <a:ext cx="679450" cy="1585595"/>
          </a:xfrm>
          <a:custGeom>
            <a:avLst/>
            <a:gdLst/>
            <a:ahLst/>
            <a:cxnLst/>
            <a:rect l="l" t="t" r="r" b="b"/>
            <a:pathLst>
              <a:path w="679450" h="1585595">
                <a:moveTo>
                  <a:pt x="679323" y="0"/>
                </a:moveTo>
                <a:lnTo>
                  <a:pt x="3809" y="394339"/>
                </a:lnTo>
                <a:lnTo>
                  <a:pt x="0" y="1193169"/>
                </a:lnTo>
                <a:lnTo>
                  <a:pt x="679323" y="1585424"/>
                </a:lnTo>
                <a:lnTo>
                  <a:pt x="67932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169" y="1500889"/>
            <a:ext cx="680085" cy="4129404"/>
          </a:xfrm>
          <a:custGeom>
            <a:avLst/>
            <a:gdLst/>
            <a:ahLst/>
            <a:cxnLst/>
            <a:rect l="l" t="t" r="r" b="b"/>
            <a:pathLst>
              <a:path w="680084" h="4129404">
                <a:moveTo>
                  <a:pt x="4317" y="2938141"/>
                </a:moveTo>
                <a:lnTo>
                  <a:pt x="679830" y="2543802"/>
                </a:lnTo>
              </a:path>
              <a:path w="680084" h="4129404">
                <a:moveTo>
                  <a:pt x="679830" y="4129227"/>
                </a:moveTo>
                <a:lnTo>
                  <a:pt x="507" y="3736971"/>
                </a:lnTo>
                <a:lnTo>
                  <a:pt x="4317" y="2938141"/>
                </a:lnTo>
              </a:path>
              <a:path w="680084" h="4129404">
                <a:moveTo>
                  <a:pt x="4063" y="394839"/>
                </a:moveTo>
                <a:lnTo>
                  <a:pt x="679830" y="0"/>
                </a:lnTo>
              </a:path>
              <a:path w="680084" h="4129404">
                <a:moveTo>
                  <a:pt x="679830" y="1586686"/>
                </a:moveTo>
                <a:lnTo>
                  <a:pt x="0" y="1194177"/>
                </a:lnTo>
                <a:lnTo>
                  <a:pt x="4063" y="3948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457200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424"/>
                </a:lnTo>
                <a:lnTo>
                  <a:pt x="0" y="6185916"/>
                </a:lnTo>
                <a:lnTo>
                  <a:pt x="8229600" y="6185916"/>
                </a:lnTo>
                <a:lnTo>
                  <a:pt x="8229600" y="344424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457199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61331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61331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  <a:path w="3679190"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6C6C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649724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1765" y="684021"/>
            <a:ext cx="6900468" cy="143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6637" y="2127250"/>
            <a:ext cx="6993255" cy="399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F2F2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5785" y="3049269"/>
            <a:ext cx="282321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1577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AC0000"/>
                </a:solidFill>
                <a:latin typeface="Calibri"/>
                <a:cs typeface="Calibri"/>
              </a:rPr>
              <a:t>3.H</a:t>
            </a:r>
            <a:r>
              <a:rPr sz="2800" b="1" spc="-25" dirty="0">
                <a:solidFill>
                  <a:srgbClr val="AC0000"/>
                </a:solidFill>
                <a:latin typeface="Calibri"/>
                <a:cs typeface="Calibri"/>
              </a:rPr>
              <a:t>a</a:t>
            </a:r>
            <a:r>
              <a:rPr sz="2800" b="1" spc="-10" dirty="0">
                <a:solidFill>
                  <a:srgbClr val="AC0000"/>
                </a:solidFill>
                <a:latin typeface="Calibri"/>
                <a:cs typeface="Calibri"/>
              </a:rPr>
              <a:t>f</a:t>
            </a:r>
            <a:r>
              <a:rPr sz="2800" b="1" spc="-25" dirty="0">
                <a:solidFill>
                  <a:srgbClr val="AC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AC0000"/>
                </a:solidFill>
                <a:latin typeface="Calibri"/>
                <a:cs typeface="Calibri"/>
              </a:rPr>
              <a:t>a  </a:t>
            </a:r>
            <a:r>
              <a:rPr sz="2800" b="1" spc="-20" dirty="0">
                <a:solidFill>
                  <a:srgbClr val="AC0000"/>
                </a:solidFill>
                <a:latin typeface="Calibri"/>
                <a:cs typeface="Calibri"/>
              </a:rPr>
              <a:t>Master </a:t>
            </a:r>
            <a:r>
              <a:rPr sz="2800" b="1" spc="-55" dirty="0">
                <a:solidFill>
                  <a:srgbClr val="AC0000"/>
                </a:solidFill>
                <a:latin typeface="Calibri"/>
                <a:cs typeface="Calibri"/>
              </a:rPr>
              <a:t>Teorem </a:t>
            </a:r>
            <a:r>
              <a:rPr sz="2800" b="1" spc="-20" dirty="0">
                <a:solidFill>
                  <a:srgbClr val="AC0000"/>
                </a:solidFill>
                <a:latin typeface="Calibri"/>
                <a:cs typeface="Calibri"/>
              </a:rPr>
              <a:t>ve  </a:t>
            </a:r>
            <a:r>
              <a:rPr sz="2800" b="1" spc="-15" dirty="0">
                <a:solidFill>
                  <a:srgbClr val="AC0000"/>
                </a:solidFill>
                <a:latin typeface="Calibri"/>
                <a:cs typeface="Calibri"/>
              </a:rPr>
              <a:t>Böl-Fethet</a:t>
            </a:r>
            <a:r>
              <a:rPr sz="2800" b="1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AC0000"/>
                </a:solidFill>
                <a:latin typeface="Calibri"/>
                <a:cs typeface="Calibri"/>
              </a:rPr>
              <a:t>Metodu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9353" y="5794349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56197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Ana </a:t>
            </a:r>
            <a:r>
              <a:rPr sz="3200" spc="-15" dirty="0"/>
              <a:t>Metod </a:t>
            </a:r>
            <a:r>
              <a:rPr sz="3200" spc="-5" dirty="0"/>
              <a:t>(The </a:t>
            </a:r>
            <a:r>
              <a:rPr sz="3200" spc="-15" dirty="0"/>
              <a:t>Master</a:t>
            </a:r>
            <a:r>
              <a:rPr sz="3200" spc="-55" dirty="0"/>
              <a:t> </a:t>
            </a:r>
            <a:r>
              <a:rPr sz="3200" spc="-5" dirty="0"/>
              <a:t>Method)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1192174" y="1930400"/>
            <a:ext cx="7200265" cy="432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424815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Ana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method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aşağıda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belirtilen yapıdaki yinelemelere  uygulanır: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590931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sz="2400" b="1" i="1" spc="-5" dirty="0">
                <a:solidFill>
                  <a:srgbClr val="2F2F2F"/>
                </a:solidFill>
                <a:latin typeface="Calibri"/>
                <a:cs typeface="Calibri"/>
              </a:rPr>
              <a:t>T(n) </a:t>
            </a:r>
            <a:r>
              <a:rPr sz="2400" b="1" i="1" dirty="0">
                <a:solidFill>
                  <a:srgbClr val="2F2F2F"/>
                </a:solidFill>
                <a:latin typeface="Calibri"/>
                <a:cs typeface="Calibri"/>
              </a:rPr>
              <a:t>= </a:t>
            </a:r>
            <a:r>
              <a:rPr sz="2400" b="1" i="1" spc="-5" dirty="0">
                <a:solidFill>
                  <a:srgbClr val="2F2F2F"/>
                </a:solidFill>
                <a:latin typeface="Calibri"/>
                <a:cs typeface="Calibri"/>
              </a:rPr>
              <a:t>aT(n/b) </a:t>
            </a:r>
            <a:r>
              <a:rPr sz="2400" b="1" i="1" dirty="0">
                <a:solidFill>
                  <a:srgbClr val="2F2F2F"/>
                </a:solidFill>
                <a:latin typeface="Calibri"/>
                <a:cs typeface="Calibri"/>
              </a:rPr>
              <a:t>+ f </a:t>
            </a:r>
            <a:r>
              <a:rPr sz="2400" b="1" i="1" spc="-5" dirty="0">
                <a:solidFill>
                  <a:srgbClr val="2F2F2F"/>
                </a:solidFill>
                <a:latin typeface="Calibri"/>
                <a:cs typeface="Calibri"/>
              </a:rPr>
              <a:t>(n)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,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burada </a:t>
            </a:r>
            <a:r>
              <a:rPr sz="2400" b="1" i="1" dirty="0">
                <a:solidFill>
                  <a:srgbClr val="2F2F2F"/>
                </a:solidFill>
                <a:latin typeface="Calibri"/>
                <a:cs typeface="Calibri"/>
              </a:rPr>
              <a:t>a ≥ </a:t>
            </a:r>
            <a:r>
              <a:rPr sz="2400" b="1" i="1" spc="-5" dirty="0">
                <a:solidFill>
                  <a:srgbClr val="2F2F2F"/>
                </a:solidFill>
                <a:latin typeface="Calibri"/>
                <a:cs typeface="Calibri"/>
              </a:rPr>
              <a:t>1</a:t>
            </a:r>
            <a:r>
              <a:rPr sz="2400" i="1" spc="-5" dirty="0">
                <a:solidFill>
                  <a:srgbClr val="2F2F2F"/>
                </a:solidFill>
                <a:latin typeface="Calibri"/>
                <a:cs typeface="Calibri"/>
              </a:rPr>
              <a:t>, </a:t>
            </a:r>
            <a:r>
              <a:rPr sz="2400" b="1" i="1" dirty="0">
                <a:solidFill>
                  <a:srgbClr val="2F2F2F"/>
                </a:solidFill>
                <a:latin typeface="Calibri"/>
                <a:cs typeface="Calibri"/>
              </a:rPr>
              <a:t>b &gt;</a:t>
            </a:r>
            <a:r>
              <a:rPr sz="2400" b="1" i="1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2F2F2F"/>
                </a:solidFill>
                <a:latin typeface="Calibri"/>
                <a:cs typeface="Calibri"/>
              </a:rPr>
              <a:t>1</a:t>
            </a:r>
            <a:r>
              <a:rPr sz="2400" i="1" spc="-5" dirty="0">
                <a:solidFill>
                  <a:srgbClr val="2F2F2F"/>
                </a:solidFill>
                <a:latin typeface="Calibri"/>
                <a:cs typeface="Calibri"/>
              </a:rPr>
              <a:t>,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ve	</a:t>
            </a:r>
            <a:r>
              <a:rPr sz="2400" b="1" i="1" dirty="0">
                <a:solidFill>
                  <a:srgbClr val="2F2F2F"/>
                </a:solidFill>
                <a:latin typeface="Calibri"/>
                <a:cs typeface="Calibri"/>
              </a:rPr>
              <a:t>f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asimptotik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olarak</a:t>
            </a:r>
            <a:r>
              <a:rPr sz="2400" spc="-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pozitiftir.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2F2F2F"/>
                </a:solidFill>
                <a:latin typeface="Calibri"/>
                <a:cs typeface="Calibri"/>
              </a:rPr>
              <a:t>T(n)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 algoritmanın çalışma</a:t>
            </a:r>
            <a:r>
              <a:rPr sz="2400" spc="-9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süresidir.</a:t>
            </a:r>
            <a:endParaRPr sz="2400">
              <a:latin typeface="Calibri"/>
              <a:cs typeface="Calibri"/>
            </a:endParaRPr>
          </a:p>
          <a:p>
            <a:pPr marL="582295" marR="5080" indent="-273050">
              <a:lnSpc>
                <a:spcPct val="100000"/>
              </a:lnSpc>
              <a:spcBef>
                <a:spcPts val="545"/>
              </a:spcBef>
              <a:tabLst>
                <a:tab pos="2642870" algn="l"/>
              </a:tabLst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i="1" spc="-5" dirty="0">
                <a:solidFill>
                  <a:srgbClr val="2F2F2F"/>
                </a:solidFill>
                <a:latin typeface="Calibri"/>
                <a:cs typeface="Calibri"/>
              </a:rPr>
              <a:t>n/b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boyutunda </a:t>
            </a:r>
            <a:r>
              <a:rPr sz="2200" b="1" i="1" spc="-5" dirty="0">
                <a:solidFill>
                  <a:srgbClr val="2F2F2F"/>
                </a:solidFill>
                <a:latin typeface="Calibri"/>
                <a:cs typeface="Calibri"/>
              </a:rPr>
              <a:t>a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tane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alt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problem recursive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olarak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çözülür  ve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her</a:t>
            </a:r>
            <a:r>
              <a:rPr sz="2200" spc="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biri</a:t>
            </a:r>
            <a:r>
              <a:rPr sz="22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b="1" i="1" spc="-5" dirty="0">
                <a:solidFill>
                  <a:srgbClr val="2F2F2F"/>
                </a:solidFill>
                <a:latin typeface="Calibri"/>
                <a:cs typeface="Calibri"/>
              </a:rPr>
              <a:t>T(n/b)	</a:t>
            </a:r>
            <a:r>
              <a:rPr sz="2200" spc="-25" dirty="0">
                <a:solidFill>
                  <a:srgbClr val="2F2F2F"/>
                </a:solidFill>
                <a:latin typeface="Calibri"/>
                <a:cs typeface="Calibri"/>
              </a:rPr>
              <a:t>süresindedir.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3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i="1" spc="-5" dirty="0">
                <a:solidFill>
                  <a:srgbClr val="2F2F2F"/>
                </a:solidFill>
                <a:latin typeface="Calibri"/>
                <a:cs typeface="Calibri"/>
              </a:rPr>
              <a:t>f(n)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problemin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bölünmesi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sonuçların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birleştirilmesi</a:t>
            </a:r>
            <a:r>
              <a:rPr sz="2200" spc="-1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için</a:t>
            </a:r>
            <a:endParaRPr sz="2200">
              <a:latin typeface="Calibri"/>
              <a:cs typeface="Calibri"/>
            </a:endParaRPr>
          </a:p>
          <a:p>
            <a:pPr marL="582295">
              <a:lnSpc>
                <a:spcPct val="100000"/>
              </a:lnSpc>
            </a:pP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geçen</a:t>
            </a:r>
            <a:r>
              <a:rPr sz="2200" spc="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2F2F2F"/>
                </a:solidFill>
                <a:latin typeface="Calibri"/>
                <a:cs typeface="Calibri"/>
              </a:rPr>
              <a:t>süredir.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4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2F2F2F"/>
                </a:solidFill>
                <a:latin typeface="Calibri"/>
                <a:cs typeface="Calibri"/>
              </a:rPr>
              <a:t>Örnek: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Merge-sort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için </a:t>
            </a:r>
            <a:r>
              <a:rPr sz="2200" i="1" spc="-10" dirty="0">
                <a:solidFill>
                  <a:srgbClr val="2F2F2F"/>
                </a:solidFill>
                <a:latin typeface="Calibri"/>
                <a:cs typeface="Calibri"/>
              </a:rPr>
              <a:t>T(n)=2T(n/2)+</a:t>
            </a:r>
            <a:r>
              <a:rPr sz="2300" i="1" spc="-10" dirty="0">
                <a:solidFill>
                  <a:srgbClr val="2F2F2F"/>
                </a:solidFill>
                <a:latin typeface="Symbol"/>
                <a:cs typeface="Symbol"/>
              </a:rPr>
              <a:t></a:t>
            </a:r>
            <a:r>
              <a:rPr sz="2200" i="1" spc="-10" dirty="0">
                <a:solidFill>
                  <a:srgbClr val="2F2F2F"/>
                </a:solidFill>
                <a:latin typeface="Calibri"/>
                <a:cs typeface="Calibri"/>
              </a:rPr>
              <a:t>(n)</a:t>
            </a:r>
            <a:r>
              <a:rPr sz="2200" i="1" spc="-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F2F2F"/>
                </a:solidFill>
                <a:latin typeface="Calibri"/>
                <a:cs typeface="Calibri"/>
              </a:rPr>
              <a:t>yazılabilir.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32547" y="816863"/>
            <a:ext cx="1162811" cy="11917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534414"/>
            <a:ext cx="632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Böl-ve-Fethet </a:t>
            </a:r>
            <a:r>
              <a:rPr sz="3600" dirty="0"/>
              <a:t>(Divide &amp;</a:t>
            </a:r>
            <a:r>
              <a:rPr sz="3600" spc="-35" dirty="0"/>
              <a:t> </a:t>
            </a:r>
            <a:r>
              <a:rPr sz="3600" spc="-5" dirty="0"/>
              <a:t>Conquer)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2174" y="2264791"/>
            <a:ext cx="6824980" cy="23094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Böl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ve fethet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tekniğiyle algoritma</a:t>
            </a:r>
            <a:r>
              <a:rPr sz="2400" spc="-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tasarımı:</a:t>
            </a:r>
            <a:endParaRPr sz="2400">
              <a:latin typeface="Calibri"/>
              <a:cs typeface="Calibri"/>
            </a:endParaRPr>
          </a:p>
          <a:p>
            <a:pPr marL="582295" marR="5080" indent="-273050" algn="just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Problem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kendisine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benzer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küçük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boyutlu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alt 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problemlere 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bölünür.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Alt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problemler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çözülür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ve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bulunan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çözümler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birleştirilir.</a:t>
            </a:r>
            <a:endParaRPr sz="2400">
              <a:latin typeface="Calibri"/>
              <a:cs typeface="Calibri"/>
            </a:endParaRPr>
          </a:p>
          <a:p>
            <a:pPr marL="856615" marR="720090" indent="-273050" algn="just">
              <a:lnSpc>
                <a:spcPct val="100000"/>
              </a:lnSpc>
              <a:spcBef>
                <a:spcPts val="509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Divide: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Problem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iki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veya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daha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fazla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alt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problemlere 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bölünür.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138" y="4608957"/>
            <a:ext cx="689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ç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ö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z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üp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3648" y="4608957"/>
            <a:ext cx="5410200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4465" algn="l"/>
                <a:tab pos="1903730" algn="l"/>
                <a:tab pos="3289300" algn="l"/>
                <a:tab pos="4761865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500" spc="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Conq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r:	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Alt	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p</a:t>
            </a:r>
            <a:r>
              <a:rPr sz="2000" spc="-40" dirty="0">
                <a:solidFill>
                  <a:srgbClr val="2F2F2F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oble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l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	</a:t>
            </a:r>
            <a:r>
              <a:rPr sz="2000" spc="-40" dirty="0">
                <a:solidFill>
                  <a:srgbClr val="2F2F2F"/>
                </a:solidFill>
                <a:latin typeface="Calibri"/>
                <a:cs typeface="Calibri"/>
              </a:rPr>
              <a:t>ö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z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yinele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eli	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ola</a:t>
            </a:r>
            <a:r>
              <a:rPr sz="2000" spc="-45" dirty="0">
                <a:solidFill>
                  <a:srgbClr val="2F2F2F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ak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onları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fethet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Combine: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Alt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problem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çözümlerini</a:t>
            </a:r>
            <a:r>
              <a:rPr sz="2000" spc="-1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birleştir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41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13319" y="836675"/>
            <a:ext cx="1162812" cy="1190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622503"/>
            <a:ext cx="590232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15" dirty="0"/>
              <a:t>Merge </a:t>
            </a:r>
            <a:r>
              <a:rPr sz="3200" dirty="0"/>
              <a:t>Sort (Birleştirme</a:t>
            </a:r>
            <a:r>
              <a:rPr sz="3200" spc="-80" dirty="0"/>
              <a:t> </a:t>
            </a:r>
            <a:r>
              <a:rPr sz="3200" spc="-5" dirty="0"/>
              <a:t>sıralaması)  Algoritması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9474" y="1786890"/>
            <a:ext cx="6517640" cy="4196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marR="17780" indent="-273050">
              <a:lnSpc>
                <a:spcPct val="100200"/>
              </a:lnSpc>
              <a:spcBef>
                <a:spcPts val="95"/>
              </a:spcBef>
              <a:tabLst>
                <a:tab pos="2079625" algn="l"/>
                <a:tab pos="2465070" algn="l"/>
                <a:tab pos="5254625" algn="l"/>
                <a:tab pos="544195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1. Böl: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Eğer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S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en az iki elemana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sahipse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(</a:t>
            </a: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S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sıfır 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veya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elemana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sahipse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hiçbir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işlem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yapılmaz),  bütün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elemanlar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S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'e n alınır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400" b="1" baseline="-20833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r>
              <a:rPr sz="2400" b="1" spc="284" baseline="-2083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ve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400" b="1" baseline="-20833" dirty="0">
                <a:solidFill>
                  <a:srgbClr val="006FC0"/>
                </a:solidFill>
                <a:latin typeface="Calibri"/>
                <a:cs typeface="Calibri"/>
              </a:rPr>
              <a:t>2	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adlı iki  alana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yerleştirilir,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her biri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S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dizisinin yarısına 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sahiptir,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 (örn.	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400" b="1" baseline="-20833" dirty="0">
                <a:solidFill>
                  <a:srgbClr val="006FC0"/>
                </a:solidFill>
                <a:latin typeface="Calibri"/>
                <a:cs typeface="Calibri"/>
              </a:rPr>
              <a:t>1	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ilk </a:t>
            </a:r>
            <a:r>
              <a:rPr sz="2400" b="1" spc="-5" dirty="0">
                <a:solidFill>
                  <a:srgbClr val="006FC0"/>
                </a:solidFill>
                <a:latin typeface="Symbol"/>
                <a:cs typeface="Symbol"/>
              </a:rPr>
              <a:t>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n/2</a:t>
            </a:r>
            <a:r>
              <a:rPr sz="2400" b="1" spc="-5" dirty="0">
                <a:solidFill>
                  <a:srgbClr val="006FC0"/>
                </a:solidFill>
                <a:latin typeface="Symbol"/>
                <a:cs typeface="Symbol"/>
              </a:rPr>
              <a:t>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elemana</a:t>
            </a:r>
            <a:r>
              <a:rPr sz="2400" spc="-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ve</a:t>
            </a:r>
            <a:r>
              <a:rPr sz="2400" spc="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400" b="1" baseline="-20833" dirty="0">
                <a:solidFill>
                  <a:srgbClr val="006FC0"/>
                </a:solidFill>
                <a:latin typeface="Calibri"/>
                <a:cs typeface="Calibri"/>
              </a:rPr>
              <a:t>2	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ise</a:t>
            </a:r>
            <a:r>
              <a:rPr sz="2400" spc="-9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ikinci</a:t>
            </a:r>
            <a:endParaRPr sz="2400">
              <a:latin typeface="Calibri"/>
              <a:cs typeface="Calibri"/>
            </a:endParaRPr>
          </a:p>
          <a:p>
            <a:pPr marL="297815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Symbol"/>
                <a:cs typeface="Symbol"/>
              </a:rPr>
              <a:t>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n/2</a:t>
            </a:r>
            <a:r>
              <a:rPr sz="2400" b="1" spc="-5" dirty="0">
                <a:solidFill>
                  <a:srgbClr val="006FC0"/>
                </a:solidFill>
                <a:latin typeface="Symbol"/>
                <a:cs typeface="Symbol"/>
              </a:rPr>
              <a:t>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elemana</a:t>
            </a:r>
            <a:r>
              <a:rPr sz="2400" spc="-7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sahiptir).</a:t>
            </a:r>
            <a:endParaRPr sz="2400">
              <a:latin typeface="Calibri"/>
              <a:cs typeface="Calibri"/>
            </a:endParaRPr>
          </a:p>
          <a:p>
            <a:pPr marL="297815" marR="1020444" indent="-273050">
              <a:lnSpc>
                <a:spcPct val="100000"/>
              </a:lnSpc>
              <a:spcBef>
                <a:spcPts val="550"/>
              </a:spcBef>
              <a:tabLst>
                <a:tab pos="262509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2.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Fethet: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400" b="1" baseline="-20833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r>
              <a:rPr sz="2400" b="1" spc="209" baseline="-2083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ve</a:t>
            </a:r>
            <a:r>
              <a:rPr sz="2400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400" b="1" baseline="-20833" dirty="0">
                <a:solidFill>
                  <a:srgbClr val="006FC0"/>
                </a:solidFill>
                <a:latin typeface="Calibri"/>
                <a:cs typeface="Calibri"/>
              </a:rPr>
              <a:t>2	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Merge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Sort</a:t>
            </a:r>
            <a:r>
              <a:rPr sz="2400" spc="-7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kullanılarak 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sıralanır.</a:t>
            </a:r>
            <a:endParaRPr sz="2400">
              <a:latin typeface="Calibri"/>
              <a:cs typeface="Calibri"/>
            </a:endParaRPr>
          </a:p>
          <a:p>
            <a:pPr marL="297815" marR="576580" indent="-273050">
              <a:lnSpc>
                <a:spcPct val="100000"/>
              </a:lnSpc>
              <a:spcBef>
                <a:spcPts val="580"/>
              </a:spcBef>
              <a:tabLst>
                <a:tab pos="1812925" algn="l"/>
                <a:tab pos="302450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3.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Birleştir:	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400" b="1" baseline="-20833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r>
              <a:rPr sz="2400" b="1" spc="-7" baseline="-20833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400" b="1" baseline="-20833" dirty="0">
                <a:solidFill>
                  <a:srgbClr val="006FC0"/>
                </a:solidFill>
                <a:latin typeface="Calibri"/>
                <a:cs typeface="Calibri"/>
              </a:rPr>
              <a:t>2	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içindeki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sıralı</a:t>
            </a:r>
            <a:r>
              <a:rPr sz="2400" spc="-114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elemanlar 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tekrar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S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içerisine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tek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sıralı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dizi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oluşturacak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şekilde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aktarılır.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4804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Strassen’in</a:t>
            </a:r>
            <a:r>
              <a:rPr sz="4000" spc="-35" dirty="0"/>
              <a:t> </a:t>
            </a:r>
            <a:r>
              <a:rPr sz="4000" spc="-5" dirty="0"/>
              <a:t>algoritması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154074" y="2337942"/>
            <a:ext cx="6908165" cy="3385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6009640" algn="l"/>
                <a:tab pos="665416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1. Böl: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B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'yi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(n/2)×(n/2)</a:t>
            </a:r>
            <a:r>
              <a:rPr sz="2400" b="1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altmatrislere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böl.	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+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ve	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–</a:t>
            </a:r>
            <a:endParaRPr sz="2400">
              <a:latin typeface="Calibri"/>
              <a:cs typeface="Calibri"/>
            </a:endParaRPr>
          </a:p>
          <a:p>
            <a:pPr marR="248285" algn="ctr">
              <a:lnSpc>
                <a:spcPct val="100000"/>
              </a:lnSpc>
            </a:pP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kullanarak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çarpılabilecek terimler </a:t>
            </a:r>
            <a:r>
              <a:rPr sz="2400" spc="-40" dirty="0">
                <a:solidFill>
                  <a:srgbClr val="2F2F2F"/>
                </a:solidFill>
                <a:latin typeface="Calibri"/>
                <a:cs typeface="Calibri"/>
              </a:rPr>
              <a:t>oluştur.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(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Θ(n</a:t>
            </a:r>
            <a:r>
              <a:rPr sz="2400" b="1" baseline="24305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)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R="172085" algn="ctr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2.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Fethet: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(n/2)×(n/2)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altmatrislerde özyinelemeli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  <a:p>
            <a:pPr marR="2779395" algn="ctr">
              <a:lnSpc>
                <a:spcPct val="100000"/>
              </a:lnSpc>
            </a:pP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çarpma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yap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400" b="1" spc="-7" baseline="-20833" dirty="0">
                <a:solidFill>
                  <a:srgbClr val="006FC0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,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400" b="1" spc="-15" baseline="-20833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,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P</a:t>
            </a:r>
            <a:r>
              <a:rPr sz="2400" b="1" spc="-15" baseline="-20833" dirty="0">
                <a:solidFill>
                  <a:srgbClr val="006FC0"/>
                </a:solidFill>
                <a:latin typeface="Calibri"/>
                <a:cs typeface="Calibri"/>
              </a:rPr>
              <a:t>3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,</a:t>
            </a:r>
            <a:r>
              <a:rPr sz="2400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…P</a:t>
            </a:r>
            <a:r>
              <a:rPr sz="2400" b="1" spc="-15" baseline="-20833" dirty="0">
                <a:solidFill>
                  <a:srgbClr val="006FC0"/>
                </a:solidFill>
                <a:latin typeface="Calibri"/>
                <a:cs typeface="Calibri"/>
              </a:rPr>
              <a:t>7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.)</a:t>
            </a:r>
            <a:endParaRPr sz="2400">
              <a:latin typeface="Calibri"/>
              <a:cs typeface="Calibri"/>
            </a:endParaRPr>
          </a:p>
          <a:p>
            <a:pPr marR="1378585" algn="ctr">
              <a:lnSpc>
                <a:spcPct val="100000"/>
              </a:lnSpc>
              <a:spcBef>
                <a:spcPts val="580"/>
              </a:spcBef>
              <a:tabLst>
                <a:tab pos="1787525" algn="l"/>
                <a:tab pos="265176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3.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Birleştir:	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+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ve</a:t>
            </a:r>
            <a:r>
              <a:rPr sz="2400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–	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kullanarak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(n/2)×(n/2)</a:t>
            </a:r>
            <a:endParaRPr sz="2400">
              <a:latin typeface="Calibri"/>
              <a:cs typeface="Calibri"/>
            </a:endParaRPr>
          </a:p>
          <a:p>
            <a:pPr marR="2040255" algn="ctr">
              <a:lnSpc>
                <a:spcPct val="100000"/>
              </a:lnSpc>
            </a:pP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altmatrislerde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C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'yi </a:t>
            </a:r>
            <a:r>
              <a:rPr sz="2400" spc="-40" dirty="0">
                <a:solidFill>
                  <a:srgbClr val="2F2F2F"/>
                </a:solidFill>
                <a:latin typeface="Calibri"/>
                <a:cs typeface="Calibri"/>
              </a:rPr>
              <a:t>oluştur.</a:t>
            </a:r>
            <a:r>
              <a:rPr sz="2400" spc="-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(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Θ(n</a:t>
            </a:r>
            <a:r>
              <a:rPr sz="2400" b="1" spc="-7" baseline="24305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)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4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</a:pPr>
            <a:r>
              <a:rPr sz="3200" b="1" spc="-5" dirty="0">
                <a:solidFill>
                  <a:srgbClr val="006FC0"/>
                </a:solidFill>
                <a:latin typeface="Calibri"/>
                <a:cs typeface="Calibri"/>
              </a:rPr>
              <a:t>T(n) </a:t>
            </a: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= 7 </a:t>
            </a:r>
            <a:r>
              <a:rPr sz="3200" b="1" spc="-5" dirty="0">
                <a:solidFill>
                  <a:srgbClr val="006FC0"/>
                </a:solidFill>
                <a:latin typeface="Calibri"/>
                <a:cs typeface="Calibri"/>
              </a:rPr>
              <a:t>T(n/2) </a:t>
            </a: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+</a:t>
            </a:r>
            <a:r>
              <a:rPr sz="3200" b="1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Θ(n</a:t>
            </a:r>
            <a:r>
              <a:rPr sz="3150" b="1" baseline="25132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59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25511" y="832103"/>
            <a:ext cx="1161288" cy="1190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684021"/>
            <a:ext cx="6741795" cy="1430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" dirty="0"/>
              <a:t>Böl </a:t>
            </a:r>
            <a:r>
              <a:rPr sz="3200" spc="-10" dirty="0"/>
              <a:t>ve</a:t>
            </a:r>
            <a:r>
              <a:rPr sz="3200" spc="-15" dirty="0"/>
              <a:t> Fethet</a:t>
            </a:r>
            <a:endParaRPr sz="3200"/>
          </a:p>
          <a:p>
            <a:pPr marL="12700" marR="5080">
              <a:lnSpc>
                <a:spcPts val="3460"/>
              </a:lnSpc>
              <a:spcBef>
                <a:spcPts val="430"/>
              </a:spcBef>
            </a:pPr>
            <a:r>
              <a:rPr sz="3200" spc="-5" dirty="0"/>
              <a:t>VLSI </a:t>
            </a:r>
            <a:r>
              <a:rPr spc="-30" dirty="0"/>
              <a:t>(Very </a:t>
            </a:r>
            <a:r>
              <a:rPr spc="-15" dirty="0"/>
              <a:t>Large </a:t>
            </a:r>
            <a:r>
              <a:rPr spc="-5" dirty="0"/>
              <a:t>Scale </a:t>
            </a:r>
            <a:r>
              <a:rPr spc="-20" dirty="0"/>
              <a:t>Integration) </a:t>
            </a:r>
            <a:r>
              <a:rPr sz="3200" spc="-10" dirty="0"/>
              <a:t>yerleşim</a:t>
            </a:r>
            <a:r>
              <a:rPr spc="-10" dirty="0"/>
              <a:t>i  </a:t>
            </a:r>
            <a:r>
              <a:rPr spc="-5" dirty="0"/>
              <a:t>(Çok Büyük </a:t>
            </a:r>
            <a:r>
              <a:rPr spc="-15" dirty="0"/>
              <a:t>Çapta</a:t>
            </a:r>
            <a:r>
              <a:rPr spc="80" dirty="0"/>
              <a:t> </a:t>
            </a:r>
            <a:r>
              <a:rPr spc="-20" dirty="0"/>
              <a:t>Tümleşim)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89392" y="582168"/>
            <a:ext cx="1054607" cy="1191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2174" y="2291841"/>
            <a:ext cx="6303010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Bilgisayar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çipleri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yada yongaları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bildiğiniz gibi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çok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büyük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çapta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tümleşim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kullanırlar.</a:t>
            </a:r>
            <a:endParaRPr sz="2400">
              <a:latin typeface="Calibri"/>
              <a:cs typeface="Calibri"/>
            </a:endParaRPr>
          </a:p>
          <a:p>
            <a:pPr marL="285115" marR="41910" indent="-2730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Elimizde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devre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olduğunu düşünelim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bu 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devrenin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de bir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ikili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ağaç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olduğunu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kabul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edelim.  Ama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şimdilik bu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devrenin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kısmını ele alalım  ama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siz bunu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tüm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devre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kabul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edin.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Problem: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n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yaprağı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olan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tam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ikili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ağacı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en</a:t>
            </a:r>
            <a:r>
              <a:rPr sz="2400" spc="-1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az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alan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kullanarak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ızgaraya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gömmek.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71701"/>
            <a:ext cx="10445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Sonuç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0055" marR="64770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Böl </a:t>
            </a:r>
            <a:r>
              <a:rPr spc="-15" dirty="0"/>
              <a:t>ve </a:t>
            </a:r>
            <a:r>
              <a:rPr spc="-10" dirty="0"/>
              <a:t>Fethet </a:t>
            </a:r>
            <a:r>
              <a:rPr spc="-5" dirty="0"/>
              <a:t>algoritma tasarımının </a:t>
            </a:r>
            <a:r>
              <a:rPr dirty="0"/>
              <a:t>güçlü  </a:t>
            </a:r>
            <a:r>
              <a:rPr spc="-5" dirty="0"/>
              <a:t>tekniklerinden sadece</a:t>
            </a:r>
            <a:r>
              <a:rPr spc="-30" dirty="0"/>
              <a:t> </a:t>
            </a:r>
            <a:r>
              <a:rPr spc="-35" dirty="0"/>
              <a:t>biridir.</a:t>
            </a:r>
            <a:endParaRPr sz="1800">
              <a:latin typeface="Times New Roman"/>
              <a:cs typeface="Times New Roman"/>
            </a:endParaRPr>
          </a:p>
          <a:p>
            <a:pPr marL="440055" marR="5080" indent="-2730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Böl </a:t>
            </a:r>
            <a:r>
              <a:rPr spc="-15" dirty="0"/>
              <a:t>ve </a:t>
            </a:r>
            <a:r>
              <a:rPr spc="-10" dirty="0"/>
              <a:t>Fethet </a:t>
            </a:r>
            <a:r>
              <a:rPr spc="-5" dirty="0"/>
              <a:t>algoritmaları </a:t>
            </a:r>
            <a:r>
              <a:rPr dirty="0"/>
              <a:t>yinelemeler </a:t>
            </a:r>
            <a:r>
              <a:rPr spc="-15" dirty="0"/>
              <a:t>ve </a:t>
            </a:r>
            <a:r>
              <a:rPr dirty="0"/>
              <a:t>Ana  </a:t>
            </a:r>
            <a:r>
              <a:rPr spc="-10" dirty="0"/>
              <a:t>(Master) metot </a:t>
            </a:r>
            <a:r>
              <a:rPr spc="-15" dirty="0"/>
              <a:t>kullanarak</a:t>
            </a:r>
            <a:r>
              <a:rPr spc="-55" dirty="0"/>
              <a:t> </a:t>
            </a:r>
            <a:r>
              <a:rPr spc="-20" dirty="0"/>
              <a:t>çözümlenebilir.</a:t>
            </a:r>
            <a:endParaRPr sz="1800">
              <a:latin typeface="Times New Roman"/>
              <a:cs typeface="Times New Roman"/>
            </a:endParaRPr>
          </a:p>
          <a:p>
            <a:pPr marL="440055" marR="814705" indent="-27305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Böl </a:t>
            </a:r>
            <a:r>
              <a:rPr spc="-15" dirty="0"/>
              <a:t>ve </a:t>
            </a:r>
            <a:r>
              <a:rPr spc="-10" dirty="0"/>
              <a:t>Fethet </a:t>
            </a:r>
            <a:r>
              <a:rPr spc="-15" dirty="0"/>
              <a:t>stratejisi </a:t>
            </a:r>
            <a:r>
              <a:rPr spc="-5" dirty="0"/>
              <a:t>genellikle verimli  </a:t>
            </a:r>
            <a:r>
              <a:rPr spc="-10" dirty="0"/>
              <a:t>algoritmalara</a:t>
            </a:r>
            <a:r>
              <a:rPr spc="-45" dirty="0"/>
              <a:t> </a:t>
            </a:r>
            <a:r>
              <a:rPr spc="-40" dirty="0"/>
              <a:t>götürür.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91983" y="1126236"/>
            <a:ext cx="1161287" cy="119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292" y="0"/>
            <a:ext cx="9097010" cy="6858000"/>
            <a:chOff x="50292" y="0"/>
            <a:chExt cx="9097010" cy="6858000"/>
          </a:xfrm>
        </p:grpSpPr>
        <p:sp>
          <p:nvSpPr>
            <p:cNvPr id="11" name="object 11"/>
            <p:cNvSpPr/>
            <p:nvPr/>
          </p:nvSpPr>
          <p:spPr>
            <a:xfrm>
              <a:off x="2973324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532" y="3486378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74"/>
                  </a:moveTo>
                  <a:lnTo>
                    <a:pt x="44905" y="2667271"/>
                  </a:lnTo>
                  <a:lnTo>
                    <a:pt x="89843" y="2669961"/>
                  </a:lnTo>
                  <a:lnTo>
                    <a:pt x="134845" y="2672637"/>
                  </a:lnTo>
                  <a:lnTo>
                    <a:pt x="179944" y="2675292"/>
                  </a:lnTo>
                  <a:lnTo>
                    <a:pt x="225172" y="2677919"/>
                  </a:lnTo>
                  <a:lnTo>
                    <a:pt x="270560" y="2680512"/>
                  </a:lnTo>
                  <a:lnTo>
                    <a:pt x="316143" y="2683063"/>
                  </a:lnTo>
                  <a:lnTo>
                    <a:pt x="361950" y="2685565"/>
                  </a:lnTo>
                  <a:lnTo>
                    <a:pt x="408016" y="2688012"/>
                  </a:lnTo>
                  <a:lnTo>
                    <a:pt x="454371" y="2690397"/>
                  </a:lnTo>
                  <a:lnTo>
                    <a:pt x="501049" y="2692711"/>
                  </a:lnTo>
                  <a:lnTo>
                    <a:pt x="548082" y="2694950"/>
                  </a:lnTo>
                  <a:lnTo>
                    <a:pt x="595501" y="2697105"/>
                  </a:lnTo>
                  <a:lnTo>
                    <a:pt x="643339" y="2699171"/>
                  </a:lnTo>
                  <a:lnTo>
                    <a:pt x="691629" y="2701138"/>
                  </a:lnTo>
                  <a:lnTo>
                    <a:pt x="740401" y="2703002"/>
                  </a:lnTo>
                  <a:lnTo>
                    <a:pt x="789690" y="2704755"/>
                  </a:lnTo>
                  <a:lnTo>
                    <a:pt x="839527" y="2706390"/>
                  </a:lnTo>
                  <a:lnTo>
                    <a:pt x="889943" y="2707900"/>
                  </a:lnTo>
                  <a:lnTo>
                    <a:pt x="940972" y="2709279"/>
                  </a:lnTo>
                  <a:lnTo>
                    <a:pt x="992646" y="2710518"/>
                  </a:lnTo>
                  <a:lnTo>
                    <a:pt x="1044997" y="2711612"/>
                  </a:lnTo>
                  <a:lnTo>
                    <a:pt x="1098057" y="2712553"/>
                  </a:lnTo>
                  <a:lnTo>
                    <a:pt x="1151858" y="2713335"/>
                  </a:lnTo>
                  <a:lnTo>
                    <a:pt x="1206433" y="2713950"/>
                  </a:lnTo>
                  <a:lnTo>
                    <a:pt x="1261813" y="2714392"/>
                  </a:lnTo>
                  <a:lnTo>
                    <a:pt x="1318032" y="2714653"/>
                  </a:lnTo>
                  <a:lnTo>
                    <a:pt x="1375121" y="2714727"/>
                  </a:lnTo>
                  <a:lnTo>
                    <a:pt x="1433112" y="2714607"/>
                  </a:lnTo>
                  <a:lnTo>
                    <a:pt x="1492039" y="2714286"/>
                  </a:lnTo>
                  <a:lnTo>
                    <a:pt x="1551932" y="2713757"/>
                  </a:lnTo>
                  <a:lnTo>
                    <a:pt x="1612824" y="2713013"/>
                  </a:lnTo>
                  <a:lnTo>
                    <a:pt x="1674749" y="2712047"/>
                  </a:lnTo>
                  <a:lnTo>
                    <a:pt x="1717877" y="2711302"/>
                  </a:lnTo>
                  <a:lnTo>
                    <a:pt x="1761409" y="2710548"/>
                  </a:lnTo>
                  <a:lnTo>
                    <a:pt x="1805340" y="2709780"/>
                  </a:lnTo>
                  <a:lnTo>
                    <a:pt x="1849664" y="2708995"/>
                  </a:lnTo>
                  <a:lnTo>
                    <a:pt x="1894378" y="2708188"/>
                  </a:lnTo>
                  <a:lnTo>
                    <a:pt x="1939476" y="2707355"/>
                  </a:lnTo>
                  <a:lnTo>
                    <a:pt x="1984955" y="2706491"/>
                  </a:lnTo>
                  <a:lnTo>
                    <a:pt x="2030810" y="2705593"/>
                  </a:lnTo>
                  <a:lnTo>
                    <a:pt x="2077036" y="2704657"/>
                  </a:lnTo>
                  <a:lnTo>
                    <a:pt x="2123629" y="2703677"/>
                  </a:lnTo>
                  <a:lnTo>
                    <a:pt x="2170585" y="2702651"/>
                  </a:lnTo>
                  <a:lnTo>
                    <a:pt x="2217898" y="2701573"/>
                  </a:lnTo>
                  <a:lnTo>
                    <a:pt x="2265564" y="2700440"/>
                  </a:lnTo>
                  <a:lnTo>
                    <a:pt x="2313579" y="2699248"/>
                  </a:lnTo>
                  <a:lnTo>
                    <a:pt x="2361939" y="2697991"/>
                  </a:lnTo>
                  <a:lnTo>
                    <a:pt x="2410638" y="2696667"/>
                  </a:lnTo>
                  <a:lnTo>
                    <a:pt x="2459673" y="2695270"/>
                  </a:lnTo>
                  <a:lnTo>
                    <a:pt x="2509038" y="2693798"/>
                  </a:lnTo>
                  <a:lnTo>
                    <a:pt x="2558730" y="2692244"/>
                  </a:lnTo>
                  <a:lnTo>
                    <a:pt x="2608743" y="2690606"/>
                  </a:lnTo>
                  <a:lnTo>
                    <a:pt x="2659073" y="2688880"/>
                  </a:lnTo>
                  <a:lnTo>
                    <a:pt x="2709716" y="2687060"/>
                  </a:lnTo>
                  <a:lnTo>
                    <a:pt x="2760667" y="2685142"/>
                  </a:lnTo>
                  <a:lnTo>
                    <a:pt x="2811922" y="2683124"/>
                  </a:lnTo>
                  <a:lnTo>
                    <a:pt x="2863476" y="2681000"/>
                  </a:lnTo>
                  <a:lnTo>
                    <a:pt x="2915325" y="2678766"/>
                  </a:lnTo>
                  <a:lnTo>
                    <a:pt x="2967464" y="2676418"/>
                  </a:lnTo>
                  <a:lnTo>
                    <a:pt x="3019888" y="2673951"/>
                  </a:lnTo>
                  <a:lnTo>
                    <a:pt x="3072594" y="2671363"/>
                  </a:lnTo>
                  <a:lnTo>
                    <a:pt x="3125576" y="2668648"/>
                  </a:lnTo>
                  <a:lnTo>
                    <a:pt x="3178830" y="2665802"/>
                  </a:lnTo>
                  <a:lnTo>
                    <a:pt x="3232352" y="2662821"/>
                  </a:lnTo>
                  <a:lnTo>
                    <a:pt x="3286136" y="2659701"/>
                  </a:lnTo>
                  <a:lnTo>
                    <a:pt x="3340180" y="2656438"/>
                  </a:lnTo>
                  <a:lnTo>
                    <a:pt x="3394477" y="2653028"/>
                  </a:lnTo>
                  <a:lnTo>
                    <a:pt x="3449024" y="2649465"/>
                  </a:lnTo>
                  <a:lnTo>
                    <a:pt x="3503816" y="2645747"/>
                  </a:lnTo>
                  <a:lnTo>
                    <a:pt x="3558848" y="2641869"/>
                  </a:lnTo>
                  <a:lnTo>
                    <a:pt x="3614116" y="2637827"/>
                  </a:lnTo>
                  <a:lnTo>
                    <a:pt x="3669616" y="2633616"/>
                  </a:lnTo>
                  <a:lnTo>
                    <a:pt x="3725342" y="2629233"/>
                  </a:lnTo>
                  <a:lnTo>
                    <a:pt x="3781291" y="2624673"/>
                  </a:lnTo>
                  <a:lnTo>
                    <a:pt x="3837458" y="2619931"/>
                  </a:lnTo>
                  <a:lnTo>
                    <a:pt x="3893839" y="2615005"/>
                  </a:lnTo>
                  <a:lnTo>
                    <a:pt x="3950428" y="2609890"/>
                  </a:lnTo>
                  <a:lnTo>
                    <a:pt x="4007221" y="2604581"/>
                  </a:lnTo>
                  <a:lnTo>
                    <a:pt x="4064215" y="2599074"/>
                  </a:lnTo>
                  <a:lnTo>
                    <a:pt x="4121404" y="2593365"/>
                  </a:lnTo>
                  <a:lnTo>
                    <a:pt x="4166784" y="2588729"/>
                  </a:lnTo>
                  <a:lnTo>
                    <a:pt x="4212759" y="2583967"/>
                  </a:lnTo>
                  <a:lnTo>
                    <a:pt x="4259305" y="2579082"/>
                  </a:lnTo>
                  <a:lnTo>
                    <a:pt x="4306400" y="2574076"/>
                  </a:lnTo>
                  <a:lnTo>
                    <a:pt x="4354022" y="2568950"/>
                  </a:lnTo>
                  <a:lnTo>
                    <a:pt x="4402149" y="2563706"/>
                  </a:lnTo>
                  <a:lnTo>
                    <a:pt x="4450758" y="2558348"/>
                  </a:lnTo>
                  <a:lnTo>
                    <a:pt x="4499826" y="2552876"/>
                  </a:lnTo>
                  <a:lnTo>
                    <a:pt x="4549333" y="2547292"/>
                  </a:lnTo>
                  <a:lnTo>
                    <a:pt x="4599254" y="2541600"/>
                  </a:lnTo>
                  <a:lnTo>
                    <a:pt x="4649569" y="2535800"/>
                  </a:lnTo>
                  <a:lnTo>
                    <a:pt x="4700255" y="2529895"/>
                  </a:lnTo>
                  <a:lnTo>
                    <a:pt x="4751289" y="2523887"/>
                  </a:lnTo>
                  <a:lnTo>
                    <a:pt x="4802649" y="2517778"/>
                  </a:lnTo>
                  <a:lnTo>
                    <a:pt x="4854314" y="2511570"/>
                  </a:lnTo>
                  <a:lnTo>
                    <a:pt x="4906259" y="2505265"/>
                  </a:lnTo>
                  <a:lnTo>
                    <a:pt x="4958465" y="2498865"/>
                  </a:lnTo>
                  <a:lnTo>
                    <a:pt x="5010907" y="2492372"/>
                  </a:lnTo>
                  <a:lnTo>
                    <a:pt x="5063564" y="2485788"/>
                  </a:lnTo>
                  <a:lnTo>
                    <a:pt x="5116413" y="2479116"/>
                  </a:lnTo>
                  <a:lnTo>
                    <a:pt x="5169433" y="2472356"/>
                  </a:lnTo>
                  <a:lnTo>
                    <a:pt x="5222600" y="2465512"/>
                  </a:lnTo>
                  <a:lnTo>
                    <a:pt x="5275893" y="2458585"/>
                  </a:lnTo>
                  <a:lnTo>
                    <a:pt x="5329290" y="2451578"/>
                  </a:lnTo>
                  <a:lnTo>
                    <a:pt x="5382767" y="2444492"/>
                  </a:lnTo>
                  <a:lnTo>
                    <a:pt x="5436303" y="2437329"/>
                  </a:lnTo>
                  <a:lnTo>
                    <a:pt x="5489875" y="2430092"/>
                  </a:lnTo>
                  <a:lnTo>
                    <a:pt x="5543462" y="2422782"/>
                  </a:lnTo>
                  <a:lnTo>
                    <a:pt x="5597040" y="2415401"/>
                  </a:lnTo>
                  <a:lnTo>
                    <a:pt x="5650588" y="2407953"/>
                  </a:lnTo>
                  <a:lnTo>
                    <a:pt x="5704084" y="2400438"/>
                  </a:lnTo>
                  <a:lnTo>
                    <a:pt x="5757504" y="2392858"/>
                  </a:lnTo>
                  <a:lnTo>
                    <a:pt x="5810827" y="2385216"/>
                  </a:lnTo>
                  <a:lnTo>
                    <a:pt x="5864030" y="2377514"/>
                  </a:lnTo>
                  <a:lnTo>
                    <a:pt x="5917091" y="2369754"/>
                  </a:lnTo>
                  <a:lnTo>
                    <a:pt x="5969988" y="2361937"/>
                  </a:lnTo>
                  <a:lnTo>
                    <a:pt x="6022699" y="2354067"/>
                  </a:lnTo>
                  <a:lnTo>
                    <a:pt x="6075201" y="2346144"/>
                  </a:lnTo>
                  <a:lnTo>
                    <a:pt x="6127472" y="2338171"/>
                  </a:lnTo>
                  <a:lnTo>
                    <a:pt x="6179489" y="2330150"/>
                  </a:lnTo>
                  <a:lnTo>
                    <a:pt x="6231231" y="2322083"/>
                  </a:lnTo>
                  <a:lnTo>
                    <a:pt x="6282674" y="2313972"/>
                  </a:lnTo>
                  <a:lnTo>
                    <a:pt x="6333798" y="2305819"/>
                  </a:lnTo>
                  <a:lnTo>
                    <a:pt x="6384579" y="2297627"/>
                  </a:lnTo>
                  <a:lnTo>
                    <a:pt x="6434995" y="2289396"/>
                  </a:lnTo>
                  <a:lnTo>
                    <a:pt x="6485024" y="2281130"/>
                  </a:lnTo>
                  <a:lnTo>
                    <a:pt x="6534644" y="2272830"/>
                  </a:lnTo>
                  <a:lnTo>
                    <a:pt x="6583832" y="2264498"/>
                  </a:lnTo>
                  <a:lnTo>
                    <a:pt x="6632566" y="2256136"/>
                  </a:lnTo>
                  <a:lnTo>
                    <a:pt x="6680824" y="2247747"/>
                  </a:lnTo>
                  <a:lnTo>
                    <a:pt x="6728583" y="2239332"/>
                  </a:lnTo>
                  <a:lnTo>
                    <a:pt x="6775821" y="2230894"/>
                  </a:lnTo>
                  <a:lnTo>
                    <a:pt x="6822516" y="2222434"/>
                  </a:lnTo>
                  <a:lnTo>
                    <a:pt x="6868646" y="2213955"/>
                  </a:lnTo>
                  <a:lnTo>
                    <a:pt x="6914188" y="2205458"/>
                  </a:lnTo>
                  <a:lnTo>
                    <a:pt x="6959120" y="2196945"/>
                  </a:lnTo>
                  <a:lnTo>
                    <a:pt x="7003419" y="2188420"/>
                  </a:lnTo>
                  <a:lnTo>
                    <a:pt x="7047064" y="2179883"/>
                  </a:lnTo>
                  <a:lnTo>
                    <a:pt x="7090032" y="2171337"/>
                  </a:lnTo>
                  <a:lnTo>
                    <a:pt x="7132301" y="2162783"/>
                  </a:lnTo>
                  <a:lnTo>
                    <a:pt x="7173849" y="2154224"/>
                  </a:lnTo>
                  <a:lnTo>
                    <a:pt x="7235151" y="2141311"/>
                  </a:lnTo>
                  <a:lnTo>
                    <a:pt x="7296471" y="2128050"/>
                  </a:lnTo>
                  <a:lnTo>
                    <a:pt x="7357758" y="2114460"/>
                  </a:lnTo>
                  <a:lnTo>
                    <a:pt x="7418958" y="2100562"/>
                  </a:lnTo>
                  <a:lnTo>
                    <a:pt x="7480019" y="2086375"/>
                  </a:lnTo>
                  <a:lnTo>
                    <a:pt x="7540889" y="2071919"/>
                  </a:lnTo>
                  <a:lnTo>
                    <a:pt x="7601517" y="2057213"/>
                  </a:lnTo>
                  <a:lnTo>
                    <a:pt x="7661849" y="2042277"/>
                  </a:lnTo>
                  <a:lnTo>
                    <a:pt x="7721835" y="2027130"/>
                  </a:lnTo>
                  <a:lnTo>
                    <a:pt x="7781420" y="2011793"/>
                  </a:lnTo>
                  <a:lnTo>
                    <a:pt x="7840554" y="1996285"/>
                  </a:lnTo>
                  <a:lnTo>
                    <a:pt x="7899183" y="1980625"/>
                  </a:lnTo>
                  <a:lnTo>
                    <a:pt x="7957256" y="1964834"/>
                  </a:lnTo>
                  <a:lnTo>
                    <a:pt x="8014721" y="1948930"/>
                  </a:lnTo>
                  <a:lnTo>
                    <a:pt x="8071526" y="1932934"/>
                  </a:lnTo>
                  <a:lnTo>
                    <a:pt x="8127617" y="1916865"/>
                  </a:lnTo>
                  <a:lnTo>
                    <a:pt x="8182944" y="1900743"/>
                  </a:lnTo>
                  <a:lnTo>
                    <a:pt x="8237453" y="1884587"/>
                  </a:lnTo>
                  <a:lnTo>
                    <a:pt x="8291092" y="1868417"/>
                  </a:lnTo>
                  <a:lnTo>
                    <a:pt x="8343810" y="1852253"/>
                  </a:lnTo>
                  <a:lnTo>
                    <a:pt x="8395555" y="1836114"/>
                  </a:lnTo>
                  <a:lnTo>
                    <a:pt x="8446273" y="1820021"/>
                  </a:lnTo>
                  <a:lnTo>
                    <a:pt x="8495912" y="1803992"/>
                  </a:lnTo>
                  <a:lnTo>
                    <a:pt x="8544422" y="1788047"/>
                  </a:lnTo>
                  <a:lnTo>
                    <a:pt x="8591748" y="1772206"/>
                  </a:lnTo>
                  <a:lnTo>
                    <a:pt x="8637840" y="1756489"/>
                  </a:lnTo>
                  <a:lnTo>
                    <a:pt x="8682644" y="1740915"/>
                  </a:lnTo>
                  <a:lnTo>
                    <a:pt x="8726109" y="1725503"/>
                  </a:lnTo>
                  <a:lnTo>
                    <a:pt x="8768183" y="1710275"/>
                  </a:lnTo>
                  <a:lnTo>
                    <a:pt x="8808813" y="1695248"/>
                  </a:lnTo>
                  <a:lnTo>
                    <a:pt x="8847947" y="1680444"/>
                  </a:lnTo>
                  <a:lnTo>
                    <a:pt x="8885533" y="1665880"/>
                  </a:lnTo>
                  <a:lnTo>
                    <a:pt x="8921518" y="1651578"/>
                  </a:lnTo>
                  <a:lnTo>
                    <a:pt x="8988479" y="1623835"/>
                  </a:lnTo>
                  <a:lnTo>
                    <a:pt x="9048412" y="1597373"/>
                  </a:lnTo>
                  <a:lnTo>
                    <a:pt x="9075613" y="1584671"/>
                  </a:lnTo>
                  <a:lnTo>
                    <a:pt x="9078468" y="1583280"/>
                  </a:lnTo>
                </a:path>
                <a:path w="9078595" h="2715260">
                  <a:moveTo>
                    <a:pt x="0" y="870737"/>
                  </a:moveTo>
                  <a:lnTo>
                    <a:pt x="35926" y="851722"/>
                  </a:lnTo>
                  <a:lnTo>
                    <a:pt x="71996" y="832709"/>
                  </a:lnTo>
                  <a:lnTo>
                    <a:pt x="108353" y="813699"/>
                  </a:lnTo>
                  <a:lnTo>
                    <a:pt x="145143" y="794694"/>
                  </a:lnTo>
                  <a:lnTo>
                    <a:pt x="182507" y="775696"/>
                  </a:lnTo>
                  <a:lnTo>
                    <a:pt x="220591" y="756707"/>
                  </a:lnTo>
                  <a:lnTo>
                    <a:pt x="259538" y="737728"/>
                  </a:lnTo>
                  <a:lnTo>
                    <a:pt x="299493" y="718761"/>
                  </a:lnTo>
                  <a:lnTo>
                    <a:pt x="340599" y="699807"/>
                  </a:lnTo>
                  <a:lnTo>
                    <a:pt x="382999" y="680870"/>
                  </a:lnTo>
                  <a:lnTo>
                    <a:pt x="426839" y="661949"/>
                  </a:lnTo>
                  <a:lnTo>
                    <a:pt x="472261" y="643047"/>
                  </a:lnTo>
                  <a:lnTo>
                    <a:pt x="519410" y="624166"/>
                  </a:lnTo>
                  <a:lnTo>
                    <a:pt x="568429" y="605307"/>
                  </a:lnTo>
                  <a:lnTo>
                    <a:pt x="619463" y="586473"/>
                  </a:lnTo>
                  <a:lnTo>
                    <a:pt x="672656" y="567664"/>
                  </a:lnTo>
                  <a:lnTo>
                    <a:pt x="728151" y="548882"/>
                  </a:lnTo>
                  <a:lnTo>
                    <a:pt x="786092" y="530130"/>
                  </a:lnTo>
                  <a:lnTo>
                    <a:pt x="846623" y="511409"/>
                  </a:lnTo>
                  <a:lnTo>
                    <a:pt x="909888" y="492720"/>
                  </a:lnTo>
                  <a:lnTo>
                    <a:pt x="976032" y="474065"/>
                  </a:lnTo>
                  <a:lnTo>
                    <a:pt x="1045197" y="455447"/>
                  </a:lnTo>
                  <a:lnTo>
                    <a:pt x="1082614" y="445590"/>
                  </a:lnTo>
                  <a:lnTo>
                    <a:pt x="1120759" y="435534"/>
                  </a:lnTo>
                  <a:lnTo>
                    <a:pt x="1159622" y="425295"/>
                  </a:lnTo>
                  <a:lnTo>
                    <a:pt x="1199191" y="414888"/>
                  </a:lnTo>
                  <a:lnTo>
                    <a:pt x="1239454" y="404329"/>
                  </a:lnTo>
                  <a:lnTo>
                    <a:pt x="1280400" y="393635"/>
                  </a:lnTo>
                  <a:lnTo>
                    <a:pt x="1322017" y="382821"/>
                  </a:lnTo>
                  <a:lnTo>
                    <a:pt x="1364293" y="371902"/>
                  </a:lnTo>
                  <a:lnTo>
                    <a:pt x="1407218" y="360895"/>
                  </a:lnTo>
                  <a:lnTo>
                    <a:pt x="1450780" y="349816"/>
                  </a:lnTo>
                  <a:lnTo>
                    <a:pt x="1494966" y="338681"/>
                  </a:lnTo>
                  <a:lnTo>
                    <a:pt x="1539766" y="327504"/>
                  </a:lnTo>
                  <a:lnTo>
                    <a:pt x="1585168" y="316303"/>
                  </a:lnTo>
                  <a:lnTo>
                    <a:pt x="1631160" y="305093"/>
                  </a:lnTo>
                  <a:lnTo>
                    <a:pt x="1677732" y="293890"/>
                  </a:lnTo>
                  <a:lnTo>
                    <a:pt x="1724870" y="282710"/>
                  </a:lnTo>
                  <a:lnTo>
                    <a:pt x="1772565" y="271568"/>
                  </a:lnTo>
                  <a:lnTo>
                    <a:pt x="1820804" y="260481"/>
                  </a:lnTo>
                  <a:lnTo>
                    <a:pt x="1869576" y="249464"/>
                  </a:lnTo>
                  <a:lnTo>
                    <a:pt x="1918869" y="238533"/>
                  </a:lnTo>
                  <a:lnTo>
                    <a:pt x="1968673" y="227704"/>
                  </a:lnTo>
                  <a:lnTo>
                    <a:pt x="2018974" y="216994"/>
                  </a:lnTo>
                  <a:lnTo>
                    <a:pt x="2069762" y="206417"/>
                  </a:lnTo>
                  <a:lnTo>
                    <a:pt x="2121025" y="195989"/>
                  </a:lnTo>
                  <a:lnTo>
                    <a:pt x="2172752" y="185728"/>
                  </a:lnTo>
                  <a:lnTo>
                    <a:pt x="2224931" y="175647"/>
                  </a:lnTo>
                  <a:lnTo>
                    <a:pt x="2277551" y="165764"/>
                  </a:lnTo>
                  <a:lnTo>
                    <a:pt x="2330600" y="156094"/>
                  </a:lnTo>
                  <a:lnTo>
                    <a:pt x="2384066" y="146653"/>
                  </a:lnTo>
                  <a:lnTo>
                    <a:pt x="2437938" y="137456"/>
                  </a:lnTo>
                  <a:lnTo>
                    <a:pt x="2492205" y="128521"/>
                  </a:lnTo>
                  <a:lnTo>
                    <a:pt x="2546855" y="119862"/>
                  </a:lnTo>
                  <a:lnTo>
                    <a:pt x="2601876" y="111495"/>
                  </a:lnTo>
                  <a:lnTo>
                    <a:pt x="2657257" y="103436"/>
                  </a:lnTo>
                  <a:lnTo>
                    <a:pt x="2712987" y="95702"/>
                  </a:lnTo>
                  <a:lnTo>
                    <a:pt x="2769053" y="88307"/>
                  </a:lnTo>
                  <a:lnTo>
                    <a:pt x="2825445" y="81269"/>
                  </a:lnTo>
                  <a:lnTo>
                    <a:pt x="2882151" y="74602"/>
                  </a:lnTo>
                  <a:lnTo>
                    <a:pt x="2939159" y="68322"/>
                  </a:lnTo>
                  <a:lnTo>
                    <a:pt x="2996457" y="62446"/>
                  </a:lnTo>
                  <a:lnTo>
                    <a:pt x="3054035" y="56990"/>
                  </a:lnTo>
                  <a:lnTo>
                    <a:pt x="3111881" y="51968"/>
                  </a:lnTo>
                  <a:lnTo>
                    <a:pt x="3156318" y="48359"/>
                  </a:lnTo>
                  <a:lnTo>
                    <a:pt x="3201095" y="44877"/>
                  </a:lnTo>
                  <a:lnTo>
                    <a:pt x="3246208" y="41521"/>
                  </a:lnTo>
                  <a:lnTo>
                    <a:pt x="3291649" y="38292"/>
                  </a:lnTo>
                  <a:lnTo>
                    <a:pt x="3337414" y="35191"/>
                  </a:lnTo>
                  <a:lnTo>
                    <a:pt x="3383497" y="32217"/>
                  </a:lnTo>
                  <a:lnTo>
                    <a:pt x="3429892" y="29372"/>
                  </a:lnTo>
                  <a:lnTo>
                    <a:pt x="3476594" y="26655"/>
                  </a:lnTo>
                  <a:lnTo>
                    <a:pt x="3523597" y="24067"/>
                  </a:lnTo>
                  <a:lnTo>
                    <a:pt x="3570896" y="21609"/>
                  </a:lnTo>
                  <a:lnTo>
                    <a:pt x="3618486" y="19281"/>
                  </a:lnTo>
                  <a:lnTo>
                    <a:pt x="3666359" y="17084"/>
                  </a:lnTo>
                  <a:lnTo>
                    <a:pt x="3714512" y="15017"/>
                  </a:lnTo>
                  <a:lnTo>
                    <a:pt x="3762937" y="13081"/>
                  </a:lnTo>
                  <a:lnTo>
                    <a:pt x="3811631" y="11277"/>
                  </a:lnTo>
                  <a:lnTo>
                    <a:pt x="3860587" y="9605"/>
                  </a:lnTo>
                  <a:lnTo>
                    <a:pt x="3909799" y="8066"/>
                  </a:lnTo>
                  <a:lnTo>
                    <a:pt x="3959262" y="6659"/>
                  </a:lnTo>
                  <a:lnTo>
                    <a:pt x="4008971" y="5386"/>
                  </a:lnTo>
                  <a:lnTo>
                    <a:pt x="4058920" y="4247"/>
                  </a:lnTo>
                  <a:lnTo>
                    <a:pt x="4109103" y="3241"/>
                  </a:lnTo>
                  <a:lnTo>
                    <a:pt x="4159515" y="2371"/>
                  </a:lnTo>
                  <a:lnTo>
                    <a:pt x="4210150" y="1636"/>
                  </a:lnTo>
                  <a:lnTo>
                    <a:pt x="4261002" y="1036"/>
                  </a:lnTo>
                  <a:lnTo>
                    <a:pt x="4312066" y="572"/>
                  </a:lnTo>
                  <a:lnTo>
                    <a:pt x="4363337" y="244"/>
                  </a:lnTo>
                  <a:lnTo>
                    <a:pt x="4414809" y="53"/>
                  </a:lnTo>
                  <a:lnTo>
                    <a:pt x="4466475" y="0"/>
                  </a:lnTo>
                  <a:lnTo>
                    <a:pt x="4518332" y="83"/>
                  </a:lnTo>
                  <a:lnTo>
                    <a:pt x="4570373" y="305"/>
                  </a:lnTo>
                  <a:lnTo>
                    <a:pt x="4622592" y="666"/>
                  </a:lnTo>
                  <a:lnTo>
                    <a:pt x="4674984" y="1165"/>
                  </a:lnTo>
                  <a:lnTo>
                    <a:pt x="4727543" y="1804"/>
                  </a:lnTo>
                  <a:lnTo>
                    <a:pt x="4780264" y="2583"/>
                  </a:lnTo>
                  <a:lnTo>
                    <a:pt x="4833141" y="3501"/>
                  </a:lnTo>
                  <a:lnTo>
                    <a:pt x="4886169" y="4560"/>
                  </a:lnTo>
                  <a:lnTo>
                    <a:pt x="4939342" y="5761"/>
                  </a:lnTo>
                  <a:lnTo>
                    <a:pt x="4992655" y="7102"/>
                  </a:lnTo>
                  <a:lnTo>
                    <a:pt x="5046101" y="8586"/>
                  </a:lnTo>
                  <a:lnTo>
                    <a:pt x="5099676" y="10212"/>
                  </a:lnTo>
                  <a:lnTo>
                    <a:pt x="5153373" y="11981"/>
                  </a:lnTo>
                  <a:lnTo>
                    <a:pt x="5207188" y="13893"/>
                  </a:lnTo>
                  <a:lnTo>
                    <a:pt x="5261114" y="15948"/>
                  </a:lnTo>
                  <a:lnTo>
                    <a:pt x="5315146" y="18147"/>
                  </a:lnTo>
                  <a:lnTo>
                    <a:pt x="5369278" y="20491"/>
                  </a:lnTo>
                  <a:lnTo>
                    <a:pt x="5423505" y="22980"/>
                  </a:lnTo>
                  <a:lnTo>
                    <a:pt x="5477822" y="25614"/>
                  </a:lnTo>
                  <a:lnTo>
                    <a:pt x="5532222" y="28394"/>
                  </a:lnTo>
                  <a:lnTo>
                    <a:pt x="5586700" y="31320"/>
                  </a:lnTo>
                  <a:lnTo>
                    <a:pt x="5641251" y="34392"/>
                  </a:lnTo>
                  <a:lnTo>
                    <a:pt x="5695869" y="37612"/>
                  </a:lnTo>
                  <a:lnTo>
                    <a:pt x="5750548" y="40979"/>
                  </a:lnTo>
                  <a:lnTo>
                    <a:pt x="5805283" y="44493"/>
                  </a:lnTo>
                  <a:lnTo>
                    <a:pt x="5860068" y="48156"/>
                  </a:lnTo>
                  <a:lnTo>
                    <a:pt x="5914897" y="51968"/>
                  </a:lnTo>
                  <a:lnTo>
                    <a:pt x="5962519" y="55457"/>
                  </a:lnTo>
                  <a:lnTo>
                    <a:pt x="6011082" y="59249"/>
                  </a:lnTo>
                  <a:lnTo>
                    <a:pt x="6060546" y="63334"/>
                  </a:lnTo>
                  <a:lnTo>
                    <a:pt x="6110870" y="67703"/>
                  </a:lnTo>
                  <a:lnTo>
                    <a:pt x="6162011" y="72347"/>
                  </a:lnTo>
                  <a:lnTo>
                    <a:pt x="6213930" y="77254"/>
                  </a:lnTo>
                  <a:lnTo>
                    <a:pt x="6266585" y="82416"/>
                  </a:lnTo>
                  <a:lnTo>
                    <a:pt x="6319934" y="87822"/>
                  </a:lnTo>
                  <a:lnTo>
                    <a:pt x="6373937" y="93463"/>
                  </a:lnTo>
                  <a:lnTo>
                    <a:pt x="6428553" y="99330"/>
                  </a:lnTo>
                  <a:lnTo>
                    <a:pt x="6483739" y="105411"/>
                  </a:lnTo>
                  <a:lnTo>
                    <a:pt x="6539455" y="111698"/>
                  </a:lnTo>
                  <a:lnTo>
                    <a:pt x="6595661" y="118181"/>
                  </a:lnTo>
                  <a:lnTo>
                    <a:pt x="6652314" y="124849"/>
                  </a:lnTo>
                  <a:lnTo>
                    <a:pt x="6709373" y="131694"/>
                  </a:lnTo>
                  <a:lnTo>
                    <a:pt x="6766798" y="138705"/>
                  </a:lnTo>
                  <a:lnTo>
                    <a:pt x="6824546" y="145873"/>
                  </a:lnTo>
                  <a:lnTo>
                    <a:pt x="6882578" y="153187"/>
                  </a:lnTo>
                  <a:lnTo>
                    <a:pt x="6940851" y="160638"/>
                  </a:lnTo>
                  <a:lnTo>
                    <a:pt x="6999325" y="168217"/>
                  </a:lnTo>
                  <a:lnTo>
                    <a:pt x="7057958" y="175913"/>
                  </a:lnTo>
                  <a:lnTo>
                    <a:pt x="7116709" y="183716"/>
                  </a:lnTo>
                  <a:lnTo>
                    <a:pt x="7175538" y="191618"/>
                  </a:lnTo>
                  <a:lnTo>
                    <a:pt x="7234402" y="199607"/>
                  </a:lnTo>
                  <a:lnTo>
                    <a:pt x="7293260" y="207675"/>
                  </a:lnTo>
                  <a:lnTo>
                    <a:pt x="7352072" y="215811"/>
                  </a:lnTo>
                  <a:lnTo>
                    <a:pt x="7410797" y="224006"/>
                  </a:lnTo>
                  <a:lnTo>
                    <a:pt x="7469392" y="232250"/>
                  </a:lnTo>
                  <a:lnTo>
                    <a:pt x="7527817" y="240533"/>
                  </a:lnTo>
                  <a:lnTo>
                    <a:pt x="7586031" y="248845"/>
                  </a:lnTo>
                  <a:lnTo>
                    <a:pt x="7643993" y="257177"/>
                  </a:lnTo>
                  <a:lnTo>
                    <a:pt x="7701660" y="265519"/>
                  </a:lnTo>
                  <a:lnTo>
                    <a:pt x="7758993" y="273860"/>
                  </a:lnTo>
                  <a:lnTo>
                    <a:pt x="7815950" y="282192"/>
                  </a:lnTo>
                  <a:lnTo>
                    <a:pt x="7872490" y="290504"/>
                  </a:lnTo>
                  <a:lnTo>
                    <a:pt x="7928571" y="298787"/>
                  </a:lnTo>
                  <a:lnTo>
                    <a:pt x="7984153" y="307031"/>
                  </a:lnTo>
                  <a:lnTo>
                    <a:pt x="8039193" y="315226"/>
                  </a:lnTo>
                  <a:lnTo>
                    <a:pt x="8093652" y="323362"/>
                  </a:lnTo>
                  <a:lnTo>
                    <a:pt x="8147488" y="331430"/>
                  </a:lnTo>
                  <a:lnTo>
                    <a:pt x="8200659" y="339419"/>
                  </a:lnTo>
                  <a:lnTo>
                    <a:pt x="8253125" y="347321"/>
                  </a:lnTo>
                  <a:lnTo>
                    <a:pt x="8304844" y="355124"/>
                  </a:lnTo>
                  <a:lnTo>
                    <a:pt x="8355776" y="362820"/>
                  </a:lnTo>
                  <a:lnTo>
                    <a:pt x="8405878" y="370399"/>
                  </a:lnTo>
                  <a:lnTo>
                    <a:pt x="8455110" y="377850"/>
                  </a:lnTo>
                  <a:lnTo>
                    <a:pt x="8503430" y="385164"/>
                  </a:lnTo>
                  <a:lnTo>
                    <a:pt x="8550798" y="392332"/>
                  </a:lnTo>
                  <a:lnTo>
                    <a:pt x="8597172" y="399343"/>
                  </a:lnTo>
                  <a:lnTo>
                    <a:pt x="8642512" y="406188"/>
                  </a:lnTo>
                  <a:lnTo>
                    <a:pt x="8686775" y="412856"/>
                  </a:lnTo>
                  <a:lnTo>
                    <a:pt x="8729920" y="419339"/>
                  </a:lnTo>
                  <a:lnTo>
                    <a:pt x="8771907" y="425626"/>
                  </a:lnTo>
                  <a:lnTo>
                    <a:pt x="8812695" y="431707"/>
                  </a:lnTo>
                  <a:lnTo>
                    <a:pt x="8852241" y="437574"/>
                  </a:lnTo>
                  <a:lnTo>
                    <a:pt x="8890506" y="443215"/>
                  </a:lnTo>
                  <a:lnTo>
                    <a:pt x="8963023" y="453783"/>
                  </a:lnTo>
                  <a:lnTo>
                    <a:pt x="9029919" y="463334"/>
                  </a:lnTo>
                  <a:lnTo>
                    <a:pt x="9061155" y="467703"/>
                  </a:lnTo>
                  <a:lnTo>
                    <a:pt x="9078468" y="470084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40" y="5640323"/>
              <a:ext cx="3005455" cy="1211580"/>
            </a:xfrm>
            <a:custGeom>
              <a:avLst/>
              <a:gdLst/>
              <a:ahLst/>
              <a:cxnLst/>
              <a:rect l="l" t="t" r="r" b="b"/>
              <a:pathLst>
                <a:path w="3005455" h="1211579">
                  <a:moveTo>
                    <a:pt x="0" y="0"/>
                  </a:moveTo>
                  <a:lnTo>
                    <a:pt x="51736" y="23523"/>
                  </a:lnTo>
                  <a:lnTo>
                    <a:pt x="103465" y="47039"/>
                  </a:lnTo>
                  <a:lnTo>
                    <a:pt x="155181" y="70542"/>
                  </a:lnTo>
                  <a:lnTo>
                    <a:pt x="206875" y="94025"/>
                  </a:lnTo>
                  <a:lnTo>
                    <a:pt x="258542" y="117481"/>
                  </a:lnTo>
                  <a:lnTo>
                    <a:pt x="310173" y="140903"/>
                  </a:lnTo>
                  <a:lnTo>
                    <a:pt x="361763" y="164285"/>
                  </a:lnTo>
                  <a:lnTo>
                    <a:pt x="413304" y="187620"/>
                  </a:lnTo>
                  <a:lnTo>
                    <a:pt x="464788" y="210901"/>
                  </a:lnTo>
                  <a:lnTo>
                    <a:pt x="516210" y="234122"/>
                  </a:lnTo>
                  <a:lnTo>
                    <a:pt x="567562" y="257275"/>
                  </a:lnTo>
                  <a:lnTo>
                    <a:pt x="618837" y="280354"/>
                  </a:lnTo>
                  <a:lnTo>
                    <a:pt x="670028" y="303352"/>
                  </a:lnTo>
                  <a:lnTo>
                    <a:pt x="721127" y="326263"/>
                  </a:lnTo>
                  <a:lnTo>
                    <a:pt x="772129" y="349080"/>
                  </a:lnTo>
                  <a:lnTo>
                    <a:pt x="823026" y="371796"/>
                  </a:lnTo>
                  <a:lnTo>
                    <a:pt x="873811" y="394404"/>
                  </a:lnTo>
                  <a:lnTo>
                    <a:pt x="924477" y="416898"/>
                  </a:lnTo>
                  <a:lnTo>
                    <a:pt x="975017" y="439271"/>
                  </a:lnTo>
                  <a:lnTo>
                    <a:pt x="1025424" y="461515"/>
                  </a:lnTo>
                  <a:lnTo>
                    <a:pt x="1075691" y="483626"/>
                  </a:lnTo>
                  <a:lnTo>
                    <a:pt x="1125811" y="505594"/>
                  </a:lnTo>
                  <a:lnTo>
                    <a:pt x="1175776" y="527415"/>
                  </a:lnTo>
                  <a:lnTo>
                    <a:pt x="1225581" y="549081"/>
                  </a:lnTo>
                  <a:lnTo>
                    <a:pt x="1275218" y="570586"/>
                  </a:lnTo>
                  <a:lnTo>
                    <a:pt x="1324680" y="591923"/>
                  </a:lnTo>
                  <a:lnTo>
                    <a:pt x="1373960" y="613084"/>
                  </a:lnTo>
                  <a:lnTo>
                    <a:pt x="1423050" y="634064"/>
                  </a:lnTo>
                  <a:lnTo>
                    <a:pt x="1471945" y="654855"/>
                  </a:lnTo>
                  <a:lnTo>
                    <a:pt x="1520637" y="675452"/>
                  </a:lnTo>
                  <a:lnTo>
                    <a:pt x="1569118" y="695846"/>
                  </a:lnTo>
                  <a:lnTo>
                    <a:pt x="1617383" y="716032"/>
                  </a:lnTo>
                  <a:lnTo>
                    <a:pt x="1665423" y="736002"/>
                  </a:lnTo>
                  <a:lnTo>
                    <a:pt x="1713232" y="755751"/>
                  </a:lnTo>
                  <a:lnTo>
                    <a:pt x="1760804" y="775270"/>
                  </a:lnTo>
                  <a:lnTo>
                    <a:pt x="1808130" y="794555"/>
                  </a:lnTo>
                  <a:lnTo>
                    <a:pt x="1855204" y="813597"/>
                  </a:lnTo>
                  <a:lnTo>
                    <a:pt x="1902019" y="832390"/>
                  </a:lnTo>
                  <a:lnTo>
                    <a:pt x="1948568" y="850927"/>
                  </a:lnTo>
                  <a:lnTo>
                    <a:pt x="1994844" y="869202"/>
                  </a:lnTo>
                  <a:lnTo>
                    <a:pt x="2040840" y="887208"/>
                  </a:lnTo>
                  <a:lnTo>
                    <a:pt x="2086549" y="904937"/>
                  </a:lnTo>
                  <a:lnTo>
                    <a:pt x="2131963" y="922385"/>
                  </a:lnTo>
                  <a:lnTo>
                    <a:pt x="2177077" y="939543"/>
                  </a:lnTo>
                  <a:lnTo>
                    <a:pt x="2221882" y="956404"/>
                  </a:lnTo>
                  <a:lnTo>
                    <a:pt x="2266372" y="972963"/>
                  </a:lnTo>
                  <a:lnTo>
                    <a:pt x="2310540" y="989213"/>
                  </a:lnTo>
                  <a:lnTo>
                    <a:pt x="2354379" y="1005146"/>
                  </a:lnTo>
                  <a:lnTo>
                    <a:pt x="2397882" y="1020757"/>
                  </a:lnTo>
                  <a:lnTo>
                    <a:pt x="2441042" y="1036037"/>
                  </a:lnTo>
                  <a:lnTo>
                    <a:pt x="2483852" y="1050981"/>
                  </a:lnTo>
                  <a:lnTo>
                    <a:pt x="2526304" y="1065583"/>
                  </a:lnTo>
                  <a:lnTo>
                    <a:pt x="2568393" y="1079834"/>
                  </a:lnTo>
                  <a:lnTo>
                    <a:pt x="2610110" y="1093728"/>
                  </a:lnTo>
                  <a:lnTo>
                    <a:pt x="2651449" y="1107259"/>
                  </a:lnTo>
                  <a:lnTo>
                    <a:pt x="2692403" y="1120420"/>
                  </a:lnTo>
                  <a:lnTo>
                    <a:pt x="2732964" y="1133205"/>
                  </a:lnTo>
                  <a:lnTo>
                    <a:pt x="2773127" y="1145605"/>
                  </a:lnTo>
                  <a:lnTo>
                    <a:pt x="2812883" y="1157616"/>
                  </a:lnTo>
                  <a:lnTo>
                    <a:pt x="2852227" y="1169229"/>
                  </a:lnTo>
                  <a:lnTo>
                    <a:pt x="2891150" y="1180439"/>
                  </a:lnTo>
                  <a:lnTo>
                    <a:pt x="2929645" y="1191239"/>
                  </a:lnTo>
                  <a:lnTo>
                    <a:pt x="2967707" y="1201621"/>
                  </a:lnTo>
                  <a:lnTo>
                    <a:pt x="3005328" y="121157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532" y="5285232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30" y="13040"/>
                  </a:lnTo>
                  <a:lnTo>
                    <a:pt x="74781" y="26102"/>
                  </a:lnTo>
                  <a:lnTo>
                    <a:pt x="112476" y="39209"/>
                  </a:lnTo>
                  <a:lnTo>
                    <a:pt x="150535" y="52381"/>
                  </a:lnTo>
                  <a:lnTo>
                    <a:pt x="189081" y="65641"/>
                  </a:lnTo>
                  <a:lnTo>
                    <a:pt x="228234" y="79010"/>
                  </a:lnTo>
                  <a:lnTo>
                    <a:pt x="268117" y="92511"/>
                  </a:lnTo>
                  <a:lnTo>
                    <a:pt x="308850" y="106166"/>
                  </a:lnTo>
                  <a:lnTo>
                    <a:pt x="350556" y="119996"/>
                  </a:lnTo>
                  <a:lnTo>
                    <a:pt x="393355" y="134024"/>
                  </a:lnTo>
                  <a:lnTo>
                    <a:pt x="437370" y="148271"/>
                  </a:lnTo>
                  <a:lnTo>
                    <a:pt x="482722" y="162760"/>
                  </a:lnTo>
                  <a:lnTo>
                    <a:pt x="529532" y="177511"/>
                  </a:lnTo>
                  <a:lnTo>
                    <a:pt x="577923" y="192548"/>
                  </a:lnTo>
                  <a:lnTo>
                    <a:pt x="628015" y="207892"/>
                  </a:lnTo>
                  <a:lnTo>
                    <a:pt x="679930" y="223566"/>
                  </a:lnTo>
                  <a:lnTo>
                    <a:pt x="733790" y="239590"/>
                  </a:lnTo>
                  <a:lnTo>
                    <a:pt x="789716" y="255987"/>
                  </a:lnTo>
                  <a:lnTo>
                    <a:pt x="847830" y="272779"/>
                  </a:lnTo>
                  <a:lnTo>
                    <a:pt x="908254" y="289988"/>
                  </a:lnTo>
                  <a:lnTo>
                    <a:pt x="971108" y="307635"/>
                  </a:lnTo>
                  <a:lnTo>
                    <a:pt x="1036514" y="325744"/>
                  </a:lnTo>
                  <a:lnTo>
                    <a:pt x="1104595" y="344335"/>
                  </a:lnTo>
                  <a:lnTo>
                    <a:pt x="1143070" y="354783"/>
                  </a:lnTo>
                  <a:lnTo>
                    <a:pt x="1182416" y="365482"/>
                  </a:lnTo>
                  <a:lnTo>
                    <a:pt x="1222610" y="376420"/>
                  </a:lnTo>
                  <a:lnTo>
                    <a:pt x="1263628" y="387587"/>
                  </a:lnTo>
                  <a:lnTo>
                    <a:pt x="1305446" y="398970"/>
                  </a:lnTo>
                  <a:lnTo>
                    <a:pt x="1348038" y="410558"/>
                  </a:lnTo>
                  <a:lnTo>
                    <a:pt x="1391383" y="422339"/>
                  </a:lnTo>
                  <a:lnTo>
                    <a:pt x="1435454" y="434301"/>
                  </a:lnTo>
                  <a:lnTo>
                    <a:pt x="1480229" y="446435"/>
                  </a:lnTo>
                  <a:lnTo>
                    <a:pt x="1525683" y="458726"/>
                  </a:lnTo>
                  <a:lnTo>
                    <a:pt x="1571793" y="471165"/>
                  </a:lnTo>
                  <a:lnTo>
                    <a:pt x="1618533" y="483740"/>
                  </a:lnTo>
                  <a:lnTo>
                    <a:pt x="1665881" y="496438"/>
                  </a:lnTo>
                  <a:lnTo>
                    <a:pt x="1713812" y="509249"/>
                  </a:lnTo>
                  <a:lnTo>
                    <a:pt x="1762302" y="522161"/>
                  </a:lnTo>
                  <a:lnTo>
                    <a:pt x="1811326" y="535163"/>
                  </a:lnTo>
                  <a:lnTo>
                    <a:pt x="1860862" y="548242"/>
                  </a:lnTo>
                  <a:lnTo>
                    <a:pt x="1910884" y="561388"/>
                  </a:lnTo>
                  <a:lnTo>
                    <a:pt x="1961369" y="574589"/>
                  </a:lnTo>
                  <a:lnTo>
                    <a:pt x="2012293" y="587832"/>
                  </a:lnTo>
                  <a:lnTo>
                    <a:pt x="2063632" y="601108"/>
                  </a:lnTo>
                  <a:lnTo>
                    <a:pt x="2115361" y="614404"/>
                  </a:lnTo>
                  <a:lnTo>
                    <a:pt x="2167457" y="627708"/>
                  </a:lnTo>
                  <a:lnTo>
                    <a:pt x="2219896" y="641010"/>
                  </a:lnTo>
                  <a:lnTo>
                    <a:pt x="2272652" y="654297"/>
                  </a:lnTo>
                  <a:lnTo>
                    <a:pt x="2325704" y="667558"/>
                  </a:lnTo>
                  <a:lnTo>
                    <a:pt x="2379025" y="680782"/>
                  </a:lnTo>
                  <a:lnTo>
                    <a:pt x="2432593" y="693956"/>
                  </a:lnTo>
                  <a:lnTo>
                    <a:pt x="2486383" y="707070"/>
                  </a:lnTo>
                  <a:lnTo>
                    <a:pt x="2540372" y="720112"/>
                  </a:lnTo>
                  <a:lnTo>
                    <a:pt x="2594535" y="733070"/>
                  </a:lnTo>
                  <a:lnTo>
                    <a:pt x="2648847" y="745933"/>
                  </a:lnTo>
                  <a:lnTo>
                    <a:pt x="2703286" y="758689"/>
                  </a:lnTo>
                  <a:lnTo>
                    <a:pt x="2757827" y="771327"/>
                  </a:lnTo>
                  <a:lnTo>
                    <a:pt x="2812445" y="783835"/>
                  </a:lnTo>
                  <a:lnTo>
                    <a:pt x="2867118" y="796202"/>
                  </a:lnTo>
                  <a:lnTo>
                    <a:pt x="2921820" y="808416"/>
                  </a:lnTo>
                  <a:lnTo>
                    <a:pt x="2976529" y="820465"/>
                  </a:lnTo>
                  <a:lnTo>
                    <a:pt x="3031219" y="832339"/>
                  </a:lnTo>
                  <a:lnTo>
                    <a:pt x="3085866" y="844024"/>
                  </a:lnTo>
                  <a:lnTo>
                    <a:pt x="3140448" y="855511"/>
                  </a:lnTo>
                  <a:lnTo>
                    <a:pt x="3194939" y="866787"/>
                  </a:lnTo>
                  <a:lnTo>
                    <a:pt x="3240905" y="876174"/>
                  </a:lnTo>
                  <a:lnTo>
                    <a:pt x="3287337" y="885572"/>
                  </a:lnTo>
                  <a:lnTo>
                    <a:pt x="3334214" y="894977"/>
                  </a:lnTo>
                  <a:lnTo>
                    <a:pt x="3381516" y="904385"/>
                  </a:lnTo>
                  <a:lnTo>
                    <a:pt x="3429225" y="913795"/>
                  </a:lnTo>
                  <a:lnTo>
                    <a:pt x="3477320" y="923202"/>
                  </a:lnTo>
                  <a:lnTo>
                    <a:pt x="3525781" y="932602"/>
                  </a:lnTo>
                  <a:lnTo>
                    <a:pt x="3574590" y="941993"/>
                  </a:lnTo>
                  <a:lnTo>
                    <a:pt x="3623725" y="951370"/>
                  </a:lnTo>
                  <a:lnTo>
                    <a:pt x="3673169" y="960731"/>
                  </a:lnTo>
                  <a:lnTo>
                    <a:pt x="3722900" y="970072"/>
                  </a:lnTo>
                  <a:lnTo>
                    <a:pt x="3772900" y="979390"/>
                  </a:lnTo>
                  <a:lnTo>
                    <a:pt x="3823148" y="988681"/>
                  </a:lnTo>
                  <a:lnTo>
                    <a:pt x="3873625" y="997942"/>
                  </a:lnTo>
                  <a:lnTo>
                    <a:pt x="3924312" y="1007169"/>
                  </a:lnTo>
                  <a:lnTo>
                    <a:pt x="3975188" y="1016359"/>
                  </a:lnTo>
                  <a:lnTo>
                    <a:pt x="4026234" y="1025508"/>
                  </a:lnTo>
                  <a:lnTo>
                    <a:pt x="4077431" y="1034614"/>
                  </a:lnTo>
                  <a:lnTo>
                    <a:pt x="4128758" y="1043673"/>
                  </a:lnTo>
                  <a:lnTo>
                    <a:pt x="4180196" y="1052680"/>
                  </a:lnTo>
                  <a:lnTo>
                    <a:pt x="4231726" y="1061634"/>
                  </a:lnTo>
                  <a:lnTo>
                    <a:pt x="4283327" y="1070530"/>
                  </a:lnTo>
                  <a:lnTo>
                    <a:pt x="4334980" y="1079365"/>
                  </a:lnTo>
                  <a:lnTo>
                    <a:pt x="4386666" y="1088135"/>
                  </a:lnTo>
                  <a:lnTo>
                    <a:pt x="4438364" y="1096838"/>
                  </a:lnTo>
                  <a:lnTo>
                    <a:pt x="4490055" y="1105470"/>
                  </a:lnTo>
                  <a:lnTo>
                    <a:pt x="4541719" y="1114027"/>
                  </a:lnTo>
                  <a:lnTo>
                    <a:pt x="4593337" y="1122505"/>
                  </a:lnTo>
                  <a:lnTo>
                    <a:pt x="4644889" y="1130903"/>
                  </a:lnTo>
                  <a:lnTo>
                    <a:pt x="4696356" y="1139215"/>
                  </a:lnTo>
                  <a:lnTo>
                    <a:pt x="4747717" y="1147439"/>
                  </a:lnTo>
                  <a:lnTo>
                    <a:pt x="4798953" y="1155572"/>
                  </a:lnTo>
                  <a:lnTo>
                    <a:pt x="4850044" y="1163609"/>
                  </a:lnTo>
                  <a:lnTo>
                    <a:pt x="4900971" y="1171548"/>
                  </a:lnTo>
                  <a:lnTo>
                    <a:pt x="4951715" y="1179384"/>
                  </a:lnTo>
                  <a:lnTo>
                    <a:pt x="5002254" y="1187116"/>
                  </a:lnTo>
                  <a:lnTo>
                    <a:pt x="5052570" y="1194738"/>
                  </a:lnTo>
                  <a:lnTo>
                    <a:pt x="5102643" y="1202248"/>
                  </a:lnTo>
                  <a:lnTo>
                    <a:pt x="5152453" y="1209643"/>
                  </a:lnTo>
                  <a:lnTo>
                    <a:pt x="5201981" y="1216918"/>
                  </a:lnTo>
                  <a:lnTo>
                    <a:pt x="5251208" y="1224071"/>
                  </a:lnTo>
                  <a:lnTo>
                    <a:pt x="5300112" y="1231098"/>
                  </a:lnTo>
                  <a:lnTo>
                    <a:pt x="5348675" y="1237995"/>
                  </a:lnTo>
                  <a:lnTo>
                    <a:pt x="5396877" y="1244760"/>
                  </a:lnTo>
                  <a:lnTo>
                    <a:pt x="5444699" y="1251389"/>
                  </a:lnTo>
                  <a:lnTo>
                    <a:pt x="5492120" y="1257878"/>
                  </a:lnTo>
                  <a:lnTo>
                    <a:pt x="5539121" y="1264224"/>
                  </a:lnTo>
                  <a:lnTo>
                    <a:pt x="5585682" y="1270423"/>
                  </a:lnTo>
                  <a:lnTo>
                    <a:pt x="5631784" y="1276473"/>
                  </a:lnTo>
                  <a:lnTo>
                    <a:pt x="5677408" y="1282369"/>
                  </a:lnTo>
                  <a:lnTo>
                    <a:pt x="5732837" y="1289363"/>
                  </a:lnTo>
                  <a:lnTo>
                    <a:pt x="5788444" y="1296155"/>
                  </a:lnTo>
                  <a:lnTo>
                    <a:pt x="5844194" y="1302751"/>
                  </a:lnTo>
                  <a:lnTo>
                    <a:pt x="5900055" y="1309154"/>
                  </a:lnTo>
                  <a:lnTo>
                    <a:pt x="5955991" y="1315370"/>
                  </a:lnTo>
                  <a:lnTo>
                    <a:pt x="6011969" y="1321401"/>
                  </a:lnTo>
                  <a:lnTo>
                    <a:pt x="6067954" y="1327252"/>
                  </a:lnTo>
                  <a:lnTo>
                    <a:pt x="6123913" y="1332927"/>
                  </a:lnTo>
                  <a:lnTo>
                    <a:pt x="6179810" y="1338430"/>
                  </a:lnTo>
                  <a:lnTo>
                    <a:pt x="6235613" y="1343766"/>
                  </a:lnTo>
                  <a:lnTo>
                    <a:pt x="6291286" y="1348938"/>
                  </a:lnTo>
                  <a:lnTo>
                    <a:pt x="6346796" y="1353951"/>
                  </a:lnTo>
                  <a:lnTo>
                    <a:pt x="6402109" y="1358809"/>
                  </a:lnTo>
                  <a:lnTo>
                    <a:pt x="6457190" y="1363515"/>
                  </a:lnTo>
                  <a:lnTo>
                    <a:pt x="6512005" y="1368075"/>
                  </a:lnTo>
                  <a:lnTo>
                    <a:pt x="6566521" y="1372492"/>
                  </a:lnTo>
                  <a:lnTo>
                    <a:pt x="6620702" y="1376770"/>
                  </a:lnTo>
                  <a:lnTo>
                    <a:pt x="6674516" y="1380913"/>
                  </a:lnTo>
                  <a:lnTo>
                    <a:pt x="6727927" y="1384927"/>
                  </a:lnTo>
                  <a:lnTo>
                    <a:pt x="6780902" y="1388814"/>
                  </a:lnTo>
                  <a:lnTo>
                    <a:pt x="6833407" y="1392578"/>
                  </a:lnTo>
                  <a:lnTo>
                    <a:pt x="6885407" y="1396225"/>
                  </a:lnTo>
                  <a:lnTo>
                    <a:pt x="6936868" y="1399758"/>
                  </a:lnTo>
                  <a:lnTo>
                    <a:pt x="6987756" y="1403181"/>
                  </a:lnTo>
                  <a:lnTo>
                    <a:pt x="7038038" y="1406499"/>
                  </a:lnTo>
                  <a:lnTo>
                    <a:pt x="7087678" y="1409715"/>
                  </a:lnTo>
                  <a:lnTo>
                    <a:pt x="7136643" y="1412834"/>
                  </a:lnTo>
                  <a:lnTo>
                    <a:pt x="7184899" y="1415860"/>
                  </a:lnTo>
                  <a:lnTo>
                    <a:pt x="7232411" y="1418796"/>
                  </a:lnTo>
                  <a:lnTo>
                    <a:pt x="7279146" y="1421648"/>
                  </a:lnTo>
                  <a:lnTo>
                    <a:pt x="7325068" y="1424419"/>
                  </a:lnTo>
                  <a:lnTo>
                    <a:pt x="7370145" y="1427113"/>
                  </a:lnTo>
                  <a:lnTo>
                    <a:pt x="7414342" y="1429735"/>
                  </a:lnTo>
                  <a:lnTo>
                    <a:pt x="7457625" y="1432289"/>
                  </a:lnTo>
                  <a:lnTo>
                    <a:pt x="7499959" y="1434778"/>
                  </a:lnTo>
                  <a:lnTo>
                    <a:pt x="7541311" y="1437207"/>
                  </a:lnTo>
                  <a:lnTo>
                    <a:pt x="7581647" y="1439580"/>
                  </a:lnTo>
                  <a:lnTo>
                    <a:pt x="7620931" y="1441901"/>
                  </a:lnTo>
                  <a:lnTo>
                    <a:pt x="7659131" y="1444175"/>
                  </a:lnTo>
                  <a:lnTo>
                    <a:pt x="7696213" y="1446405"/>
                  </a:lnTo>
                  <a:lnTo>
                    <a:pt x="7732141" y="1448596"/>
                  </a:lnTo>
                  <a:lnTo>
                    <a:pt x="7813749" y="1453393"/>
                  </a:lnTo>
                  <a:lnTo>
                    <a:pt x="7888492" y="1457351"/>
                  </a:lnTo>
                  <a:lnTo>
                    <a:pt x="7956943" y="1460536"/>
                  </a:lnTo>
                  <a:lnTo>
                    <a:pt x="8019675" y="1463013"/>
                  </a:lnTo>
                  <a:lnTo>
                    <a:pt x="8077260" y="1464848"/>
                  </a:lnTo>
                  <a:lnTo>
                    <a:pt x="8130273" y="1466104"/>
                  </a:lnTo>
                  <a:lnTo>
                    <a:pt x="8179284" y="1466849"/>
                  </a:lnTo>
                  <a:lnTo>
                    <a:pt x="8224868" y="1467146"/>
                  </a:lnTo>
                  <a:lnTo>
                    <a:pt x="8267598" y="1467061"/>
                  </a:lnTo>
                  <a:lnTo>
                    <a:pt x="8308046" y="1466660"/>
                  </a:lnTo>
                  <a:lnTo>
                    <a:pt x="8346785" y="1466007"/>
                  </a:lnTo>
                  <a:lnTo>
                    <a:pt x="8421428" y="1464209"/>
                  </a:lnTo>
                  <a:lnTo>
                    <a:pt x="8458479" y="1463194"/>
                  </a:lnTo>
                  <a:lnTo>
                    <a:pt x="8496113" y="1462189"/>
                  </a:lnTo>
                  <a:lnTo>
                    <a:pt x="8534902" y="1461258"/>
                  </a:lnTo>
                  <a:lnTo>
                    <a:pt x="8575421" y="1460468"/>
                  </a:lnTo>
                  <a:lnTo>
                    <a:pt x="8638028" y="1459103"/>
                  </a:lnTo>
                  <a:lnTo>
                    <a:pt x="8697556" y="1457203"/>
                  </a:lnTo>
                  <a:lnTo>
                    <a:pt x="8754312" y="1454821"/>
                  </a:lnTo>
                  <a:lnTo>
                    <a:pt x="8808603" y="1452010"/>
                  </a:lnTo>
                  <a:lnTo>
                    <a:pt x="8860739" y="1448825"/>
                  </a:lnTo>
                  <a:lnTo>
                    <a:pt x="8911026" y="1445320"/>
                  </a:lnTo>
                  <a:lnTo>
                    <a:pt x="8959774" y="1441546"/>
                  </a:lnTo>
                  <a:lnTo>
                    <a:pt x="9007289" y="1437559"/>
                  </a:lnTo>
                  <a:lnTo>
                    <a:pt x="9053881" y="1433412"/>
                  </a:lnTo>
                  <a:lnTo>
                    <a:pt x="9078468" y="1431137"/>
                  </a:lnTo>
                </a:path>
              </a:pathLst>
            </a:custGeom>
            <a:ln w="60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4371" y="5138558"/>
              <a:ext cx="6929755" cy="1713864"/>
            </a:xfrm>
            <a:custGeom>
              <a:avLst/>
              <a:gdLst/>
              <a:ahLst/>
              <a:cxnLst/>
              <a:rect l="l" t="t" r="r" b="b"/>
              <a:pathLst>
                <a:path w="6929755" h="1713865">
                  <a:moveTo>
                    <a:pt x="0" y="1713344"/>
                  </a:moveTo>
                  <a:lnTo>
                    <a:pt x="32478" y="1676752"/>
                  </a:lnTo>
                  <a:lnTo>
                    <a:pt x="65062" y="1640186"/>
                  </a:lnTo>
                  <a:lnTo>
                    <a:pt x="97858" y="1603673"/>
                  </a:lnTo>
                  <a:lnTo>
                    <a:pt x="130969" y="1567238"/>
                  </a:lnTo>
                  <a:lnTo>
                    <a:pt x="164502" y="1530909"/>
                  </a:lnTo>
                  <a:lnTo>
                    <a:pt x="198562" y="1494711"/>
                  </a:lnTo>
                  <a:lnTo>
                    <a:pt x="233255" y="1458672"/>
                  </a:lnTo>
                  <a:lnTo>
                    <a:pt x="268686" y="1422817"/>
                  </a:lnTo>
                  <a:lnTo>
                    <a:pt x="304961" y="1387174"/>
                  </a:lnTo>
                  <a:lnTo>
                    <a:pt x="342185" y="1351767"/>
                  </a:lnTo>
                  <a:lnTo>
                    <a:pt x="380462" y="1316625"/>
                  </a:lnTo>
                  <a:lnTo>
                    <a:pt x="419900" y="1281772"/>
                  </a:lnTo>
                  <a:lnTo>
                    <a:pt x="460603" y="1247236"/>
                  </a:lnTo>
                  <a:lnTo>
                    <a:pt x="502677" y="1213044"/>
                  </a:lnTo>
                  <a:lnTo>
                    <a:pt x="546226" y="1179221"/>
                  </a:lnTo>
                  <a:lnTo>
                    <a:pt x="583948" y="1151080"/>
                  </a:lnTo>
                  <a:lnTo>
                    <a:pt x="623105" y="1122756"/>
                  </a:lnTo>
                  <a:lnTo>
                    <a:pt x="663556" y="1094323"/>
                  </a:lnTo>
                  <a:lnTo>
                    <a:pt x="705161" y="1065853"/>
                  </a:lnTo>
                  <a:lnTo>
                    <a:pt x="747779" y="1037419"/>
                  </a:lnTo>
                  <a:lnTo>
                    <a:pt x="791271" y="1009096"/>
                  </a:lnTo>
                  <a:lnTo>
                    <a:pt x="835494" y="980955"/>
                  </a:lnTo>
                  <a:lnTo>
                    <a:pt x="880309" y="953072"/>
                  </a:lnTo>
                  <a:lnTo>
                    <a:pt x="925575" y="925518"/>
                  </a:lnTo>
                  <a:lnTo>
                    <a:pt x="971152" y="898366"/>
                  </a:lnTo>
                  <a:lnTo>
                    <a:pt x="1016899" y="871692"/>
                  </a:lnTo>
                  <a:lnTo>
                    <a:pt x="1062674" y="845566"/>
                  </a:lnTo>
                  <a:lnTo>
                    <a:pt x="1108339" y="820064"/>
                  </a:lnTo>
                  <a:lnTo>
                    <a:pt x="1153751" y="795257"/>
                  </a:lnTo>
                  <a:lnTo>
                    <a:pt x="1198771" y="771220"/>
                  </a:lnTo>
                  <a:lnTo>
                    <a:pt x="1243258" y="748025"/>
                  </a:lnTo>
                  <a:lnTo>
                    <a:pt x="1287072" y="725746"/>
                  </a:lnTo>
                  <a:lnTo>
                    <a:pt x="1330070" y="704457"/>
                  </a:lnTo>
                  <a:lnTo>
                    <a:pt x="1376865" y="681872"/>
                  </a:lnTo>
                  <a:lnTo>
                    <a:pt x="1421746" y="660755"/>
                  </a:lnTo>
                  <a:lnTo>
                    <a:pt x="1465124" y="640947"/>
                  </a:lnTo>
                  <a:lnTo>
                    <a:pt x="1507406" y="622293"/>
                  </a:lnTo>
                  <a:lnTo>
                    <a:pt x="1549003" y="604635"/>
                  </a:lnTo>
                  <a:lnTo>
                    <a:pt x="1590322" y="587818"/>
                  </a:lnTo>
                  <a:lnTo>
                    <a:pt x="1631773" y="571684"/>
                  </a:lnTo>
                  <a:lnTo>
                    <a:pt x="1673764" y="556078"/>
                  </a:lnTo>
                  <a:lnTo>
                    <a:pt x="1716705" y="540841"/>
                  </a:lnTo>
                  <a:lnTo>
                    <a:pt x="1761005" y="525819"/>
                  </a:lnTo>
                  <a:lnTo>
                    <a:pt x="1807072" y="510854"/>
                  </a:lnTo>
                  <a:lnTo>
                    <a:pt x="1855315" y="495789"/>
                  </a:lnTo>
                  <a:lnTo>
                    <a:pt x="1906143" y="480469"/>
                  </a:lnTo>
                  <a:lnTo>
                    <a:pt x="1959965" y="464736"/>
                  </a:lnTo>
                  <a:lnTo>
                    <a:pt x="2017190" y="448434"/>
                  </a:lnTo>
                  <a:lnTo>
                    <a:pt x="2078227" y="431407"/>
                  </a:lnTo>
                  <a:lnTo>
                    <a:pt x="2118257" y="420519"/>
                  </a:lnTo>
                  <a:lnTo>
                    <a:pt x="2160550" y="409335"/>
                  </a:lnTo>
                  <a:lnTo>
                    <a:pt x="2204913" y="397889"/>
                  </a:lnTo>
                  <a:lnTo>
                    <a:pt x="2251151" y="386220"/>
                  </a:lnTo>
                  <a:lnTo>
                    <a:pt x="2299069" y="374362"/>
                  </a:lnTo>
                  <a:lnTo>
                    <a:pt x="2348473" y="362354"/>
                  </a:lnTo>
                  <a:lnTo>
                    <a:pt x="2399168" y="350230"/>
                  </a:lnTo>
                  <a:lnTo>
                    <a:pt x="2450960" y="338028"/>
                  </a:lnTo>
                  <a:lnTo>
                    <a:pt x="2503654" y="325784"/>
                  </a:lnTo>
                  <a:lnTo>
                    <a:pt x="2557056" y="313534"/>
                  </a:lnTo>
                  <a:lnTo>
                    <a:pt x="2610971" y="301316"/>
                  </a:lnTo>
                  <a:lnTo>
                    <a:pt x="2665204" y="289165"/>
                  </a:lnTo>
                  <a:lnTo>
                    <a:pt x="2719562" y="277117"/>
                  </a:lnTo>
                  <a:lnTo>
                    <a:pt x="2773849" y="265211"/>
                  </a:lnTo>
                  <a:lnTo>
                    <a:pt x="2827871" y="253480"/>
                  </a:lnTo>
                  <a:lnTo>
                    <a:pt x="2881434" y="241964"/>
                  </a:lnTo>
                  <a:lnTo>
                    <a:pt x="2934342" y="230696"/>
                  </a:lnTo>
                  <a:lnTo>
                    <a:pt x="2986402" y="219715"/>
                  </a:lnTo>
                  <a:lnTo>
                    <a:pt x="3037419" y="209057"/>
                  </a:lnTo>
                  <a:lnTo>
                    <a:pt x="3087198" y="198758"/>
                  </a:lnTo>
                  <a:lnTo>
                    <a:pt x="3135545" y="188854"/>
                  </a:lnTo>
                  <a:lnTo>
                    <a:pt x="3182266" y="179383"/>
                  </a:lnTo>
                  <a:lnTo>
                    <a:pt x="3227165" y="170379"/>
                  </a:lnTo>
                  <a:lnTo>
                    <a:pt x="3270048" y="161881"/>
                  </a:lnTo>
                  <a:lnTo>
                    <a:pt x="3310721" y="153924"/>
                  </a:lnTo>
                  <a:lnTo>
                    <a:pt x="3348990" y="146546"/>
                  </a:lnTo>
                  <a:lnTo>
                    <a:pt x="3418406" y="133499"/>
                  </a:lnTo>
                  <a:lnTo>
                    <a:pt x="3479570" y="122452"/>
                  </a:lnTo>
                  <a:lnTo>
                    <a:pt x="3533862" y="113160"/>
                  </a:lnTo>
                  <a:lnTo>
                    <a:pt x="3582659" y="105382"/>
                  </a:lnTo>
                  <a:lnTo>
                    <a:pt x="3627342" y="98875"/>
                  </a:lnTo>
                  <a:lnTo>
                    <a:pt x="3669289" y="93396"/>
                  </a:lnTo>
                  <a:lnTo>
                    <a:pt x="3709879" y="88704"/>
                  </a:lnTo>
                  <a:lnTo>
                    <a:pt x="3750491" y="84556"/>
                  </a:lnTo>
                  <a:lnTo>
                    <a:pt x="3792504" y="80709"/>
                  </a:lnTo>
                  <a:lnTo>
                    <a:pt x="3837298" y="76922"/>
                  </a:lnTo>
                  <a:lnTo>
                    <a:pt x="3886251" y="72950"/>
                  </a:lnTo>
                  <a:lnTo>
                    <a:pt x="3940742" y="68553"/>
                  </a:lnTo>
                  <a:lnTo>
                    <a:pt x="4002151" y="63488"/>
                  </a:lnTo>
                  <a:lnTo>
                    <a:pt x="4043676" y="60084"/>
                  </a:lnTo>
                  <a:lnTo>
                    <a:pt x="4087243" y="56666"/>
                  </a:lnTo>
                  <a:lnTo>
                    <a:pt x="4132660" y="53244"/>
                  </a:lnTo>
                  <a:lnTo>
                    <a:pt x="4179734" y="49831"/>
                  </a:lnTo>
                  <a:lnTo>
                    <a:pt x="4228274" y="46438"/>
                  </a:lnTo>
                  <a:lnTo>
                    <a:pt x="4278086" y="43077"/>
                  </a:lnTo>
                  <a:lnTo>
                    <a:pt x="4328978" y="39757"/>
                  </a:lnTo>
                  <a:lnTo>
                    <a:pt x="4380758" y="36492"/>
                  </a:lnTo>
                  <a:lnTo>
                    <a:pt x="4433235" y="33293"/>
                  </a:lnTo>
                  <a:lnTo>
                    <a:pt x="4486215" y="30171"/>
                  </a:lnTo>
                  <a:lnTo>
                    <a:pt x="4539506" y="27137"/>
                  </a:lnTo>
                  <a:lnTo>
                    <a:pt x="4592916" y="24203"/>
                  </a:lnTo>
                  <a:lnTo>
                    <a:pt x="4646253" y="21380"/>
                  </a:lnTo>
                  <a:lnTo>
                    <a:pt x="4699324" y="18680"/>
                  </a:lnTo>
                  <a:lnTo>
                    <a:pt x="4751937" y="16114"/>
                  </a:lnTo>
                  <a:lnTo>
                    <a:pt x="4803901" y="13694"/>
                  </a:lnTo>
                  <a:lnTo>
                    <a:pt x="4855021" y="11431"/>
                  </a:lnTo>
                  <a:lnTo>
                    <a:pt x="4905107" y="9337"/>
                  </a:lnTo>
                  <a:lnTo>
                    <a:pt x="4953966" y="7422"/>
                  </a:lnTo>
                  <a:lnTo>
                    <a:pt x="5001406" y="5699"/>
                  </a:lnTo>
                  <a:lnTo>
                    <a:pt x="5047233" y="4179"/>
                  </a:lnTo>
                  <a:lnTo>
                    <a:pt x="5311743" y="0"/>
                  </a:lnTo>
                  <a:lnTo>
                    <a:pt x="5586825" y="464"/>
                  </a:lnTo>
                  <a:lnTo>
                    <a:pt x="5802899" y="2786"/>
                  </a:lnTo>
                  <a:lnTo>
                    <a:pt x="5890386" y="4179"/>
                  </a:lnTo>
                  <a:lnTo>
                    <a:pt x="6496050" y="4179"/>
                  </a:lnTo>
                  <a:lnTo>
                    <a:pt x="6558382" y="6085"/>
                  </a:lnTo>
                  <a:lnTo>
                    <a:pt x="6618712" y="8711"/>
                  </a:lnTo>
                  <a:lnTo>
                    <a:pt x="6676344" y="11849"/>
                  </a:lnTo>
                  <a:lnTo>
                    <a:pt x="6730587" y="15291"/>
                  </a:lnTo>
                  <a:lnTo>
                    <a:pt x="6780745" y="18828"/>
                  </a:lnTo>
                  <a:lnTo>
                    <a:pt x="6826126" y="22252"/>
                  </a:lnTo>
                  <a:lnTo>
                    <a:pt x="6866037" y="25355"/>
                  </a:lnTo>
                  <a:lnTo>
                    <a:pt x="6899783" y="27928"/>
                  </a:lnTo>
                  <a:lnTo>
                    <a:pt x="6929627" y="30185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151377" y="209931"/>
            <a:ext cx="2893695" cy="6654800"/>
            <a:chOff x="3151377" y="209931"/>
            <a:chExt cx="2893695" cy="6654800"/>
          </a:xfrm>
        </p:grpSpPr>
        <p:sp>
          <p:nvSpPr>
            <p:cNvPr id="17" name="object 17"/>
            <p:cNvSpPr/>
            <p:nvPr/>
          </p:nvSpPr>
          <p:spPr>
            <a:xfrm>
              <a:off x="3176777" y="274993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6777" y="2749931"/>
              <a:ext cx="2118995" cy="2874645"/>
            </a:xfrm>
            <a:custGeom>
              <a:avLst/>
              <a:gdLst/>
              <a:ahLst/>
              <a:cxnLst/>
              <a:rect l="l" t="t" r="r" b="b"/>
              <a:pathLst>
                <a:path w="2118995" h="2874645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  <a:path w="2118995" h="2874645">
                  <a:moveTo>
                    <a:pt x="727837" y="1670050"/>
                  </a:moveTo>
                  <a:lnTo>
                    <a:pt x="1418463" y="1266825"/>
                  </a:lnTo>
                  <a:lnTo>
                    <a:pt x="2118868" y="1671193"/>
                  </a:lnTo>
                  <a:lnTo>
                    <a:pt x="2115058" y="2470912"/>
                  </a:lnTo>
                  <a:lnTo>
                    <a:pt x="1424432" y="2874200"/>
                  </a:lnTo>
                  <a:lnTo>
                    <a:pt x="723900" y="2469769"/>
                  </a:lnTo>
                  <a:lnTo>
                    <a:pt x="727837" y="16700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202" y="148310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202" y="148310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7727" y="21628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7727" y="21628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3627" y="5274056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563" y="0"/>
                  </a:moveTo>
                  <a:lnTo>
                    <a:pt x="3937" y="403237"/>
                  </a:lnTo>
                  <a:lnTo>
                    <a:pt x="0" y="1202969"/>
                  </a:lnTo>
                  <a:lnTo>
                    <a:pt x="659948" y="1583942"/>
                  </a:lnTo>
                  <a:lnTo>
                    <a:pt x="740657" y="1583942"/>
                  </a:lnTo>
                  <a:lnTo>
                    <a:pt x="1391158" y="1204137"/>
                  </a:lnTo>
                  <a:lnTo>
                    <a:pt x="1394968" y="4044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3627" y="5274056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3237"/>
                  </a:moveTo>
                  <a:lnTo>
                    <a:pt x="694563" y="0"/>
                  </a:lnTo>
                  <a:lnTo>
                    <a:pt x="1394968" y="404406"/>
                  </a:lnTo>
                  <a:lnTo>
                    <a:pt x="1391158" y="1204137"/>
                  </a:lnTo>
                  <a:lnTo>
                    <a:pt x="740657" y="1583942"/>
                  </a:lnTo>
                </a:path>
                <a:path w="1395095" h="1584325">
                  <a:moveTo>
                    <a:pt x="659948" y="1583942"/>
                  </a:moveTo>
                  <a:lnTo>
                    <a:pt x="0" y="1202969"/>
                  </a:lnTo>
                  <a:lnTo>
                    <a:pt x="3937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7740" y="2734055"/>
            <a:ext cx="3024505" cy="4130675"/>
            <a:chOff x="67740" y="2734055"/>
            <a:chExt cx="3024505" cy="4130675"/>
          </a:xfrm>
        </p:grpSpPr>
        <p:sp>
          <p:nvSpPr>
            <p:cNvPr id="26" name="object 26"/>
            <p:cNvSpPr/>
            <p:nvPr/>
          </p:nvSpPr>
          <p:spPr>
            <a:xfrm>
              <a:off x="74090" y="4007738"/>
              <a:ext cx="802640" cy="1606550"/>
            </a:xfrm>
            <a:custGeom>
              <a:avLst/>
              <a:gdLst/>
              <a:ahLst/>
              <a:cxnLst/>
              <a:rect l="l" t="t" r="r" b="b"/>
              <a:pathLst>
                <a:path w="802640" h="1606550">
                  <a:moveTo>
                    <a:pt x="101347" y="0"/>
                  </a:moveTo>
                  <a:lnTo>
                    <a:pt x="0" y="62737"/>
                  </a:lnTo>
                  <a:lnTo>
                    <a:pt x="4065" y="1545590"/>
                  </a:lnTo>
                  <a:lnTo>
                    <a:pt x="108433" y="1606207"/>
                  </a:lnTo>
                  <a:lnTo>
                    <a:pt x="798628" y="1203579"/>
                  </a:lnTo>
                  <a:lnTo>
                    <a:pt x="802171" y="404622"/>
                  </a:lnTo>
                  <a:lnTo>
                    <a:pt x="101347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090" y="4007738"/>
              <a:ext cx="802640" cy="1606550"/>
            </a:xfrm>
            <a:custGeom>
              <a:avLst/>
              <a:gdLst/>
              <a:ahLst/>
              <a:cxnLst/>
              <a:rect l="l" t="t" r="r" b="b"/>
              <a:pathLst>
                <a:path w="802640" h="1606550">
                  <a:moveTo>
                    <a:pt x="0" y="62737"/>
                  </a:moveTo>
                  <a:lnTo>
                    <a:pt x="101347" y="0"/>
                  </a:lnTo>
                  <a:lnTo>
                    <a:pt x="802171" y="404622"/>
                  </a:lnTo>
                  <a:lnTo>
                    <a:pt x="798628" y="1203579"/>
                  </a:lnTo>
                  <a:lnTo>
                    <a:pt x="108433" y="1606207"/>
                  </a:lnTo>
                  <a:lnTo>
                    <a:pt x="4065" y="1545590"/>
                  </a:lnTo>
                  <a:lnTo>
                    <a:pt x="0" y="627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003" y="5293105"/>
              <a:ext cx="1395095" cy="1565275"/>
            </a:xfrm>
            <a:custGeom>
              <a:avLst/>
              <a:gdLst/>
              <a:ahLst/>
              <a:cxnLst/>
              <a:rect l="l" t="t" r="r" b="b"/>
              <a:pathLst>
                <a:path w="1395095" h="1565275">
                  <a:moveTo>
                    <a:pt x="3898" y="403237"/>
                  </a:moveTo>
                  <a:lnTo>
                    <a:pt x="694537" y="0"/>
                  </a:lnTo>
                  <a:lnTo>
                    <a:pt x="1394942" y="404406"/>
                  </a:lnTo>
                  <a:lnTo>
                    <a:pt x="1391132" y="1204137"/>
                  </a:lnTo>
                  <a:lnTo>
                    <a:pt x="773202" y="1564892"/>
                  </a:lnTo>
                </a:path>
                <a:path w="1395095" h="1565275">
                  <a:moveTo>
                    <a:pt x="626869" y="1564892"/>
                  </a:moveTo>
                  <a:lnTo>
                    <a:pt x="0" y="1202969"/>
                  </a:lnTo>
                  <a:lnTo>
                    <a:pt x="3898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3578" y="27404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37" y="0"/>
                  </a:moveTo>
                  <a:lnTo>
                    <a:pt x="3898" y="403225"/>
                  </a:lnTo>
                  <a:lnTo>
                    <a:pt x="0" y="1202944"/>
                  </a:lnTo>
                  <a:lnTo>
                    <a:pt x="700443" y="1607312"/>
                  </a:lnTo>
                  <a:lnTo>
                    <a:pt x="1391132" y="1204087"/>
                  </a:lnTo>
                  <a:lnTo>
                    <a:pt x="1394942" y="404368"/>
                  </a:lnTo>
                  <a:lnTo>
                    <a:pt x="694537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3578" y="27404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443" y="1607312"/>
                  </a:lnTo>
                  <a:lnTo>
                    <a:pt x="0" y="1202944"/>
                  </a:lnTo>
                  <a:lnTo>
                    <a:pt x="3898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7478" y="4016755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75"/>
                  </a:lnTo>
                  <a:lnTo>
                    <a:pt x="0" y="1202944"/>
                  </a:lnTo>
                  <a:lnTo>
                    <a:pt x="3898" y="403225"/>
                  </a:lnTo>
                  <a:close/>
                </a:path>
                <a:path w="2128520" h="2841625">
                  <a:moveTo>
                    <a:pt x="737336" y="1689112"/>
                  </a:moveTo>
                  <a:lnTo>
                    <a:pt x="1427962" y="1285875"/>
                  </a:lnTo>
                  <a:lnTo>
                    <a:pt x="2128367" y="1690281"/>
                  </a:lnTo>
                  <a:lnTo>
                    <a:pt x="2124557" y="2490012"/>
                  </a:lnTo>
                  <a:lnTo>
                    <a:pt x="1522998" y="2841242"/>
                  </a:lnTo>
                </a:path>
                <a:path w="2128520" h="2841625">
                  <a:moveTo>
                    <a:pt x="1343848" y="2841242"/>
                  </a:moveTo>
                  <a:lnTo>
                    <a:pt x="733399" y="2488844"/>
                  </a:lnTo>
                  <a:lnTo>
                    <a:pt x="737336" y="16891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970178" y="1448180"/>
            <a:ext cx="2141220" cy="2915920"/>
            <a:chOff x="970178" y="1448180"/>
            <a:chExt cx="2141220" cy="2915920"/>
          </a:xfrm>
        </p:grpSpPr>
        <p:sp>
          <p:nvSpPr>
            <p:cNvPr id="33" name="object 33"/>
            <p:cNvSpPr/>
            <p:nvPr/>
          </p:nvSpPr>
          <p:spPr>
            <a:xfrm>
              <a:off x="1709927" y="27499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09927" y="27499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76528" y="14545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12"/>
                  </a:lnTo>
                  <a:lnTo>
                    <a:pt x="0" y="1202944"/>
                  </a:lnTo>
                  <a:lnTo>
                    <a:pt x="3898" y="4032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6981952" y="2753486"/>
            <a:ext cx="2168525" cy="4110990"/>
            <a:chOff x="6981952" y="2753486"/>
            <a:chExt cx="2168525" cy="4110990"/>
          </a:xfrm>
        </p:grpSpPr>
        <p:sp>
          <p:nvSpPr>
            <p:cNvPr id="37" name="object 37"/>
            <p:cNvSpPr/>
            <p:nvPr/>
          </p:nvSpPr>
          <p:spPr>
            <a:xfrm>
              <a:off x="6988302" y="4036186"/>
              <a:ext cx="1393825" cy="1607185"/>
            </a:xfrm>
            <a:custGeom>
              <a:avLst/>
              <a:gdLst/>
              <a:ahLst/>
              <a:cxnLst/>
              <a:rect l="l" t="t" r="r" b="b"/>
              <a:pathLst>
                <a:path w="1393825" h="1607185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88"/>
                  </a:lnTo>
                  <a:lnTo>
                    <a:pt x="1389633" y="1203325"/>
                  </a:lnTo>
                  <a:lnTo>
                    <a:pt x="1393571" y="4036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88302" y="4036186"/>
              <a:ext cx="2136775" cy="2821940"/>
            </a:xfrm>
            <a:custGeom>
              <a:avLst/>
              <a:gdLst/>
              <a:ahLst/>
              <a:cxnLst/>
              <a:rect l="l" t="t" r="r" b="b"/>
              <a:pathLst>
                <a:path w="2136775" h="2821940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6"/>
                  </a:lnTo>
                  <a:lnTo>
                    <a:pt x="1389633" y="1203325"/>
                  </a:lnTo>
                  <a:lnTo>
                    <a:pt x="699007" y="1606588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  <a:path w="2136775" h="2821940">
                  <a:moveTo>
                    <a:pt x="746887" y="1679613"/>
                  </a:moveTo>
                  <a:lnTo>
                    <a:pt x="1437513" y="1276350"/>
                  </a:lnTo>
                  <a:lnTo>
                    <a:pt x="2136521" y="1679981"/>
                  </a:lnTo>
                  <a:lnTo>
                    <a:pt x="2132583" y="2479713"/>
                  </a:lnTo>
                  <a:lnTo>
                    <a:pt x="1546656" y="2821811"/>
                  </a:lnTo>
                </a:path>
                <a:path w="2136775" h="2821940">
                  <a:moveTo>
                    <a:pt x="1336088" y="2821811"/>
                  </a:moveTo>
                  <a:lnTo>
                    <a:pt x="742950" y="2479332"/>
                  </a:lnTo>
                  <a:lnTo>
                    <a:pt x="746887" y="167961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31252" y="2759836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50"/>
                  </a:lnTo>
                  <a:lnTo>
                    <a:pt x="1389633" y="1203325"/>
                  </a:lnTo>
                  <a:lnTo>
                    <a:pt x="1393571" y="403605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31252" y="2759836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5"/>
                  </a:lnTo>
                  <a:lnTo>
                    <a:pt x="1389633" y="1203325"/>
                  </a:lnTo>
                  <a:lnTo>
                    <a:pt x="699007" y="1606550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464677" y="4044691"/>
              <a:ext cx="679450" cy="1585595"/>
            </a:xfrm>
            <a:custGeom>
              <a:avLst/>
              <a:gdLst/>
              <a:ahLst/>
              <a:cxnLst/>
              <a:rect l="l" t="t" r="r" b="b"/>
              <a:pathLst>
                <a:path w="679450" h="1585595">
                  <a:moveTo>
                    <a:pt x="679323" y="0"/>
                  </a:moveTo>
                  <a:lnTo>
                    <a:pt x="3809" y="394339"/>
                  </a:lnTo>
                  <a:lnTo>
                    <a:pt x="0" y="1193169"/>
                  </a:lnTo>
                  <a:lnTo>
                    <a:pt x="679323" y="1585424"/>
                  </a:lnTo>
                  <a:lnTo>
                    <a:pt x="67932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464677" y="4044691"/>
              <a:ext cx="679450" cy="1585595"/>
            </a:xfrm>
            <a:custGeom>
              <a:avLst/>
              <a:gdLst/>
              <a:ahLst/>
              <a:cxnLst/>
              <a:rect l="l" t="t" r="r" b="b"/>
              <a:pathLst>
                <a:path w="679450" h="1585595">
                  <a:moveTo>
                    <a:pt x="3809" y="394339"/>
                  </a:moveTo>
                  <a:lnTo>
                    <a:pt x="679323" y="0"/>
                  </a:lnTo>
                </a:path>
                <a:path w="679450" h="1585595">
                  <a:moveTo>
                    <a:pt x="679323" y="1585424"/>
                  </a:moveTo>
                  <a:lnTo>
                    <a:pt x="0" y="1193169"/>
                  </a:lnTo>
                  <a:lnTo>
                    <a:pt x="3809" y="39433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8464168" y="1500889"/>
            <a:ext cx="680085" cy="1586865"/>
          </a:xfrm>
          <a:custGeom>
            <a:avLst/>
            <a:gdLst/>
            <a:ahLst/>
            <a:cxnLst/>
            <a:rect l="l" t="t" r="r" b="b"/>
            <a:pathLst>
              <a:path w="680084" h="1586864">
                <a:moveTo>
                  <a:pt x="4063" y="394839"/>
                </a:moveTo>
                <a:lnTo>
                  <a:pt x="679830" y="0"/>
                </a:lnTo>
              </a:path>
              <a:path w="680084" h="1586864">
                <a:moveTo>
                  <a:pt x="679830" y="1586686"/>
                </a:moveTo>
                <a:lnTo>
                  <a:pt x="0" y="1194177"/>
                </a:lnTo>
                <a:lnTo>
                  <a:pt x="4063" y="3948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454025" y="0"/>
            <a:ext cx="8235950" cy="6530975"/>
            <a:chOff x="454025" y="0"/>
            <a:chExt cx="8235950" cy="6530975"/>
          </a:xfrm>
        </p:grpSpPr>
        <p:sp>
          <p:nvSpPr>
            <p:cNvPr id="45" name="object 45"/>
            <p:cNvSpPr/>
            <p:nvPr/>
          </p:nvSpPr>
          <p:spPr>
            <a:xfrm>
              <a:off x="457200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0" y="6185916"/>
                  </a:lnTo>
                  <a:lnTo>
                    <a:pt x="8229600" y="6185916"/>
                  </a:lnTo>
                  <a:lnTo>
                    <a:pt x="8229600" y="344424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7200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916"/>
                  </a:moveTo>
                  <a:lnTo>
                    <a:pt x="8229600" y="6185916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91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61332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7817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61332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</a:path>
                <a:path w="3679190" h="678180">
                  <a:moveTo>
                    <a:pt x="0" y="0"/>
                  </a:moveTo>
                  <a:lnTo>
                    <a:pt x="0" y="678179"/>
                  </a:lnTo>
                </a:path>
              </a:pathLst>
            </a:custGeom>
            <a:ln w="15240">
              <a:solidFill>
                <a:srgbClr val="6C6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49723" y="0"/>
              <a:ext cx="3505200" cy="601980"/>
            </a:xfrm>
            <a:custGeom>
              <a:avLst/>
              <a:gdLst/>
              <a:ahLst/>
              <a:cxnLst/>
              <a:rect l="l" t="t" r="r" b="b"/>
              <a:pathLst>
                <a:path w="3505200" h="601980">
                  <a:moveTo>
                    <a:pt x="0" y="601979"/>
                  </a:moveTo>
                  <a:lnTo>
                    <a:pt x="3505200" y="601979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601979"/>
                  </a:lnTo>
                  <a:close/>
                </a:path>
              </a:pathLst>
            </a:custGeom>
            <a:solidFill>
              <a:srgbClr val="7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1121765" y="1171701"/>
            <a:ext cx="30727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Ortak</a:t>
            </a:r>
            <a:r>
              <a:rPr sz="3200" spc="-75" dirty="0"/>
              <a:t> </a:t>
            </a:r>
            <a:r>
              <a:rPr sz="3200" spc="-15" dirty="0"/>
              <a:t>Reküranslar</a:t>
            </a:r>
            <a:endParaRPr sz="3200"/>
          </a:p>
        </p:txBody>
      </p:sp>
      <p:sp>
        <p:nvSpPr>
          <p:cNvPr id="51" name="object 51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65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1036637" y="2127250"/>
          <a:ext cx="6973570" cy="3977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8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8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Rekürans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İlişkisi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Kapalı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Örnek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 grid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c(1)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b +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c(n-1)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O(n)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Linear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search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b*n +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c(n-1)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O(n</a:t>
                      </a:r>
                      <a:r>
                        <a:rPr sz="1800" spc="-7" baseline="25462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Quicksort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b +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c(n/2)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O(log(n)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Binary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search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b*n +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c(n/2)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O(n)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b +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kc(n/k)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O(n)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b*n +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2c(n/2)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O(nlog(n))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Mergesort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b*n +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kc(n/k)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O(nlog(n)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c(2)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c(n-1)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c(n-2)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c(n)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O(2</a:t>
                      </a:r>
                      <a:r>
                        <a:rPr sz="1800" spc="-7" baseline="25462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Fibonacci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3" name="object 53"/>
          <p:cNvSpPr/>
          <p:nvPr/>
        </p:nvSpPr>
        <p:spPr>
          <a:xfrm>
            <a:off x="7487411" y="765048"/>
            <a:ext cx="1161288" cy="1190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770</Words>
  <Application>Microsoft Office PowerPoint</Application>
  <PresentationFormat>Ekran Gösterisi (4:3)</PresentationFormat>
  <Paragraphs>83</Paragraphs>
  <Slides>8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Arial</vt:lpstr>
      <vt:lpstr>Calibri</vt:lpstr>
      <vt:lpstr>Symbol</vt:lpstr>
      <vt:lpstr>Times New Roman</vt:lpstr>
      <vt:lpstr>Wingdings</vt:lpstr>
      <vt:lpstr>Office Theme</vt:lpstr>
      <vt:lpstr>PowerPoint Sunusu</vt:lpstr>
      <vt:lpstr>Ana Metod (The Master Method)</vt:lpstr>
      <vt:lpstr>Böl-ve-Fethet (Divide &amp; Conquer)</vt:lpstr>
      <vt:lpstr>Merge Sort (Birleştirme sıralaması)  Algoritması</vt:lpstr>
      <vt:lpstr>Strassen’in algoritması</vt:lpstr>
      <vt:lpstr>Böl ve Fethet VLSI (Very Large Scale Integration) yerleşimi  (Çok Büyük Çapta Tümleşim)</vt:lpstr>
      <vt:lpstr>Sonuç</vt:lpstr>
      <vt:lpstr>Ortak Reküranslar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Yapıları ve Algoritmalar</dc:title>
  <dc:creator>ERKAN TANYILDIZI</dc:creator>
  <cp:lastModifiedBy>Murat Berk Yetiştirir</cp:lastModifiedBy>
  <cp:revision>12</cp:revision>
  <dcterms:created xsi:type="dcterms:W3CDTF">2020-10-06T18:07:32Z</dcterms:created>
  <dcterms:modified xsi:type="dcterms:W3CDTF">2024-11-19T21:00:48Z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2020-10-06T00:00:00Z</vt:filetime>
  </property>
</Properties>
</file>