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578" r:id="rId3"/>
    <p:sldId id="566" r:id="rId4"/>
    <p:sldId id="567" r:id="rId5"/>
    <p:sldId id="568" r:id="rId6"/>
    <p:sldId id="571" r:id="rId7"/>
    <p:sldId id="572" r:id="rId8"/>
    <p:sldId id="574" r:id="rId9"/>
    <p:sldId id="575" r:id="rId10"/>
    <p:sldId id="576" r:id="rId11"/>
    <p:sldId id="577" r:id="rId12"/>
    <p:sldId id="558" r:id="rId13"/>
    <p:sldId id="559" r:id="rId14"/>
    <p:sldId id="560" r:id="rId15"/>
    <p:sldId id="561" r:id="rId16"/>
    <p:sldId id="562" r:id="rId17"/>
    <p:sldId id="563" r:id="rId18"/>
    <p:sldId id="564" r:id="rId19"/>
    <p:sldId id="258" r:id="rId2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21.11.2024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072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21.11.2024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241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21.11.2024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1189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21.11.2024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2296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21.11.2024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386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21.11.2024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7808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21.11.2024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6675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21.11.2024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5871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7704912-B115-433C-8876-C7DEF4A8EAB4}" type="datetimeFigureOut">
              <a:rPr lang="tr-TR" smtClean="0"/>
              <a:t>21.11.2024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743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21.11.2024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772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21.11.2024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126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21.11.2024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794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21.11.2024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4077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21.11.2024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879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21.11.2024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624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21.11.2024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435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21.11.2024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776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4912-B115-433C-8876-C7DEF4A8EAB4}" type="datetimeFigureOut">
              <a:rPr lang="tr-TR" smtClean="0"/>
              <a:t>21.11.2024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9804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-368092" y="2839727"/>
            <a:ext cx="9303086" cy="1373070"/>
          </a:xfrm>
        </p:spPr>
        <p:txBody>
          <a:bodyPr/>
          <a:lstStyle/>
          <a:p>
            <a:r>
              <a:rPr lang="tr-TR" sz="4800" dirty="0" err="1" smtClean="0"/>
              <a:t>Veritabanı</a:t>
            </a:r>
            <a:r>
              <a:rPr lang="tr-TR" sz="4800" dirty="0" smtClean="0"/>
              <a:t> Yönetim Sistemleri</a:t>
            </a:r>
            <a:endParaRPr lang="tr-TR" sz="48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8.Hafta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3204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Veritabanı</a:t>
            </a:r>
            <a:r>
              <a:rPr lang="tr-TR" dirty="0"/>
              <a:t> Uygulaması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327" y="2435339"/>
            <a:ext cx="62484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33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Veritabanı</a:t>
            </a:r>
            <a:r>
              <a:rPr lang="tr-TR" dirty="0"/>
              <a:t> Uygulaması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849" y="2020720"/>
            <a:ext cx="6096000" cy="116205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523" y="3307436"/>
            <a:ext cx="6029325" cy="113347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2861" y="5608514"/>
            <a:ext cx="6038850" cy="110490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6661" y="4543664"/>
            <a:ext cx="61150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37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Veritabanı</a:t>
            </a:r>
            <a:r>
              <a:rPr lang="tr-TR" dirty="0"/>
              <a:t> Uygulaması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463" y="2336873"/>
            <a:ext cx="63531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87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Veritabanı</a:t>
            </a:r>
            <a:r>
              <a:rPr lang="tr-TR" dirty="0"/>
              <a:t> Uygulaması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091" y="2459564"/>
            <a:ext cx="62293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323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Veritabanı</a:t>
            </a:r>
            <a:r>
              <a:rPr lang="tr-TR" dirty="0"/>
              <a:t> Uygulaması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388" y="2336873"/>
            <a:ext cx="61817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943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Veritabanı</a:t>
            </a:r>
            <a:r>
              <a:rPr lang="tr-TR" dirty="0"/>
              <a:t> Uygulaması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763" y="2060081"/>
            <a:ext cx="62769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74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Veritabanı</a:t>
            </a:r>
            <a:r>
              <a:rPr lang="tr-TR" dirty="0"/>
              <a:t> Uygulaması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939" y="2008143"/>
            <a:ext cx="5627090" cy="158952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477" y="3712563"/>
            <a:ext cx="5408014" cy="313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7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Veritabanı</a:t>
            </a:r>
            <a:r>
              <a:rPr lang="tr-TR" dirty="0"/>
              <a:t> Uygulaması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763" y="2259961"/>
            <a:ext cx="62769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60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Veritabanı</a:t>
            </a:r>
            <a:r>
              <a:rPr lang="tr-TR" dirty="0"/>
              <a:t> Uygulaması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101" y="2069374"/>
            <a:ext cx="62103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35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	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Veritabanı</a:t>
            </a:r>
            <a:r>
              <a:rPr lang="tr-TR" dirty="0"/>
              <a:t> Yönetim </a:t>
            </a:r>
            <a:r>
              <a:rPr lang="tr-TR" dirty="0" smtClean="0"/>
              <a:t>Sistemleri 1-2 </a:t>
            </a:r>
            <a:r>
              <a:rPr lang="tr-TR" dirty="0" err="1" smtClean="0"/>
              <a:t>Turtgut</a:t>
            </a:r>
            <a:r>
              <a:rPr lang="tr-TR" dirty="0" smtClean="0"/>
              <a:t> </a:t>
            </a:r>
            <a:r>
              <a:rPr lang="tr-TR" dirty="0" err="1" smtClean="0"/>
              <a:t>Özseven</a:t>
            </a:r>
            <a:endParaRPr lang="tr-TR" dirty="0" smtClean="0"/>
          </a:p>
          <a:p>
            <a:r>
              <a:rPr lang="tr-TR" dirty="0" err="1" smtClean="0"/>
              <a:t>Veritabanı</a:t>
            </a:r>
            <a:r>
              <a:rPr lang="tr-TR" dirty="0" smtClean="0"/>
              <a:t> Yönetim Sistemleri-İbrahim </a:t>
            </a:r>
            <a:r>
              <a:rPr lang="tr-TR" dirty="0"/>
              <a:t>Çil</a:t>
            </a:r>
          </a:p>
          <a:p>
            <a:r>
              <a:rPr lang="tr-TR" dirty="0" smtClean="0"/>
              <a:t>Programlama ve </a:t>
            </a:r>
            <a:r>
              <a:rPr lang="tr-TR" dirty="0" err="1" smtClean="0"/>
              <a:t>Veritabanı</a:t>
            </a:r>
            <a:r>
              <a:rPr lang="tr-TR" dirty="0" smtClean="0"/>
              <a:t> Mantığı-Kadir Çamoğlu</a:t>
            </a:r>
          </a:p>
          <a:p>
            <a:r>
              <a:rPr lang="tr-TR" dirty="0" smtClean="0"/>
              <a:t>VTYS Ders Notları-Gökhan </a:t>
            </a:r>
            <a:r>
              <a:rPr lang="tr-TR" dirty="0" err="1" smtClean="0"/>
              <a:t>Memiş</a:t>
            </a:r>
            <a:endParaRPr lang="tr-TR" dirty="0" smtClean="0"/>
          </a:p>
          <a:p>
            <a:r>
              <a:rPr lang="tr-TR" dirty="0" smtClean="0"/>
              <a:t>VTYS </a:t>
            </a:r>
            <a:r>
              <a:rPr lang="tr-TR" dirty="0"/>
              <a:t>Ders </a:t>
            </a:r>
            <a:r>
              <a:rPr lang="tr-TR" dirty="0" smtClean="0"/>
              <a:t>Notları-Fatih Kayaalp </a:t>
            </a:r>
            <a:r>
              <a:rPr lang="tr-TR" dirty="0" err="1" smtClean="0"/>
              <a:t>Memiş</a:t>
            </a:r>
            <a:endParaRPr lang="tr-TR" dirty="0" smtClean="0"/>
          </a:p>
          <a:p>
            <a:r>
              <a:rPr lang="tr-TR" dirty="0" smtClean="0"/>
              <a:t>Maltepe </a:t>
            </a:r>
            <a:r>
              <a:rPr lang="tr-TR" dirty="0" err="1" smtClean="0"/>
              <a:t>Üni</a:t>
            </a:r>
            <a:r>
              <a:rPr lang="tr-TR" dirty="0" smtClean="0"/>
              <a:t>-Yazılım Müh. Ders Notları</a:t>
            </a:r>
            <a:endParaRPr lang="tr-TR" dirty="0"/>
          </a:p>
          <a:p>
            <a:r>
              <a:rPr lang="tr-TR" dirty="0" smtClean="0"/>
              <a:t>İnternet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4082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Veritabanı</a:t>
            </a:r>
            <a:r>
              <a:rPr lang="tr-TR" dirty="0" smtClean="0"/>
              <a:t> Uygulaması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UKEY </a:t>
            </a:r>
            <a:r>
              <a:rPr lang="tr-TR" smtClean="0"/>
              <a:t>üzerinden paylaşılmıştır.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15" y="2793020"/>
            <a:ext cx="5040546" cy="37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69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Veritabanı</a:t>
            </a:r>
            <a:r>
              <a:rPr lang="tr-TR" dirty="0"/>
              <a:t> Uygulaması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830" y="2016808"/>
            <a:ext cx="7195346" cy="448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5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Veritabanı</a:t>
            </a:r>
            <a:r>
              <a:rPr lang="tr-TR" dirty="0"/>
              <a:t> Uygulaması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213" y="2109348"/>
            <a:ext cx="4845643" cy="457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64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Veritabanı</a:t>
            </a:r>
            <a:r>
              <a:rPr lang="tr-TR" dirty="0"/>
              <a:t> Uygulaması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565" y="2073208"/>
            <a:ext cx="5781390" cy="467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886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Veritabanı</a:t>
            </a:r>
            <a:r>
              <a:rPr lang="tr-TR" dirty="0"/>
              <a:t> Uygulaması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188" y="2015762"/>
            <a:ext cx="63341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63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Veritabanı</a:t>
            </a:r>
            <a:r>
              <a:rPr lang="tr-TR" dirty="0"/>
              <a:t> Uygulaması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682" y="2027114"/>
            <a:ext cx="63341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94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Veritabanı</a:t>
            </a:r>
            <a:r>
              <a:rPr lang="tr-TR" dirty="0"/>
              <a:t> Uygulaması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582" y="2095478"/>
            <a:ext cx="7483576" cy="417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16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Veritabanı</a:t>
            </a:r>
            <a:r>
              <a:rPr lang="tr-TR" dirty="0"/>
              <a:t> Uygulaması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942" y="2019300"/>
            <a:ext cx="6132849" cy="454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8164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5396</TotalTime>
  <Words>75</Words>
  <Application>Microsoft Office PowerPoint</Application>
  <PresentationFormat>Geniş ekran</PresentationFormat>
  <Paragraphs>28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2" baseType="lpstr">
      <vt:lpstr>Arial</vt:lpstr>
      <vt:lpstr>Trebuchet MS</vt:lpstr>
      <vt:lpstr>Berlin</vt:lpstr>
      <vt:lpstr>Veritabanı Yönetim Sistemleri</vt:lpstr>
      <vt:lpstr>Veritabanı Uygulaması</vt:lpstr>
      <vt:lpstr>Veritabanı Uygulaması</vt:lpstr>
      <vt:lpstr>Veritabanı Uygulaması</vt:lpstr>
      <vt:lpstr>Veritabanı Uygulaması</vt:lpstr>
      <vt:lpstr>Veritabanı Uygulaması</vt:lpstr>
      <vt:lpstr>Veritabanı Uygulaması</vt:lpstr>
      <vt:lpstr>Veritabanı Uygulaması</vt:lpstr>
      <vt:lpstr>Veritabanı Uygulaması</vt:lpstr>
      <vt:lpstr>Veritabanı Uygulaması</vt:lpstr>
      <vt:lpstr>Veritabanı Uygulaması</vt:lpstr>
      <vt:lpstr>Veritabanı Uygulaması</vt:lpstr>
      <vt:lpstr>Veritabanı Uygulaması</vt:lpstr>
      <vt:lpstr>Veritabanı Uygulaması</vt:lpstr>
      <vt:lpstr>Veritabanı Uygulaması</vt:lpstr>
      <vt:lpstr>Veritabanı Uygulaması</vt:lpstr>
      <vt:lpstr>Veritabanı Uygulaması</vt:lpstr>
      <vt:lpstr>Veritabanı Uygulaması</vt:lpstr>
      <vt:lpstr>Kaynaklar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Analizi</dc:title>
  <dc:creator>Metin BİLGİN</dc:creator>
  <cp:lastModifiedBy>Metin BİLGİN</cp:lastModifiedBy>
  <cp:revision>160</cp:revision>
  <dcterms:created xsi:type="dcterms:W3CDTF">2020-09-30T21:00:45Z</dcterms:created>
  <dcterms:modified xsi:type="dcterms:W3CDTF">2024-11-21T05:47:51Z</dcterms:modified>
</cp:coreProperties>
</file>