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541" r:id="rId3"/>
    <p:sldId id="542" r:id="rId4"/>
    <p:sldId id="543" r:id="rId5"/>
    <p:sldId id="544" r:id="rId6"/>
    <p:sldId id="545" r:id="rId7"/>
    <p:sldId id="590" r:id="rId8"/>
    <p:sldId id="546" r:id="rId9"/>
    <p:sldId id="610" r:id="rId10"/>
    <p:sldId id="547" r:id="rId11"/>
    <p:sldId id="548" r:id="rId12"/>
    <p:sldId id="549" r:id="rId13"/>
    <p:sldId id="550" r:id="rId14"/>
    <p:sldId id="551" r:id="rId15"/>
    <p:sldId id="552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258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11.Hafta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E8E0E-E868-4CEE-AE38-C386BD49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algılama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1CF79B-5E2D-4D88-BE78-E49F18F3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sistem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önleme 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deadlock’tan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kaçınma algoritmasına sahip değilse,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oluşabilir.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tür bir sistem,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probleminin çözümü için aşağıdakileri sağlayabilir: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Sistemin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durumunda olup olmadığına karar verecek bir algoritma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durumunun çözülmesi için bir algoritma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algılama algoritmaları, her kaynaktan bir tane olması veya her kaynaktan birden fazla olması durumuna göre farklılık gösterir.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619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9A08A-6FC3-4A4E-8E4D-71F942F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algılama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0C20E9-F818-41BA-B2B4-14648DC3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nn-NO" sz="2000" dirty="0">
                <a:latin typeface="Calibri" panose="020F0502020204030204" pitchFamily="34" charset="0"/>
                <a:cs typeface="Calibri" panose="020F0502020204030204" pitchFamily="34" charset="0"/>
              </a:rPr>
              <a:t>Her kaynaktan bir örnek olması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grafı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kullanılarak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wait-for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grafı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oluşturulabilir.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Wait-for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grafında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kaynak düğümleri kaldırılarak sadece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düğümleri bırakılır. 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Wait-for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grafında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döngü varsa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vardır (P1, P2, P3, P4).</a:t>
            </a:r>
          </a:p>
          <a:p>
            <a:pPr algn="just"/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B9DE69-AB2A-43B7-A7EC-56B7714D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03" y="3953022"/>
            <a:ext cx="5036029" cy="27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9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FDCB95-0A7B-4481-A8F0-5A5BC18C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algılama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5020A-0B07-4774-9D70-86582C58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dirty="0">
                <a:latin typeface="Calibri" panose="020F0502020204030204" pitchFamily="34" charset="0"/>
                <a:cs typeface="Calibri" panose="020F0502020204030204" pitchFamily="34" charset="0"/>
              </a:rPr>
              <a:t>Her kaynaktan birden fazla örnek olması</a:t>
            </a:r>
          </a:p>
          <a:p>
            <a:r>
              <a:rPr lang="sv-SE" sz="2800" dirty="0">
                <a:latin typeface="Calibri" panose="020F0502020204030204" pitchFamily="34" charset="0"/>
                <a:cs typeface="Calibri" panose="020F0502020204030204" pitchFamily="34" charset="0"/>
              </a:rPr>
              <a:t>Bu tür sistemlerde birden fazla veri yapısı kullanılır:</a:t>
            </a:r>
          </a:p>
          <a:p>
            <a:pPr lvl="1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: Her kaynak türü için boştaki kaynak sayısını tutar.</a:t>
            </a:r>
          </a:p>
          <a:p>
            <a:pPr lvl="1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: n * m matristir. Her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için mevcut atanmış kaynak sayısını tutar.</a:t>
            </a:r>
          </a:p>
          <a:p>
            <a:pPr lvl="1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: n * m matristir. Her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mevcut istek sayısını tutar.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[i][j] = k ise Pi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kaynağından k tane daha istemektedir.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56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AFFFB5-8485-4938-AA4D-D8C2232D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algılama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209202-0417-498D-B3D4-86F2C7DE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Her kaynaktan birden fazla örnek olması -örnek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Sistemde 5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A = 7, B = 2 ve C = 6 kaynak vardır.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T0 anındaki kaynak atama durumu aşağıdadır.</a:t>
            </a: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P0 dan sonra ava. 0 1 0  olacak ama </a:t>
            </a:r>
          </a:p>
          <a:p>
            <a:pPr marL="0" indent="0" algn="just">
              <a:buNone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0 0 1 </a:t>
            </a: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&lt;P0, P2, P3, P1, P4&gt; 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olsun.</a:t>
            </a:r>
          </a:p>
          <a:p>
            <a:pPr algn="just"/>
            <a:r>
              <a:rPr lang="tr-TR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= (0, 0, 1) isteği gelirse istek matrisi yandaki gibi olur ve sistem </a:t>
            </a:r>
            <a:r>
              <a:rPr lang="tr-TR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olabilir. P0 tümünü bıraksa bile!!!</a:t>
            </a:r>
          </a:p>
          <a:p>
            <a:pPr algn="just"/>
            <a:r>
              <a:rPr lang="tr-TR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P0 </a:t>
            </a:r>
            <a:r>
              <a:rPr lang="en-US" sz="22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kaynakların</a:t>
            </a:r>
            <a:r>
              <a:rPr lang="en-US" sz="2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tümünü </a:t>
            </a:r>
            <a:r>
              <a:rPr lang="tr-TR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bıraksa bile, kalan kaynak miktarı, P1, P2, P3 ve P4 için yeterli değildir ve </a:t>
            </a:r>
            <a:r>
              <a:rPr lang="tr-TR" sz="2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989D87E-9920-4DB6-BDCF-CBFA7646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004" y="3215268"/>
            <a:ext cx="2992008" cy="158056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648959A-B706-4DF0-BB48-C4A3A73B7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142" y="4639060"/>
            <a:ext cx="1148298" cy="1672209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BB6B273E-1B13-4FBA-BF40-772CE7C2FFFF}"/>
              </a:ext>
            </a:extLst>
          </p:cNvPr>
          <p:cNvCxnSpPr/>
          <p:nvPr/>
        </p:nvCxnSpPr>
        <p:spPr>
          <a:xfrm flipV="1">
            <a:off x="928468" y="4005548"/>
            <a:ext cx="450166" cy="131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 flipV="1">
            <a:off x="6207369" y="2945423"/>
            <a:ext cx="624254" cy="26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tin kutusu 8"/>
          <p:cNvSpPr txBox="1"/>
          <p:nvPr/>
        </p:nvSpPr>
        <p:spPr>
          <a:xfrm>
            <a:off x="6800989" y="2760757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Need’e</a:t>
            </a:r>
            <a:r>
              <a:rPr lang="tr-TR" dirty="0" smtClean="0"/>
              <a:t> benzer ama değil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2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2DAEC0-9CB4-41B4-B217-5655E293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kurtulma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3D1898-0252-40B4-A793-89D2664A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termination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Sistemde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oluştuğunda operatör tarafından manuel giderilebilir.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Sistem otomatik olarak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recover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yapabilir.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termination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yönteminde 2 tür çözüm olabilir: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Tüm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durumundaki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sonlandırılır.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sonuçları kaybolabilir.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döngüsü ortadan kalkıncaya kadar her adımda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sonlandırılır. Her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sonlandığında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kontrolü yapılması gereklidir.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edilmesi sonucunda tutarsızlıklar ortaya çıkabilir.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Dosya yazma işlemi yarıda kalabilir.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Yazıcıda devam eden yazdırma işlemi yarıda kalabilir.</a:t>
            </a:r>
          </a:p>
          <a:p>
            <a:pPr algn="just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7161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7A62AF-5986-4EF0-A0DF-32C40233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Deadlock’tan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kurtulma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4DEE44-7749-4F03-9E4F-5AF9EB3B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Resource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preemption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ortadan kalkıncaya kadar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atanmış kaynaklar alınarak başka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atanır.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Selecting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victim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: Kaynak veya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seçiminde maliyet hesaplanabilir.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olma sıklığı, çalışma süresi, vb.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Rollback:Bir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bir kaynağı alınca, normal çalışmasına devam edip etmeyeceğine karar verilir. Buna karar vermek zor olduğundan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 edilir ve yeniden başlatılır.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Starvation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: Eğer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sürekli kesiliyorsa görevini hiçbir zaman tamamlayamayabilir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starvation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).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victim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olarak seçilmesinde maksimum limit belirlenebilir.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936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AD520A-803A-4528-BD86-8FED812D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6F7C6C-70CD-47ED-B15A-B08362F1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Giriş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Modern bilgisayar sistemlerinin çalışmasında hafıza merkezi role sahiptir.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Hafıza, her birisi kendi adresine sahip olan çok sayıda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alanına sahiptir.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CPU, program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(PC) değerine göre hafızadan bir komutu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fetch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eder.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Hafızadan alınan komutlar, bir veya birden fazla parametre için hafıza erişimi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operand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gerektirebilirler.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Komutun çalıştırılmasından sonra elde edilen sonuç hafızaya tekrar yazılabilir.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714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7A8A50-5A8A-4622-9D44-C2A9BEAE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9A7256-FBA3-4E5C-AE4E-F43813E9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Temel donanım yapısı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general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register’lar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CPU tarafından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adreslenen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genel amaçlı kayıt alanlarıdır.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Makine komutlarında hafıza adresini parametre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operand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olarak alan komutlar vardır, ancak disk adresini alan komutlar yoktur.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CPU’nun ihtiyaç duyduğu veri veya komut hafızada değilse, öncelikle hafızaya alınmalıdır.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içerisindeki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register’lara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genellikle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erişilebilmektedir.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Hafızaya erişim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üzerinden yapılır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göre oldukça uzun süre gerektirir.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ile CPU arasına çok daha hızlı ve CPU’ya yakın bir saklama alanı oluşturulur(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63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5D6F6E-FBD8-414E-BC1E-1230611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893A3-A0B2-4A89-91FA-FC935ECF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Temel donanım yapısı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Diğer kullanıcı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ayrılan alana erişiminin engellenmesi gereklidir.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Çok kullanıcılı sistemlerde bir kullanıcı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başka kullanıcının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erişiminin de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engellenmesi gereklidir.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tür koruma işleri donanımsal düzeyde yapılır. İşletim sistemi düzeyinde yapıldığında performans düşer.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kendisine ait ayrı bir hafıza alanına sahiptir.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Böylelikle,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birbirinden ayrılmış olur ve birden fazla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eşzamanlı çalıştırılabilir.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424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4B122A-7F15-4DA5-B717-7E78C902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F0679C-7B8D-42BA-8DC3-5693237B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Temel donanım yapısı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ayrılan alanın başlangıç adresi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ve boyutu (limit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belirlenmelidir.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39CC5C-65DF-42E2-A398-E24FB29F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68" y="3285355"/>
            <a:ext cx="3140625" cy="334762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5182180" y="47744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182180" y="39821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b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BEA61A-E59A-4A30-AC7E-F6CEE1E7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6B08C3-A28D-4616-B15E-699B91B2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kaynaktan bir örnek olan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sistemlerde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resource-allocation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değiştirilerek kullanılabilir.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grafına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yeni bir kenar eklenir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claim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Pi -&gt;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claim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kaynağını ileriki zamanda isteyebileceğini gösterir.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Claim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üzerinde noktalı çizgiyle gösterilir.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kaynağını istediğinde ise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yapılır.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tarafından serbest bırakıldığında,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claim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edge’e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dönüştürülür.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çalışmaya başlamadan önce tüm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claim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üzerinde görüntülenir.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23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7D7004-F399-4EEE-9885-BB249E8B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4B9420-56D9-4E23-BD06-6358B05F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624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Temel donanım yapısı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alanının korunması donanımla gerçekleştirilebilir.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Kullanıcı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modunda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istek yapılan her hafıza adresinin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base+limit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aralığında olduğu kontrol edilir.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İstenen adres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ayrılan alanın dışında ise hata üretilir.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5B78C1B-6A35-4601-93C6-10080D24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40" y="3527474"/>
            <a:ext cx="5776621" cy="22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53AC00-8875-4524-B975-FC370A7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CEAA4-59C1-4BBA-A335-68F88649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Adres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program disk üzerinde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dosya olarak bulunur.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programın çalıştırılabilmesi için hafızaya alınması gereklidir.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disk üzerinden hafızaya alınmak için kuyruğa alınır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hafızaya yerleştikten sonra komutları çalıştırır veya hafızadaki veri üzerinde işlem yapar.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çalışması tamamlandığında kullandığı hafıza alanı boşaltılır.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Kullanıcı programı çalışmadan önce ve çalışması süresince farklı aşamalardan ve/veya durumlardan geçer.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48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8E8EE-9AEC-4B6E-9548-5805CEA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5BA85F-21C9-4D18-B97F-6A8B3E9B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Adres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Kaynak programda adres genellikle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semboliktir.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Compiler bu adresleri yeniden yerleştirilebilir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relocatable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adreslere dönüştürür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Örn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.: program başlangıcından itibaren 14.byte).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Linkage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editör 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loader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bu adresleri mutlak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adreslere dönüştürür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Örn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.: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74014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-74000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39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AD3DCC-E130-4B89-A3FE-8FD98648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73C908-3499-44E6-8297-1550F265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Adres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Komutların veya verilerin hafıza adreslerine bağlanması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farklı şekillerde olabilir: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time: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aşamasında kodun hafızada yerleşeceği yer bilinirse mutlak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) oluşturulabilir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. Yerleşeceği hafıza alanı değişirse yeniden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edilmesi gereklidir. (MS-DOS işletim sistemi .com programlarını bu şekilde çalıştırır.)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time: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aşamasında programın yerleşeceği yer bilinmiyorsa, derleyici yeniden yerleştirilebilir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relocatable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 kod oluşturur.</a:t>
            </a:r>
          </a:p>
          <a:p>
            <a:pPr lvl="1" algn="just"/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time: Eğer program çalışması sırasında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segment’ten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başka bir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segment’e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geçerse, adres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run-time’da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yapılır.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44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5CE58-CB8E-4707-9920-4308B0F8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E27CE2-863B-444D-82BA-49DC4565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Mantıksal ve fiziksel adres alanı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tarafından oluşturulan adres mantıksal adres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olarak adlandırılır.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biriminin gördüğü adres fiziksel adres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olarak adlandırılır.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-time  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-time adres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binding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işlemleri mantıksal veya fiziksel adres üretir.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Execution-time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adres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sanal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adrestir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(virtual address) (page number + offset).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Run-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time’da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sanal adresin fiziksel adrese dönüştürülmesi donanım bileşeni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memory-management-unit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MMU) tarafından yapılır.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Base-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fiziksel adrese dönüştürme için kullanılan donanım bileşenidir.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96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5D65C-A600-4FA9-8CFB-6EF9E355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DC84E9-E9B2-4E2D-915F-C4406458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Mantıksal ve fiziksel adres alanı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Base-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değeri, CPU’nun hesapladığı adrese eklenir.</a:t>
            </a: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Kullanıcı programı hiçbir zaman fiziksel adresi bilmez.</a:t>
            </a:r>
          </a:p>
          <a:p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Mantıksal adres [0, 0+max] aralığında, fiziksel adres [R,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R+max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] aralığındadır.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346FB9-A561-4B55-B72E-7AEE667E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35" y="3151163"/>
            <a:ext cx="3770049" cy="22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C59D58-1CD3-4141-BA6F-FA46D7C1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4946CC-AB3A-4F42-8EEF-963DECDE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loading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programın tamamı hafızaya yüklenmez gerektikçe modül (blok) halinde yüklenir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loading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Önce main program hafızaya yüklenir ve çalıştırılır.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program parçası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routine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çalışırken başka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routin’i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çağırdığında, hafızada yüklü değilse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loader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tarafından yüklenir.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Çok büyük boyuttaki programların çalıştırılması için hafıza yönetimi açısından fayda sağlar.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Sık kullanılmayan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rutin’lerin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(hata yordamları) hafızada sürekli bulunmasını engeller.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5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EEE433-40A0-4A6B-938C-88A57D0B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Bellek (Main Memory)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57B04F-C880-4B5D-A6E2-0840C35D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linking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paylaşılan kütüphaneler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Dinamik bağlanan kütüphaneler sistem kütüphaneleridir (dil kütüphanesi) ve kullanıcı programına çalışırken bağlanır.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Bazı işletim sistemleri statik bağlamayı destekler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programa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loader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tarafından bağlanır.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kütüphane için küçük bir kod parçası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stub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yükleneceği uygun hafıza alanını gösterir.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Tüm programlar aynı kütüphaneyi kullanır.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Kütüphanelerde yapılacak güncellemeler tüm kullanıcı programlarına kolaylıkla yansıtılır.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5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A225EA-A28A-4655-A91F-FB834102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Swapping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42DDF8-46EA-4CBE-8276-B0DE99B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çalışmak için hafızada olmak zorundadır.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geçici olarak diske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backing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aktarılabilir ve tekrar hafızaya alınabilir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swapping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Ready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(hazır kuyruğu), CPU’da çalıştırılmak üzere bekleyen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tutar.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çalıştırmaya karar verdiğinde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dispatcher’ı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çağırır.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çalışacak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hazır kuyruğunda olup olmadığını kontrol eder ve kuyrukta ise çalıştırır.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Kuyrukta değilse ve hafızada yeterli yer yoksa başka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hafızadan atar (swap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ve istenen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yükler (swap in).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5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8C311F-BDAD-4B79-9DA2-752E706C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Swapping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58DEC-1017-48D4-B2D6-6F0358E8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yer değiştirmesi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context-switch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işlemini gerektirir ve uzun süre alır.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100 MB’lık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50MB/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hızındaki bir diske kaydedilmesi için 2sn gerekir. İki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yer değiştirmesi 4sn süre alır.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dinamik hafıza gereksinimleri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request_memory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release_memory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sistem çağrıları kullanılır.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swap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yapılabilmesi için tüm işlemlerini bitirmesi zorunludur.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I/O kuyruğunda bekliyorsa veya başka bir işlem sonucunu bekliyorsa swap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yapılamaz.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Modern işletim sistemleri hafıza eşik değerin altına düşmeden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swapping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yapmaz.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811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AE5AAD-7AE4-4331-81CE-1C60C9F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399005-59BD-4C6D-ACF2-E4E4168C2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kaynağını istediğinde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claim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edge’e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dönüşür. 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yapılabilmesi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resource-allocation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graf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üzerinde döngü oluşmaması gereklidir.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 P2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R2’yi istediğinde boş olmasına rağmen atanmaz (Döngü oluştuğundan sistem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durumuna geçer).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Daha sonra P1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R2’yi istediğinde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FA6E59-F72E-49EB-A5DD-AF113A1C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30" y="4825848"/>
            <a:ext cx="1822656" cy="182265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1C106D0-0FE9-4CBF-A00D-0A399B61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50" y="4858011"/>
            <a:ext cx="1751045" cy="17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6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F246E6-EF08-460D-8E0D-AAF6C81F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Swapping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55D4D2-5582-4181-BA90-DD486EE9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Mobil sistemlerde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swapping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Mobil sistemler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swapping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işlemini desteklemez.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Mobil cihazlar kalıcı saklama birimi olarak hard disk yerine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bellek kullanır.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Flash belleklerde yazma sayısı limiti vardır.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Mobil cihazlarda, main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bellek arasındaki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değeri düşüktür.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sistemi, uygulamalardan hafızayı boşaltmasını ister.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Read-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veri sistemden atılır ve sonra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bellekten tekrar yüklenir.</a:t>
            </a:r>
          </a:p>
          <a:p>
            <a:pPr algn="just"/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Değişebilen veriler (stack) hafızadan atılmaz.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sistemi, yeterli hafıza alanı yoksa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sonlandırır ve durum bilgisini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flash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belleğe kaydeder.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93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54ABCF-BE1F-42F0-AC01-19E6AB91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Bitişik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hafıza atama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EB2F68-2B84-4CFC-B9E6-05FFCA31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hem işletim sitemini hem de kullanıcı programlarını yerleştirmek zorundadır.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Bitişik hafıza atama yönteminde hafıza iki parçaya ayrılır: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sisteminin yerleştiği kısım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Kullanıcı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process’lerinin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yerleştiği kısım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hafızanın başlangıcına veya sonuna yerleşebilir.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düşük adrese veya yüksek adrese yerleştirilebilir.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tablosu genellikle aynı tarafa  yerleştirilir.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Bitişik hafıza atama yönteminde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ayrılan alan tek bölümden oluşur ve sonraki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ayrılan yere kadar devam edebilir.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65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F066EC-052D-44CB-9E75-916941E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Bitişik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hafıza atama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FE2765-128A-4567-96FB-1F8E8F13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alanı koruma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sahip olmadığı hafıza alanına erişimini engellemek gerekir.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Sistemde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relocation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limit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kendisine ait hafıza alanı ayrılabilir.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tarafından istenen her adresin [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+ limit] arasında olup olmadığı kontrol edilir.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5AE0FF-89AC-414A-8507-0C6634CD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988" y="4136531"/>
            <a:ext cx="5142368" cy="25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E848AD-6530-4B54-AEE7-03FB99CE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Bitişik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hafıza atama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3338BB-1DDA-4075-BFE1-776EC19A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alanı atama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hafıza alanı atama işletim sistemine göre farklı şekillerde yapılabilir.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çok sayıda sabit boyutta küçük parçaya ayrılabilir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fixed-sized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partitions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ve her parça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içerebilir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Multiprogramming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sistemlerde eşzamanlı çalışan program sayısı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sayısına bağlıdır.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boşaldığında, hazır kuyruğunda bekleyen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seçilerek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partition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atanır.</a:t>
            </a:r>
          </a:p>
          <a:p>
            <a:pPr algn="just"/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(IBM OS/360 işletim sistemi kullanmıştır günümüzde kullanılmamaktadır.)</a:t>
            </a:r>
          </a:p>
          <a:p>
            <a:pPr algn="just"/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Değişken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parçalı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variable-partition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yönteminde işletim sistemi hafızanın boş ve dolu olan parçalarını bir tabloda tutar.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yöntemde, 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farklı boyutta parça ayrılabilir.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68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52D64-B453-44CD-BAED-0ACE57F8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Bitişik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hafıza atama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549970-0CFF-4682-A9CE-ED939DD9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Hafıza alanı atama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sisteme girdiğinde ihtiyaç duyacağı kadar hafıza alanı ayrılabilirse hafızaya yüklenir ve CPU’yu beklemeye başlar.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sonlandığında ise ayrılan hafıza alanı serbest bırakılır.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Herhangi bir anda, işletim sisteminde kullanılabilir hafıza blokları listesi ile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giriş kuyruğu kümeleri vardır.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Kuyruğun başındaki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kullanılabilir yeterli alan yoksa beklenir veya kuyruktaki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taranarak boş alana uygun olan varsa seçilir.</a:t>
            </a:r>
          </a:p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Hafızadaki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boş alanların birleştirilmesi,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uygun alanın oluşturulması, serbest bırakılan alanların birleştirilmesi işlemleri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problem olarak adlandırılır.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4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2CE4A1-F3DD-45B2-813C-C222E3F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Banker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92382D-6669-4995-8430-BBAB8370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Resource-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algoritması aynı kaynaktan birden fazla olan sistemlerde uygulanamaz.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Aynı kaynaktan birden fazla olan sistemlerde banker algoritması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banker’s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kullanılabilir.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Banka sisteminde,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tüm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müşterilerinin ihtiyacını karşılayamayacak seviyeye hiçbir zaman düşürmez.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sisteme geldiğinde tüm kaynaklar için maksimum ihtiyaçlarını bildirir.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kaynak miktarı sistemin tüm kaynaklarından fazla olamaz !!!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bir grup kaynak istediğinde, sistem bu atamanın yapılması halinde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state’in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korunup korunmadığına bakar.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666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FE70-4592-4321-89FE-6DDB0ACB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Banker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4AFCB-7EAF-4B30-AF2D-60415D44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Banker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algoritması aşağıdaki veri yapılarını kullanır: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: Bir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vektördür. Sistemde boştaki tüm kaynakların sayısını tutar.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(j) = k ise, sistemdeki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kaynağından k adet boştadır. 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: n *m matristir.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maksimum kaynak talebini tutar.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[i][j] = k ise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kaynağından en fazla k tane isteyebilir.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: n * m matristir.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kullanmakta olduğu kaynak miktarını tutar.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[i][j] = k ise,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kaynağından k adet kullanmaktadır.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: n * m matristir.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kalan ihtiyaç miktarını tutar.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[i][j] = k ise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kaynağından k adet daha kullanabilir.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[i][j] =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[i][j] –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[i][j] olur.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Veri yapısındaki veri boyutu (satır) ve değerleri dinamik olarak değişebilir (çalışan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sayısı değişebilir).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585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FF6125-A688-480E-B6EF-3CB4EE14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Banker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D853F-F0FC-4418-8F6E-58D9EF6D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rnek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Sistemde 5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vardır. A kaynağından 10, B kaynağından 5 ve C kaynağından 7 tane var (10, 5, 7). T0 anında sistem görüntüsü aşağıdadır.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Yukarıdaki durumda &lt;P1, P3, P4, P2, P0&gt;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sequence’dir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???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P1 ihtiyacının tamamını alırsa, boşta (2, 1, 0) kalır. Tümünü bırakırsa (5, 3, 2) boştadır. Ardından P3 tümünü alabilir!!!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A362078-B345-4F25-A679-B65BDBC1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3" y="3260486"/>
            <a:ext cx="3294528" cy="152252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B7FF6E3-5FD7-44AF-87CF-2A42A5C2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249573"/>
            <a:ext cx="1197013" cy="1533441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4507992" y="3249573"/>
            <a:ext cx="2176272" cy="1533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3739896" y="3249572"/>
            <a:ext cx="698598" cy="1533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2575560" y="3249570"/>
            <a:ext cx="1094838" cy="1533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D826F-C8CF-44AC-8B34-AA580424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Banker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E7FF8D-89A0-48C6-8F16-94B07997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&lt;P1, P3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  <a:r>
              <a:rPr lang="tr-T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 sequence </a:t>
            </a:r>
            <a:endParaRPr lang="tr-TR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P1 2 0 0 -1 2 2 =&gt; 2 0 0 + 1 2 2 = 3 2 2      ava. 3 3 2 – 1 2 2 =&gt;2 1 0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3 2 2 + 2 1 0=&gt; 5 3 2 ava.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P3 2 1 1 – 0 1 1=&gt; 2 2 2   ava. 5 3 2 – 0 1 1 =&gt;5 2 1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2 2 2+5 2 1=&gt;7 4 3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P4 0 0 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3 1=&gt;4 3 3   ava. 7 4 3-4 3 1=&gt;3 1 2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4 3 3+3 1 2=&gt;7 4 5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P2 3 0 2+6 0 0 =&gt;9 0 2  ava. 7 4 5-6 0 0=&gt;1 4 5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9 0 2+1 4 5=&gt;</a:t>
            </a:r>
            <a:r>
              <a:rPr lang="tr-TR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10 4 7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P0 0 1 0 +</a:t>
            </a:r>
            <a:r>
              <a:rPr lang="tr-TR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7 4 3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=&gt;7 5 3  ava. 10 4 7 – 7 4 3=&gt;3 0 4</a:t>
            </a:r>
          </a:p>
          <a:p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7 5 3 + 3 0 4 =&gt;10 5 7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063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EB5B93-6B54-4ECB-AC92-1E116D24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Banker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2B8BCD-88A3-470A-B1E4-5583B6A0A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0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rnek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P1 = (1, 0, 2) isteğinde bulunursa, öncelikle boşta olanların sağlayıp sağlamadığına bakılır              ((1, 0, 2) &lt;= (3, 3, 2)). Boşta kalan (2, 3, 0).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Kaynak ataması yapıldıktan sonraki durum aşağıdadır.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Yeni durum için &lt;P1, P3, P4, P0, P2&gt;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sequence’dir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???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Eğer, P4 = (3, 3, 0) isterse yeterli kaynak olmadığından atanamaz. 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P0 = (0, 2, 0) atanırsa (P0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(7, 2, 3) kalır), boş (2, 1, 0) ve sistem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unsafe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durumuna geçer.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3022DE-3069-45ED-BCB3-B692C9B74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86" y="3577441"/>
            <a:ext cx="3983525" cy="17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0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Banker Algoritması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nn-NO" dirty="0" smtClean="0"/>
              <a:t>P0</a:t>
            </a:r>
            <a:r>
              <a:rPr lang="tr-TR" dirty="0" smtClean="0"/>
              <a:t>,</a:t>
            </a:r>
            <a:r>
              <a:rPr lang="nn-NO" dirty="0" smtClean="0"/>
              <a:t> P2</a:t>
            </a:r>
            <a:r>
              <a:rPr lang="tr-TR" dirty="0" smtClean="0"/>
              <a:t>,</a:t>
            </a:r>
            <a:r>
              <a:rPr lang="nn-NO" dirty="0" smtClean="0"/>
              <a:t> P3</a:t>
            </a:r>
            <a:r>
              <a:rPr lang="tr-TR" dirty="0" smtClean="0"/>
              <a:t>,</a:t>
            </a:r>
            <a:r>
              <a:rPr lang="nn-NO" dirty="0" smtClean="0"/>
              <a:t> P4 P1</a:t>
            </a:r>
            <a:r>
              <a:rPr lang="tr-TR" dirty="0" smtClean="0"/>
              <a:t>&gt;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66" y="2336873"/>
            <a:ext cx="258163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57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7540</TotalTime>
  <Words>2679</Words>
  <Application>Microsoft Office PowerPoint</Application>
  <PresentationFormat>Geniş ekran</PresentationFormat>
  <Paragraphs>259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9" baseType="lpstr">
      <vt:lpstr>Arial</vt:lpstr>
      <vt:lpstr>Calibri</vt:lpstr>
      <vt:lpstr>Trebuchet MS</vt:lpstr>
      <vt:lpstr>Berlin</vt:lpstr>
      <vt:lpstr>Bilgisayar İşletim Sistemleri </vt:lpstr>
      <vt:lpstr>Resource-allocation-graph algorithm</vt:lpstr>
      <vt:lpstr>Resource-allocation-graph algorithm</vt:lpstr>
      <vt:lpstr>Banker algoritması</vt:lpstr>
      <vt:lpstr>Banker algoritması</vt:lpstr>
      <vt:lpstr>Banker algoritması</vt:lpstr>
      <vt:lpstr>Banker algoritması</vt:lpstr>
      <vt:lpstr>Banker algoritması</vt:lpstr>
      <vt:lpstr>Banker Algoritması</vt:lpstr>
      <vt:lpstr>Deadlock algılama</vt:lpstr>
      <vt:lpstr>Deadlock algılama</vt:lpstr>
      <vt:lpstr>Deadlock algılama</vt:lpstr>
      <vt:lpstr>Deadlock algılama</vt:lpstr>
      <vt:lpstr>Deadlock’tan kurtulma</vt:lpstr>
      <vt:lpstr>Deadlock’tan kurtulma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Ana Bellek (Main Memory)</vt:lpstr>
      <vt:lpstr>Swapping</vt:lpstr>
      <vt:lpstr>Swapping</vt:lpstr>
      <vt:lpstr>Swapping</vt:lpstr>
      <vt:lpstr>Bitişik hafıza atama</vt:lpstr>
      <vt:lpstr>Bitişik hafıza atama</vt:lpstr>
      <vt:lpstr>Bitişik hafıza atama</vt:lpstr>
      <vt:lpstr>Bitişik hafıza atama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173</cp:revision>
  <dcterms:created xsi:type="dcterms:W3CDTF">2020-09-30T21:00:45Z</dcterms:created>
  <dcterms:modified xsi:type="dcterms:W3CDTF">2024-05-07T05:57:49Z</dcterms:modified>
</cp:coreProperties>
</file>