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78" r:id="rId3"/>
    <p:sldId id="475" r:id="rId4"/>
    <p:sldId id="476" r:id="rId5"/>
    <p:sldId id="477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258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8.Hafta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3FEC4B-3B03-4F40-97BB-320ED66A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E9AD6B-795A-468E-99DB-03F5515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CPU-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kararı 4 durum altında gerçekleştirilir: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1.Bir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çalışma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durumundan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bekleme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durumuna geçtiğinde (I/O isteği),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2.Bir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çalışma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durumundan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durumuna geçtiğinde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3.Bir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bekleme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durumundan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durumuna geçtiğinde (I/O tamamlanması),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4.Bir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sonlandırıldığında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Eğer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işlemi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ve 4. durumlarda gerçekleşmişse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buna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cooperative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denir.</a:t>
            </a: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ve 3. durumlarda gerçekleşmişse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denir.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248D7-FF71-4143-94F8-E5ABEDF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0C4164-3AB3-43A2-AA5E-93310F3A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CPU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tahsis edilmişse, bu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sonlandırılıncaya kadar, CPU’yu serbest bırakıncaya kadar veya bekleme durumuna geçinceye kadar tutar.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CPU’daki çalışan proses hazır durumuna geçip veya bekleme durumundan hazır durumuna geçinceye kadar  başka bir prosese hizmet sunabilir.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Windows 3.1,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kullanmıştır.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Diğer tüm Windows versiyonları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kullanmıştır.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Mac OS X işletim sistemi de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kullanmaktadır.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veri paylaşımı yaptığında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gerçekleşir.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verisi üzerinde değişiklik yaparken yarıda kesilerek başka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geçilmesi ve aynı veriye erişim yapılması halinde çakışma meydana gelir.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3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DAEF95-0C3E-45AD-A1B2-DB16F2E9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98B25E-56F1-478C-B77E-8075FCFA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işlevini gerçekleştiren bileşen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olarak adlandırılır. 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tarafından CPU’ya atanacak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seçer.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aşağıdaki işlevleri içermektedir: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geçişi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Kullanıcı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moduna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geçiş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Programı yeniden başlatmak için kullanıcı programında uygun konuma atlama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Dispatcher’ın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çok hızlı bir şekilde geçiş yapması zorunludur.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arasında geçiş süresine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denilmektedir.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16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6A8A1B-2496-43F0-87B2-B07079EE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kriterleri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763FA-A902-46AA-BC5D-6F861A9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algoritmaları çok sayıda farklı kritere göre karşılaştırılır:</a:t>
            </a:r>
          </a:p>
          <a:p>
            <a:pPr lvl="1"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utilization:CPU’nun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olabildiği kadar kullanımda olması istenir. CPU kullanım oranı %0 -%100 arasındadır. Gerçek sistemlerde bu oran %40 ile %90 arasındadır.</a:t>
            </a:r>
          </a:p>
          <a:p>
            <a:pPr lvl="1" algn="just"/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Her zaman aralığında tamamlanan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sayısıdır.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hafızaya alınmak için bekleme süresi, hazır kuyruğunda bekleme süresi, CPU’da çalıştırılması ve I/O işlemi yapması için geçen sürelerin toplamıdır.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time: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hazır kuyruğunda beklediği süredir.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time: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gönderilen isteğe cevap dönünceye kadar geçen süredir.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utilization’ı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thoroughput’u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maksimum,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time,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time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time’ı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minimum yapmak amaçlanır.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Genellikle ortalama değerler optimize edilmeye çalışılır.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26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6C7F88-6728-42A7-865A-A186FF8A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E7BA55-D890-4523-85C5-BB030725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algoritmaları, hazır kuyruğunda bekleyen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process’lerden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hangisinin CPU’ya atanacağını belirlerler.</a:t>
            </a:r>
          </a:p>
          <a:p>
            <a:pPr lvl="1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Feedback Queue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094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8DD2F9-139F-4ECF-BFA5-8BD89FC7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DABE8-610F-4D5D-93EF-45A0BFC7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En basit 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algoritmasıdır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first-come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(FCFS) şeklinde çalışır.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CPU’ya ilk istek yapan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CPU’ya ilk atanan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process’tir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FIFO kuyruk yapısıyla yönetilebilir.</a:t>
            </a:r>
          </a:p>
          <a:p>
            <a:pPr algn="just"/>
            <a:r>
              <a:rPr lang="sv-SE" sz="2200" dirty="0">
                <a:latin typeface="Calibri" panose="020F0502020204030204" pitchFamily="34" charset="0"/>
                <a:cs typeface="Calibri" panose="020F0502020204030204" pitchFamily="34" charset="0"/>
              </a:rPr>
              <a:t>FCFS algoritmasıyla ortalama bekleme süresi genellikle yüksektir.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Bekleme süreleri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kuyruğa geliş sırasına göre çok değişmektedir.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995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015832-DA6B-49D5-B5B0-BBBEA2E0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8CE9D4-5391-4162-A4C7-DE8EC553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39941"/>
            <a:ext cx="9613861" cy="35993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Aşağıdaki 3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için CPU’da çalışma süreleri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olarak verilmiştir.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P1, P2, P3 sırasıyla gelirse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şeması aşağıdaki gibidir.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Ortalama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bekleme süresi (0+ 24 + 27) / 3 = 17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olur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time)</a:t>
            </a:r>
          </a:p>
          <a:p>
            <a:pPr algn="just"/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Ortalama 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 (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time+burst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time)/proses sayısı: (51+30)/3=27ms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P2, P1, P3 sırasıyla gelirse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şeması aşağıdaki gibidir.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Ortalama 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bekleme süresi (0+ 3 + 6) / 3 = 3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olur.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Ortalama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(30+9)/3=13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5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5F8DCE-2FA5-47F7-9536-595FC0EE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23" y="2698450"/>
            <a:ext cx="1883121" cy="104114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89CBC62-C13B-401E-A718-78367E01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18" y="4123944"/>
            <a:ext cx="6083929" cy="4480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843084-5DBB-4104-A3F9-EF8D5556A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80" y="5596129"/>
            <a:ext cx="6083929" cy="5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883A30-B212-4624-897C-0174B563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A55E9B-DABE-4398-BC88-675FC5D6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FCFS algoritmasında,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çalışma süreleri çok farklıysa ortalama bekleme süreleri çok değişken olur.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CPU-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çok sayıda I/O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varsa, CPU-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CPU’da çalışırken tüm I/O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hazır kuyruğunda bekler, I/O cihazları boş kalır.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Çok sayıda küçük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büyük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CPU’yu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terketmesini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beklemesine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convoy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denilmektedir.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CPU tahsis edildiğinde sonlanana veya I/O isteği yapana kadar CPU’yu elinde tutar.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FCFS algoritması belirli zaman aralıklarıyla CPU’yu paylaşan time-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sharing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sistemler için uygun değildir.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17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1FAB53-054D-4C25-8A18-965BC55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F23EE1-DF07-4778-8ABA-06384BC9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8748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 (SJF) algoritmasında, CPU’ya bir sonraki işlem süresi en kısa olan (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-CPU-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 atanır.</a:t>
            </a: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süresi, (0 + 3 + 9 + 16) / 4 = 7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ms’dir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time)</a:t>
            </a:r>
          </a:p>
          <a:p>
            <a:pPr algn="just"/>
            <a:r>
              <a:rPr lang="tr-TR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Ort. </a:t>
            </a:r>
            <a:r>
              <a:rPr lang="tr-TR" sz="2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time=(28+24)/4=13ms</a:t>
            </a:r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FCFS kullanılsaydı 10,25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 olurdu ((0 + 6 + 14 + 21) / 4).</a:t>
            </a: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minimum ortalama bekleme süresini elde eder.</a:t>
            </a: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3BF98F-FDC0-4815-BBAE-A74F0505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691" y="3313999"/>
            <a:ext cx="1919335" cy="12855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6B76B2F-45CD-4BA2-A038-29F35C69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86" y="4668086"/>
            <a:ext cx="6120143" cy="57663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857499" y="5952392"/>
            <a:ext cx="4202724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74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FC03F-1832-4B62-83D5-84191751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9AC610-865A-4AA1-9EFD-E010782F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algoritmasındaki en büyük zorluk, sonraki çalışma süresini tahmin etmektir.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Long-term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için kullanıcının belirlediği süre alınabilir.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genellikle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long-term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için kullanılır.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seviyesinde kullanılamaz.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CPU’da sonraki çalışma süresini bilmek mümkün değildir.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sonraki çalışma süresi tahmin edilmeye çalışılır.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Sonraki çalışma süresinin önceki çalışma süresine benzer olacağı beklenir.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56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1113C0-7052-47A1-91DB-E3775FC4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 ve </a:t>
            </a:r>
            <a:r>
              <a:rPr lang="tr-TR" dirty="0" err="1"/>
              <a:t>Monitor</a:t>
            </a:r>
            <a:r>
              <a:rPr lang="tr-TR" dirty="0"/>
              <a:t> Farklar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9E05F7-0DA2-4F1D-B118-4CA4BF9F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Semafor ve monitör arasındaki temel fark, semafor bir tamsayı 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değişkeni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 sistemde mevcut kaynakların sayısını belirtirken, monitör soyut veri türüdür.  Bu, bir kerede yalnızca bir işlemin kritik bölümde yürütülmesine izin verir.</a:t>
            </a:r>
          </a:p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Semafor'da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bir işlem paylaşılan kaynaklara erişmek istediğinde işlem gerçekleştirir. Bir işlemin paylaşılan kaynaklara erişmesi gerektiğinde, monitörlerde bunlara monitördeki prosedürlerle erişmesi gerekir.</a:t>
            </a:r>
          </a:p>
          <a:p>
            <a:pPr marL="0" indent="0" algn="just">
              <a:buNone/>
            </a:pP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9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B64EC2-C60C-4BA2-BCE4-ED423CDC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A5FDF-35AA-4272-803B-DEFDCC9D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Sonraki CPU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süresi, önceki CPU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sürelerinin üstel ortalama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 değeri olarak tahmin edilir.</a:t>
            </a: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Burada, 0 &lt;alfa&lt;1 (genellikle 1/2),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n+1 sonraki tahmin edilen süreyi,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tn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ise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n.CPU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süresini gösterir.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SJF algoritması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olabilir.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Çalışmakta olan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daha kısa süreye sahip yeni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geldiğinde,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SJF çalışmakta olanı keser,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SJF çalışmakta olanın sonlanmasına izin verir.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Preemptive SJF, shortest-remaining-time-first scheduling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adlandırılır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427340-F61E-4C53-BD4A-27A3912D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98" y="3157396"/>
            <a:ext cx="2133925" cy="4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0EEAB7-20C4-4552-A77C-D30B537A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29933-DF88-40ED-A175-A28D07F8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Shortest-job-first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(SJF) algoritması,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algoritmalarının özel bir durumudur.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en yüksek önceliğe sahip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Eşit önceliğe sahip olanlar ise FCFS sırasıyla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tahmin edilen CPU-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süresine göre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algoritmasında,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azaldıkça öncelik artar,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arttıkça öncelik azalır.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07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6F0748-DAA2-4567-A3EF-C423B01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E7A236-AE1F-417A-9A7D-515F91AB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80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Aşağıda 5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öncelik değerine göre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şeması verilmiştir.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 (0+1+ 6 + 16 + 18) / 5 = 8,2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olur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Ort.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time=(41+19)/5=12ms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2E1B7D-1687-49E3-AE31-253D5902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13" y="2967802"/>
            <a:ext cx="2679826" cy="14938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C42040-B387-44AB-ADD9-E15D15F6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54" y="4570505"/>
            <a:ext cx="6011501" cy="7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5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AB2719-C22C-45EA-B6A4-E1E6A37B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ABEB3-D00F-4957-A97A-386F0854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kriterleri aşağıdakilerden bir veya birkaç tanesi olabilir: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Zaman sınırı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Hafıza gereksinimi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Açılan dosya sayısı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I/O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 CPU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oranı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Process‘in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önemi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Priority scheduling preemptive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olabilir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yönteminde,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hazır kuyruğuna geldiğinde, çalışmakta olan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daha öncelikli ise, çalışmakta olan kesilir.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yönteminde,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hazır kuyruğuna geldiğinde, çalışmakta olan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daha öncelikli bile olsa, çalışmakta olan durum değiştirene kadar devam eder.</a:t>
            </a:r>
          </a:p>
          <a:p>
            <a:pPr algn="just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4307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CDB42-A6B7-42DE-8671-C959916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E929B-F6C0-46C6-9701-12F874C8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algoritmasında, CPU sürekli yüksek öncelikli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çalıştırabilir ve bazı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sürekli hazır kuyruğunda bekleyebilir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indefinite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starvation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Sınırsız beklemeyi engellemek için düşük öncelikli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kuyrukta beklerken öncelik seviyesi artırılır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Örn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 her 15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saniyede öncelik 1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artırılır).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Öncelik değeri artırılarak en düşük önceliğe sahip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bile belirli bir süre sonunda çalışması sağlanır.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70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7D223A-9AB6-417F-BFDE-B1E6D64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361A6D-3C43-41ED-8BA3-4394490D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(RR)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genellikle time-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sharing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sistemlerde kullanılır.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Hazır kuyruğundaki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belirli bir zaman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aralığında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CPU’ya sıralı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Zaman aralığı genellikle 10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100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aralığında seçilir.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aralığından daha kısa sürede sonlanan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CPU’yu serbest bırakır.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ortalama bekleme süresi genellikle uzundur.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909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7A088-A31D-4C09-8EC6-51E88F56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4F4E31-53DB-4FD3-A0DA-0EB97D03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Aşağıda 3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için CPU-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time ve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şeması verilmiştir.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Örnekte time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= 4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olarak alınmıştır.</a:t>
            </a: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P1 için = 10-4 = 6, P2 için 4, P3 için 7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bekleme süresi vardır.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 ise 17 / 3 = 5,66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ms’dir</a:t>
            </a:r>
            <a:r>
              <a:rPr lang="tr-TR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Ort</a:t>
            </a:r>
            <a:r>
              <a:rPr lang="tr-TR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4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time=(17+30)/3=15.6ms</a:t>
            </a:r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q time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süresiyle n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çalışan sistemde, bir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için en fazla bekleme süresi (n -1) * q olur. </a:t>
            </a:r>
          </a:p>
          <a:p>
            <a:pPr algn="just"/>
            <a:endParaRPr lang="tr-T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8F786F-C2F4-4F4E-BC1F-4211DEB7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252" y="3310523"/>
            <a:ext cx="2245259" cy="9633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B1EAF34-4F5E-4425-BC64-0CFFEE57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23" y="4333666"/>
            <a:ext cx="7460055" cy="6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A89E0-492A-41D0-81AB-E4DE1249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9C54AC-5312-4467-97C7-1576B6EF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çok büyük olursa çalışma FCFS yöntemine benzer.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çok küçük olursa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işlemi çok fazla yapılır.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overhead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olur ve çok fazla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yapılması istenmez.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 slice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context switch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süresinin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genellikle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katı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alınır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CPU’nun %10 süresi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harcanır.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33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920D3A-F616-46E1-A70F-50331DF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Alternatif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70BF8-FCF8-4EA7-96E4-36995D07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Multicore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sistemlerde,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semafor gibi mekanizmalarda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gibi problemlerin oluşma riski bulunmaktadır.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Bunun yanı sıra,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sayısı arttıkça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problemlerinin ortaya çıkma olasılığı artmaktadır.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Klasik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(veya semafor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kullanılarak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paylaşılmış veride güncelleme yapan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fonksiyonu aşağıdaki gibi yazılabilir.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71B622-C074-4586-9553-4B17407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38" y="4690202"/>
            <a:ext cx="2679826" cy="16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7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4CCA20-7AE0-4C84-94E6-7B2DBB15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Alternatif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1FCC07-53CD-4C1C-B6C8-BAFC4577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Klasik kilitleme yöntemlerine alternatif olarak programlama dillerine yeni özellikler eklenmiştir.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Örneğin,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atomic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(S) kullanılarak S işlemlerinin tümünün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olarak gerçekleştirilmesi sağlanır.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işlemine gerek kalmadan ve kilitlenme olmadan işlem tamamlanır.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C8BBC8-4AF4-438A-A743-926DFC25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31" y="3712431"/>
            <a:ext cx="2824681" cy="12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58A04-00B0-436B-9EA0-D141A959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Alternatif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727567-6D46-41B0-B673-F682DA1A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(Open Multi-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C, C++ ve Fortran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direktiflerinden oluşan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API’dir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paylaşılmış hafızada eşzamanlı çalışmayı destekler.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«#pragma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» komutu ile kritik bölümü belirler ve aynı anda sadece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çalışmasına izin verir.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31E3C7-51A2-4B35-905D-028B7107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41" y="4136531"/>
            <a:ext cx="2281473" cy="14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81030-77A9-4F20-A27E-04D99EF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FC2F47-F631-4976-817F-693EEE0B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(planlama), </a:t>
            </a:r>
            <a:r>
              <a:rPr lang="tr-TR" sz="2000" b="1" i="0" u="none" strike="noStrike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multi-programming</a:t>
            </a:r>
            <a:r>
              <a:rPr lang="tr-TR" sz="2000" b="1" i="0" u="none" strike="noStrik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çalışan işletim sistemlerinin temelini oluşturur.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CPU,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arasında geçiş yaparak bilgisayarı daha verimli hale getirir.</a:t>
            </a: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Her zaman aralığında bir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çalıştırılması amaçlanır.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Tek işlemcili sistemlerde, bir anda sadece 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çalıştırılabilir.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CPU,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process’lerde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ortaya çıkacak bekleme durumlarında başka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çalıştırır.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Hafızada çok sayıda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bulundurulur.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herhangi bir şekilde beklemeye geçtiğinde CPU başka 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geçiş yapar.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Bilgisayardaki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tüm kaynaklar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kullanılmadan önce zamana göre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planlanır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7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943E7-2515-41E0-9513-B2F718E0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9B78EF-509F-4B6A-B40D-6587AE97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CPU Burst Cycle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I/O Burst Cycle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çalıştırma,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I/O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döngüsünü içermektedir.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bu iki durum arasında geçiş yaparlar.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çalışmaya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başlarlar ve I/O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devam ederler.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43DBB6-AD07-4B3C-BD98-882D85A3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621" y="2045598"/>
            <a:ext cx="2535121" cy="45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03768-B396-4F10-971C-412F51D6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6100CB-5474-4168-8BC0-8EA456D7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Burst Cycle </a:t>
            </a:r>
            <a:r>
              <a:rPr lang="en-US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I/O Burst Cycle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süresi,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ve bilgisayardan bilgisayara çok farklı olabilmektedir.</a:t>
            </a:r>
          </a:p>
          <a:p>
            <a:pPr algn="just"/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için CPU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süresi sıklıkla kısa olmaktadır. 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kısa aralıklarla durumunu değiştirmektedir.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7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5C10D9-4D5A-4215-8472-E108C590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C404F-6F76-4C62-96B0-BE8E4DEA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bekleme durumuna geçtiğinde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işletim sistemi hazır kuyruğundan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çalıştırılmak üzere seçmek zorundadır.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Bu seçme işlemi kısa dönem planlayıcı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veya CPU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tarafından gerçekleştirilir.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kuyruğu, ilk gelen ilk çıkar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firs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-in-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FIFO) olmak zorunda değildir.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kuyruğu,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ağaç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sırasız bağlı liste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şeklinde oluşturulabilir.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kuyruğunda bekleyen tüm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CPU tarafından çalıştırılmak üzere seçilme olasılıkları vardır.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Kuyruk içindeki kayıtlarda,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(PCB) tutulur.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01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6197</TotalTime>
  <Words>1771</Words>
  <Application>Microsoft Office PowerPoint</Application>
  <PresentationFormat>Geniş ekran</PresentationFormat>
  <Paragraphs>223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Trebuchet MS</vt:lpstr>
      <vt:lpstr>Berlin</vt:lpstr>
      <vt:lpstr>Bilgisayar İşletim Sistemleri </vt:lpstr>
      <vt:lpstr>Semafor ve Monitor Farklar</vt:lpstr>
      <vt:lpstr>Alternatif yaklaşımlar</vt:lpstr>
      <vt:lpstr>Alternatif yaklaşımlar</vt:lpstr>
      <vt:lpstr>Alternatif yaklaşımlar</vt:lpstr>
      <vt:lpstr>CPU Planlama</vt:lpstr>
      <vt:lpstr>CPU Planlama</vt:lpstr>
      <vt:lpstr>CPU Planlama</vt:lpstr>
      <vt:lpstr>CPU Planlama</vt:lpstr>
      <vt:lpstr>CPU Planlama</vt:lpstr>
      <vt:lpstr>CPU Planlama</vt:lpstr>
      <vt:lpstr>CPU Planlama</vt:lpstr>
      <vt:lpstr>Planlama (Scheduling) kriterleri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140</cp:revision>
  <dcterms:created xsi:type="dcterms:W3CDTF">2020-09-30T21:00:45Z</dcterms:created>
  <dcterms:modified xsi:type="dcterms:W3CDTF">2024-04-27T05:57:22Z</dcterms:modified>
</cp:coreProperties>
</file>