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3" r:id="rId4"/>
    <p:sldMasterId id="2147483714" r:id="rId5"/>
    <p:sldMasterId id="214748371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y="5143500" cx="9144000"/>
  <p:notesSz cx="6858000" cy="9144000"/>
  <p:embeddedFontLst>
    <p:embeddedFont>
      <p:font typeface="Lato"/>
      <p:regular r:id="rId17"/>
      <p:bold r:id="rId18"/>
      <p:italic r:id="rId19"/>
      <p:boldItalic r:id="rId20"/>
    </p:embeddedFont>
    <p:embeddedFont>
      <p:font typeface="Lato Black"/>
      <p:bold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22" Type="http://schemas.openxmlformats.org/officeDocument/2006/relationships/font" Target="fonts/LatoBlack-boldItalic.fntdata"/><Relationship Id="rId21" Type="http://schemas.openxmlformats.org/officeDocument/2006/relationships/font" Target="fonts/LatoBlack-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font" Target="fonts/Lato-regular.fntdata"/><Relationship Id="rId16" Type="http://schemas.openxmlformats.org/officeDocument/2006/relationships/slide" Target="slides/slide9.xml"/><Relationship Id="rId19" Type="http://schemas.openxmlformats.org/officeDocument/2006/relationships/font" Target="fonts/Lato-italic.fntdata"/><Relationship Id="rId18" Type="http://schemas.openxmlformats.org/officeDocument/2006/relationships/font" Target="fonts/La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55c2c36fc8_7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g155c2c36fc8_7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55c2c36fc8_7_1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g155c2c36fc8_7_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55c2c36fc8_7_1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g155c2c36fc8_7_1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55c2c36fc8_7_1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g155c2c36fc8_7_1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55c2c36fc8_7_1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g155c2c36fc8_7_1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55c2c36fc8_7_1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g155c2c36fc8_7_1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55c2c36fc8_7_1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g155c2c36fc8_7_1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55c2c36fc8_7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g155c2c36fc8_7_1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55c2c36fc8_7_3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g155c2c36fc8_7_3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 Id="rId3"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 Id="rId3" Type="http://schemas.openxmlformats.org/officeDocument/2006/relationships/image" Target="../media/image1.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4"/>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55" name="Google Shape;55;p14"/>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56" name="Google Shape;56;p1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57" name="Google Shape;57;p1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Option 1" type="title">
  <p:cSld name="TITLE">
    <p:bg>
      <p:bgPr>
        <a:blipFill>
          <a:blip r:embed="rId2">
            <a:alphaModFix/>
          </a:blip>
          <a:stretch>
            <a:fillRect/>
          </a:stretch>
        </a:blipFill>
      </p:bgPr>
    </p:bg>
    <p:spTree>
      <p:nvGrpSpPr>
        <p:cNvPr id="58" name="Shape 58"/>
        <p:cNvGrpSpPr/>
        <p:nvPr/>
      </p:nvGrpSpPr>
      <p:grpSpPr>
        <a:xfrm>
          <a:off x="0" y="0"/>
          <a:ext cx="0" cy="0"/>
          <a:chOff x="0" y="0"/>
          <a:chExt cx="0" cy="0"/>
        </a:xfrm>
      </p:grpSpPr>
      <p:pic>
        <p:nvPicPr>
          <p:cNvPr id="59" name="Google Shape;59;p15"/>
          <p:cNvPicPr preferRelativeResize="0"/>
          <p:nvPr/>
        </p:nvPicPr>
        <p:blipFill rotWithShape="1">
          <a:blip r:embed="rId3">
            <a:alphaModFix/>
          </a:blip>
          <a:srcRect b="0" l="0" r="0" t="0"/>
          <a:stretch/>
        </p:blipFill>
        <p:spPr>
          <a:xfrm>
            <a:off x="0" y="4969025"/>
            <a:ext cx="9144000" cy="174475"/>
          </a:xfrm>
          <a:prstGeom prst="rect">
            <a:avLst/>
          </a:prstGeom>
          <a:noFill/>
          <a:ln>
            <a:noFill/>
          </a:ln>
        </p:spPr>
      </p:pic>
      <p:sp>
        <p:nvSpPr>
          <p:cNvPr id="60" name="Google Shape;60;p15"/>
          <p:cNvSpPr txBox="1"/>
          <p:nvPr>
            <p:ph type="title"/>
          </p:nvPr>
        </p:nvSpPr>
        <p:spPr>
          <a:xfrm>
            <a:off x="338275" y="19169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1" name="Google Shape;61;p15"/>
          <p:cNvSpPr txBox="1"/>
          <p:nvPr>
            <p:ph idx="1" type="subTitle"/>
          </p:nvPr>
        </p:nvSpPr>
        <p:spPr>
          <a:xfrm>
            <a:off x="339712" y="2750625"/>
            <a:ext cx="4559100" cy="377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62" name="Google Shape;62;p15"/>
          <p:cNvPicPr preferRelativeResize="0"/>
          <p:nvPr/>
        </p:nvPicPr>
        <p:blipFill rotWithShape="1">
          <a:blip r:embed="rId4">
            <a:alphaModFix/>
          </a:blip>
          <a:srcRect b="0" l="0" r="0" t="0"/>
          <a:stretch/>
        </p:blipFill>
        <p:spPr>
          <a:xfrm>
            <a:off x="653016" y="909925"/>
            <a:ext cx="1260844" cy="315211"/>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with Message">
  <p:cSld name="TITLE_1">
    <p:bg>
      <p:bgPr>
        <a:solidFill>
          <a:srgbClr val="1F1F50"/>
        </a:solidFill>
      </p:bgPr>
    </p:bg>
    <p:spTree>
      <p:nvGrpSpPr>
        <p:cNvPr id="63" name="Shape 63"/>
        <p:cNvGrpSpPr/>
        <p:nvPr/>
      </p:nvGrpSpPr>
      <p:grpSpPr>
        <a:xfrm>
          <a:off x="0" y="0"/>
          <a:ext cx="0" cy="0"/>
          <a:chOff x="0" y="0"/>
          <a:chExt cx="0" cy="0"/>
        </a:xfrm>
      </p:grpSpPr>
      <p:sp>
        <p:nvSpPr>
          <p:cNvPr id="64" name="Google Shape;64;p16"/>
          <p:cNvSpPr txBox="1"/>
          <p:nvPr>
            <p:ph type="title"/>
          </p:nvPr>
        </p:nvSpPr>
        <p:spPr>
          <a:xfrm>
            <a:off x="338275" y="26027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tatic Logo">
  <p:cSld name="TITLE_1_1_1">
    <p:bg>
      <p:bgPr>
        <a:solidFill>
          <a:srgbClr val="1F1F50"/>
        </a:solidFill>
      </p:bgPr>
    </p:bg>
    <p:spTree>
      <p:nvGrpSpPr>
        <p:cNvPr id="65" name="Shape 65"/>
        <p:cNvGrpSpPr/>
        <p:nvPr/>
      </p:nvGrpSpPr>
      <p:grpSpPr>
        <a:xfrm>
          <a:off x="0" y="0"/>
          <a:ext cx="0" cy="0"/>
          <a:chOff x="0" y="0"/>
          <a:chExt cx="0" cy="0"/>
        </a:xfrm>
      </p:grpSpPr>
      <p:pic>
        <p:nvPicPr>
          <p:cNvPr id="66" name="Google Shape;66;p17"/>
          <p:cNvPicPr preferRelativeResize="0"/>
          <p:nvPr/>
        </p:nvPicPr>
        <p:blipFill rotWithShape="1">
          <a:blip r:embed="rId2">
            <a:alphaModFix/>
          </a:blip>
          <a:srcRect b="0" l="0" r="0" t="0"/>
          <a:stretch/>
        </p:blipFill>
        <p:spPr>
          <a:xfrm>
            <a:off x="3619500" y="2333625"/>
            <a:ext cx="1905000" cy="47625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eft - Text Right">
  <p:cSld name="CUSTOM">
    <p:spTree>
      <p:nvGrpSpPr>
        <p:cNvPr id="67" name="Shape 67"/>
        <p:cNvGrpSpPr/>
        <p:nvPr/>
      </p:nvGrpSpPr>
      <p:grpSpPr>
        <a:xfrm>
          <a:off x="0" y="0"/>
          <a:ext cx="0" cy="0"/>
          <a:chOff x="0" y="0"/>
          <a:chExt cx="0" cy="0"/>
        </a:xfrm>
      </p:grpSpPr>
      <p:pic>
        <p:nvPicPr>
          <p:cNvPr id="68" name="Google Shape;68;p1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69" name="Google Shape;69;p1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70" name="Google Shape;70;p1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71" name="Google Shape;71;p18"/>
          <p:cNvSpPr txBox="1"/>
          <p:nvPr>
            <p:ph type="title"/>
          </p:nvPr>
        </p:nvSpPr>
        <p:spPr>
          <a:xfrm>
            <a:off x="3720884" y="229550"/>
            <a:ext cx="52836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72" name="Google Shape;72;p18"/>
          <p:cNvSpPr txBox="1"/>
          <p:nvPr>
            <p:ph idx="1" type="subTitle"/>
          </p:nvPr>
        </p:nvSpPr>
        <p:spPr>
          <a:xfrm>
            <a:off x="3730147" y="787525"/>
            <a:ext cx="4151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73" name="Google Shape;73;p18"/>
          <p:cNvSpPr txBox="1"/>
          <p:nvPr>
            <p:ph idx="2" type="body"/>
          </p:nvPr>
        </p:nvSpPr>
        <p:spPr>
          <a:xfrm>
            <a:off x="3739151" y="1303850"/>
            <a:ext cx="51615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pos="2269">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Right - Text Left">
  <p:cSld name="CUSTOM_11">
    <p:spTree>
      <p:nvGrpSpPr>
        <p:cNvPr id="74" name="Shape 74"/>
        <p:cNvGrpSpPr/>
        <p:nvPr/>
      </p:nvGrpSpPr>
      <p:grpSpPr>
        <a:xfrm>
          <a:off x="0" y="0"/>
          <a:ext cx="0" cy="0"/>
          <a:chOff x="0" y="0"/>
          <a:chExt cx="0" cy="0"/>
        </a:xfrm>
      </p:grpSpPr>
      <p:pic>
        <p:nvPicPr>
          <p:cNvPr id="75" name="Google Shape;75;p1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76" name="Google Shape;76;p1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77" name="Google Shape;77;p1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78" name="Google Shape;78;p19"/>
          <p:cNvSpPr txBox="1"/>
          <p:nvPr>
            <p:ph type="title"/>
          </p:nvPr>
        </p:nvSpPr>
        <p:spPr>
          <a:xfrm>
            <a:off x="494625" y="229550"/>
            <a:ext cx="4900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79" name="Google Shape;79;p19"/>
          <p:cNvSpPr txBox="1"/>
          <p:nvPr>
            <p:ph idx="1" type="subTitle"/>
          </p:nvPr>
        </p:nvSpPr>
        <p:spPr>
          <a:xfrm>
            <a:off x="503875" y="787525"/>
            <a:ext cx="48912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80" name="Google Shape;80;p19"/>
          <p:cNvSpPr txBox="1"/>
          <p:nvPr>
            <p:ph idx="2" type="body"/>
          </p:nvPr>
        </p:nvSpPr>
        <p:spPr>
          <a:xfrm>
            <a:off x="512875" y="1456250"/>
            <a:ext cx="48318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pos="3491">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s">
  <p:cSld name="CUSTOM_1">
    <p:spTree>
      <p:nvGrpSpPr>
        <p:cNvPr id="81" name="Shape 81"/>
        <p:cNvGrpSpPr/>
        <p:nvPr/>
      </p:nvGrpSpPr>
      <p:grpSpPr>
        <a:xfrm>
          <a:off x="0" y="0"/>
          <a:ext cx="0" cy="0"/>
          <a:chOff x="0" y="0"/>
          <a:chExt cx="0" cy="0"/>
        </a:xfrm>
      </p:grpSpPr>
      <p:sp>
        <p:nvSpPr>
          <p:cNvPr id="82" name="Google Shape;82;p20"/>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83" name="Google Shape;83;p20"/>
          <p:cNvSpPr txBox="1"/>
          <p:nvPr>
            <p:ph idx="1" type="subTitle"/>
          </p:nvPr>
        </p:nvSpPr>
        <p:spPr>
          <a:xfrm>
            <a:off x="49180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84" name="Google Shape;84;p2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85" name="Google Shape;85;p20"/>
          <p:cNvSpPr txBox="1"/>
          <p:nvPr>
            <p:ph idx="2" type="body"/>
          </p:nvPr>
        </p:nvSpPr>
        <p:spPr>
          <a:xfrm>
            <a:off x="49752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86" name="Google Shape;86;p2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87" name="Google Shape;87;p2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88" name="Google Shape;88;p20"/>
          <p:cNvSpPr txBox="1"/>
          <p:nvPr>
            <p:ph idx="3" type="subTitle"/>
          </p:nvPr>
        </p:nvSpPr>
        <p:spPr>
          <a:xfrm>
            <a:off x="486165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89" name="Google Shape;89;p20"/>
          <p:cNvSpPr txBox="1"/>
          <p:nvPr>
            <p:ph idx="4" type="body"/>
          </p:nvPr>
        </p:nvSpPr>
        <p:spPr>
          <a:xfrm>
            <a:off x="486737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orient="horz" pos="1058">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p:cSld name="CUSTOM_1_1">
    <p:spTree>
      <p:nvGrpSpPr>
        <p:cNvPr id="90" name="Shape 90"/>
        <p:cNvGrpSpPr/>
        <p:nvPr/>
      </p:nvGrpSpPr>
      <p:grpSpPr>
        <a:xfrm>
          <a:off x="0" y="0"/>
          <a:ext cx="0" cy="0"/>
          <a:chOff x="0" y="0"/>
          <a:chExt cx="0" cy="0"/>
        </a:xfrm>
      </p:grpSpPr>
      <p:sp>
        <p:nvSpPr>
          <p:cNvPr id="91" name="Google Shape;91;p21"/>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92" name="Google Shape;92;p21"/>
          <p:cNvSpPr txBox="1"/>
          <p:nvPr>
            <p:ph idx="1" type="subTitle"/>
          </p:nvPr>
        </p:nvSpPr>
        <p:spPr>
          <a:xfrm>
            <a:off x="4918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93" name="Google Shape;93;p2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94" name="Google Shape;94;p21"/>
          <p:cNvSpPr txBox="1"/>
          <p:nvPr>
            <p:ph idx="2" type="body"/>
          </p:nvPr>
        </p:nvSpPr>
        <p:spPr>
          <a:xfrm>
            <a:off x="4952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95" name="Google Shape;95;p2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96" name="Google Shape;96;p2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97" name="Google Shape;97;p21"/>
          <p:cNvSpPr txBox="1"/>
          <p:nvPr>
            <p:ph idx="3" type="subTitle"/>
          </p:nvPr>
        </p:nvSpPr>
        <p:spPr>
          <a:xfrm>
            <a:off x="6339775"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98" name="Google Shape;98;p21"/>
          <p:cNvSpPr txBox="1"/>
          <p:nvPr>
            <p:ph idx="4" type="body"/>
          </p:nvPr>
        </p:nvSpPr>
        <p:spPr>
          <a:xfrm>
            <a:off x="6343200"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99" name="Google Shape;99;p21"/>
          <p:cNvSpPr txBox="1"/>
          <p:nvPr>
            <p:ph idx="5" type="subTitle"/>
          </p:nvPr>
        </p:nvSpPr>
        <p:spPr>
          <a:xfrm>
            <a:off x="34175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100" name="Google Shape;100;p21"/>
          <p:cNvSpPr txBox="1"/>
          <p:nvPr>
            <p:ph idx="6" type="body"/>
          </p:nvPr>
        </p:nvSpPr>
        <p:spPr>
          <a:xfrm>
            <a:off x="34209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Tree>
  </p:cSld>
  <p:clrMapOvr>
    <a:masterClrMapping/>
  </p:clrMapOvr>
  <p:extLst>
    <p:ext uri="{DCECCB84-F9BA-43D5-87BE-67443E8EF086}">
      <p15:sldGuideLst>
        <p15:guide id="1" orient="horz" pos="105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with Images">
  <p:cSld name="CUSTOM_1_1_1">
    <p:spTree>
      <p:nvGrpSpPr>
        <p:cNvPr id="101" name="Shape 101"/>
        <p:cNvGrpSpPr/>
        <p:nvPr/>
      </p:nvGrpSpPr>
      <p:grpSpPr>
        <a:xfrm>
          <a:off x="0" y="0"/>
          <a:ext cx="0" cy="0"/>
          <a:chOff x="0" y="0"/>
          <a:chExt cx="0" cy="0"/>
        </a:xfrm>
      </p:grpSpPr>
      <p:sp>
        <p:nvSpPr>
          <p:cNvPr id="102" name="Google Shape;102;p22"/>
          <p:cNvSpPr txBox="1"/>
          <p:nvPr>
            <p:ph idx="1" type="subTitle"/>
          </p:nvPr>
        </p:nvSpPr>
        <p:spPr>
          <a:xfrm>
            <a:off x="122175" y="2491891"/>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103" name="Google Shape;103;p22"/>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04" name="Google Shape;104;p22"/>
          <p:cNvSpPr txBox="1"/>
          <p:nvPr>
            <p:ph idx="2" type="body"/>
          </p:nvPr>
        </p:nvSpPr>
        <p:spPr>
          <a:xfrm>
            <a:off x="124300" y="2834552"/>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105" name="Google Shape;105;p2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06" name="Google Shape;106;p2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07" name="Google Shape;107;p22"/>
          <p:cNvSpPr txBox="1"/>
          <p:nvPr>
            <p:ph idx="3" type="subTitle"/>
          </p:nvPr>
        </p:nvSpPr>
        <p:spPr>
          <a:xfrm>
            <a:off x="92100" y="2112316"/>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108" name="Google Shape;108;p22"/>
          <p:cNvSpPr txBox="1"/>
          <p:nvPr>
            <p:ph idx="4" type="subTitle"/>
          </p:nvPr>
        </p:nvSpPr>
        <p:spPr>
          <a:xfrm>
            <a:off x="3169538" y="2491928"/>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109" name="Google Shape;109;p22"/>
          <p:cNvSpPr txBox="1"/>
          <p:nvPr>
            <p:ph idx="5" type="body"/>
          </p:nvPr>
        </p:nvSpPr>
        <p:spPr>
          <a:xfrm>
            <a:off x="3171667" y="2834578"/>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110" name="Google Shape;110;p22"/>
          <p:cNvSpPr txBox="1"/>
          <p:nvPr>
            <p:ph idx="6" type="subTitle"/>
          </p:nvPr>
        </p:nvSpPr>
        <p:spPr>
          <a:xfrm>
            <a:off x="3139463" y="2112353"/>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111" name="Google Shape;111;p22"/>
          <p:cNvSpPr txBox="1"/>
          <p:nvPr>
            <p:ph idx="7" type="subTitle"/>
          </p:nvPr>
        </p:nvSpPr>
        <p:spPr>
          <a:xfrm>
            <a:off x="6246988" y="2471797"/>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112" name="Google Shape;112;p22"/>
          <p:cNvSpPr txBox="1"/>
          <p:nvPr>
            <p:ph idx="8" type="body"/>
          </p:nvPr>
        </p:nvSpPr>
        <p:spPr>
          <a:xfrm>
            <a:off x="6249121" y="2820575"/>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113" name="Google Shape;113;p22"/>
          <p:cNvSpPr txBox="1"/>
          <p:nvPr>
            <p:ph idx="9" type="subTitle"/>
          </p:nvPr>
        </p:nvSpPr>
        <p:spPr>
          <a:xfrm>
            <a:off x="6216913" y="2092222"/>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extLst>
    <p:ext uri="{DCECCB84-F9BA-43D5-87BE-67443E8EF086}">
      <p15:sldGuideLst>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Body">
  <p:cSld name="CUSTOM_2">
    <p:spTree>
      <p:nvGrpSpPr>
        <p:cNvPr id="114" name="Shape 114"/>
        <p:cNvGrpSpPr/>
        <p:nvPr/>
      </p:nvGrpSpPr>
      <p:grpSpPr>
        <a:xfrm>
          <a:off x="0" y="0"/>
          <a:ext cx="0" cy="0"/>
          <a:chOff x="0" y="0"/>
          <a:chExt cx="0" cy="0"/>
        </a:xfrm>
      </p:grpSpPr>
      <p:sp>
        <p:nvSpPr>
          <p:cNvPr id="115" name="Google Shape;115;p23"/>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16" name="Google Shape;116;p23"/>
          <p:cNvSpPr txBox="1"/>
          <p:nvPr>
            <p:ph idx="1" type="subTitle"/>
          </p:nvPr>
        </p:nvSpPr>
        <p:spPr>
          <a:xfrm>
            <a:off x="503872" y="787525"/>
            <a:ext cx="38847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117" name="Google Shape;117;p23"/>
          <p:cNvSpPr txBox="1"/>
          <p:nvPr>
            <p:ph idx="2" type="body"/>
          </p:nvPr>
        </p:nvSpPr>
        <p:spPr>
          <a:xfrm>
            <a:off x="512875" y="1380050"/>
            <a:ext cx="8093100" cy="3294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118" name="Google Shape;118;p23"/>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19" name="Google Shape;119;p23"/>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20" name="Google Shape;120;p2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 Caption">
  <p:cSld name="CUSTOM_2_1">
    <p:spTree>
      <p:nvGrpSpPr>
        <p:cNvPr id="121" name="Shape 121"/>
        <p:cNvGrpSpPr/>
        <p:nvPr/>
      </p:nvGrpSpPr>
      <p:grpSpPr>
        <a:xfrm>
          <a:off x="0" y="0"/>
          <a:ext cx="0" cy="0"/>
          <a:chOff x="0" y="0"/>
          <a:chExt cx="0" cy="0"/>
        </a:xfrm>
      </p:grpSpPr>
      <p:sp>
        <p:nvSpPr>
          <p:cNvPr id="122" name="Google Shape;122;p24"/>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23" name="Google Shape;123;p24"/>
          <p:cNvSpPr txBox="1"/>
          <p:nvPr>
            <p:ph idx="1" type="subTitle"/>
          </p:nvPr>
        </p:nvSpPr>
        <p:spPr>
          <a:xfrm>
            <a:off x="503876" y="4245750"/>
            <a:ext cx="53844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000">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124" name="Google Shape;124;p24"/>
          <p:cNvSpPr txBox="1"/>
          <p:nvPr>
            <p:ph idx="2" type="body"/>
          </p:nvPr>
        </p:nvSpPr>
        <p:spPr>
          <a:xfrm>
            <a:off x="512875" y="902725"/>
            <a:ext cx="8002500" cy="29928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125" name="Google Shape;125;p24"/>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26" name="Google Shape;126;p2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27" name="Google Shape;127;p2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ox">
  <p:cSld name="CUSTOM_2_1_2">
    <p:spTree>
      <p:nvGrpSpPr>
        <p:cNvPr id="128" name="Shape 128"/>
        <p:cNvGrpSpPr/>
        <p:nvPr/>
      </p:nvGrpSpPr>
      <p:grpSpPr>
        <a:xfrm>
          <a:off x="0" y="0"/>
          <a:ext cx="0" cy="0"/>
          <a:chOff x="0" y="0"/>
          <a:chExt cx="0" cy="0"/>
        </a:xfrm>
      </p:grpSpPr>
      <p:sp>
        <p:nvSpPr>
          <p:cNvPr id="129" name="Google Shape;129;p25"/>
          <p:cNvSpPr txBox="1"/>
          <p:nvPr>
            <p:ph idx="1" type="body"/>
          </p:nvPr>
        </p:nvSpPr>
        <p:spPr>
          <a:xfrm>
            <a:off x="512875" y="293121"/>
            <a:ext cx="8002500" cy="4417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130" name="Google Shape;130;p25"/>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31" name="Google Shape;131;p2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32" name="Google Shape;132;p2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p:cSld name="CUSTOM_2_1_1">
    <p:spTree>
      <p:nvGrpSpPr>
        <p:cNvPr id="133" name="Shape 133"/>
        <p:cNvGrpSpPr/>
        <p:nvPr/>
      </p:nvGrpSpPr>
      <p:grpSpPr>
        <a:xfrm>
          <a:off x="0" y="0"/>
          <a:ext cx="0" cy="0"/>
          <a:chOff x="0" y="0"/>
          <a:chExt cx="0" cy="0"/>
        </a:xfrm>
      </p:grpSpPr>
      <p:sp>
        <p:nvSpPr>
          <p:cNvPr id="134" name="Google Shape;134;p26"/>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35" name="Google Shape;135;p26"/>
          <p:cNvSpPr txBox="1"/>
          <p:nvPr>
            <p:ph idx="1" type="body"/>
          </p:nvPr>
        </p:nvSpPr>
        <p:spPr>
          <a:xfrm>
            <a:off x="512875" y="1055125"/>
            <a:ext cx="8002500" cy="3603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136" name="Google Shape;136;p26"/>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37" name="Google Shape;137;p26"/>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38" name="Google Shape;138;p2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Top - Text Bottom">
  <p:cSld name="CUSTOM_2_1_1_1">
    <p:spTree>
      <p:nvGrpSpPr>
        <p:cNvPr id="139" name="Shape 139"/>
        <p:cNvGrpSpPr/>
        <p:nvPr/>
      </p:nvGrpSpPr>
      <p:grpSpPr>
        <a:xfrm>
          <a:off x="0" y="0"/>
          <a:ext cx="0" cy="0"/>
          <a:chOff x="0" y="0"/>
          <a:chExt cx="0" cy="0"/>
        </a:xfrm>
      </p:grpSpPr>
      <p:sp>
        <p:nvSpPr>
          <p:cNvPr id="140" name="Google Shape;140;p27"/>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141" name="Google Shape;141;p27"/>
          <p:cNvSpPr txBox="1"/>
          <p:nvPr>
            <p:ph idx="1" type="body"/>
          </p:nvPr>
        </p:nvSpPr>
        <p:spPr>
          <a:xfrm>
            <a:off x="512875" y="2890075"/>
            <a:ext cx="8002500" cy="18366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142" name="Google Shape;142;p2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43" name="Google Shape;143;p2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44" name="Google Shape;144;p2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extLst>
    <p:ext uri="{DCECCB84-F9BA-43D5-87BE-67443E8EF086}">
      <p15:sldGuideLst>
        <p15:guide id="1" orient="horz" pos="1728">
          <p15:clr>
            <a:srgbClr val="FA7B17"/>
          </p15:clr>
        </p15:guide>
        <p15:guide id="2" orient="horz" pos="576">
          <p15:clr>
            <a:srgbClr val="FA7B17"/>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ext 1" type="secHead">
  <p:cSld name="SECTION_HEADER">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47" name="Google Shape;147;p2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A1852"/>
                </a:solidFill>
                <a:latin typeface="Lato"/>
                <a:ea typeface="Lato"/>
                <a:cs typeface="Lato"/>
                <a:sym typeface="Lato"/>
              </a:rPr>
              <a:t>// </a:t>
            </a:r>
            <a:fld id="{00000000-1234-1234-1234-123412341234}" type="slidenum">
              <a:rPr b="1" i="0" lang="en" sz="900" u="none" cap="none" strike="noStrike">
                <a:solidFill>
                  <a:srgbClr val="0A1852"/>
                </a:solidFill>
                <a:latin typeface="Lato"/>
                <a:ea typeface="Lato"/>
                <a:cs typeface="Lato"/>
                <a:sym typeface="Lato"/>
              </a:rPr>
              <a:t>‹#›</a:t>
            </a:fld>
            <a:endParaRPr b="1" i="0" sz="900" u="none" cap="none" strike="noStrike">
              <a:solidFill>
                <a:srgbClr val="0A1852"/>
              </a:solidFill>
              <a:latin typeface="Lato"/>
              <a:ea typeface="Lato"/>
              <a:cs typeface="Lato"/>
              <a:sym typeface="Lato"/>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2 Images Grey">
  <p:cSld name="TITLE_ONLY_1">
    <p:spTree>
      <p:nvGrpSpPr>
        <p:cNvPr id="148" name="Shape 148"/>
        <p:cNvGrpSpPr/>
        <p:nvPr/>
      </p:nvGrpSpPr>
      <p:grpSpPr>
        <a:xfrm>
          <a:off x="0" y="0"/>
          <a:ext cx="0" cy="0"/>
          <a:chOff x="0" y="0"/>
          <a:chExt cx="0" cy="0"/>
        </a:xfrm>
      </p:grpSpPr>
      <p:sp>
        <p:nvSpPr>
          <p:cNvPr id="149" name="Google Shape;149;p29"/>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9"/>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51" name="Google Shape;151;p2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52" name="Google Shape;152;p2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53" name="Google Shape;153;p2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54" name="Google Shape;154;p29"/>
          <p:cNvSpPr txBox="1"/>
          <p:nvPr>
            <p:ph idx="1" type="subTitle"/>
          </p:nvPr>
        </p:nvSpPr>
        <p:spPr>
          <a:xfrm>
            <a:off x="503874" y="939925"/>
            <a:ext cx="3603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extLst>
    <p:ext uri="{DCECCB84-F9BA-43D5-87BE-67443E8EF086}">
      <p15:sldGuideLst>
        <p15:guide id="1" pos="2881">
          <p15:clr>
            <a:srgbClr val="FA7B17"/>
          </p15:clr>
        </p15:guide>
        <p15:guide id="2" orient="horz" pos="1063">
          <p15:clr>
            <a:srgbClr val="FA7B17"/>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3 Images Grey">
  <p:cSld name="TITLE_ONLY_1_1">
    <p:spTree>
      <p:nvGrpSpPr>
        <p:cNvPr id="155" name="Shape 155"/>
        <p:cNvGrpSpPr/>
        <p:nvPr/>
      </p:nvGrpSpPr>
      <p:grpSpPr>
        <a:xfrm>
          <a:off x="0" y="0"/>
          <a:ext cx="0" cy="0"/>
          <a:chOff x="0" y="0"/>
          <a:chExt cx="0" cy="0"/>
        </a:xfrm>
      </p:grpSpPr>
      <p:sp>
        <p:nvSpPr>
          <p:cNvPr id="156" name="Google Shape;156;p30"/>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30"/>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58" name="Google Shape;158;p3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59" name="Google Shape;159;p3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60" name="Google Shape;160;p3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61" name="Google Shape;161;p30"/>
          <p:cNvSpPr txBox="1"/>
          <p:nvPr>
            <p:ph idx="1" type="subTitle"/>
          </p:nvPr>
        </p:nvSpPr>
        <p:spPr>
          <a:xfrm>
            <a:off x="503873" y="939925"/>
            <a:ext cx="3765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extLst>
    <p:ext uri="{DCECCB84-F9BA-43D5-87BE-67443E8EF086}">
      <p15:sldGuideLst>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Grey">
  <p:cSld name="TITLE_ONLY_1_1_1">
    <p:spTree>
      <p:nvGrpSpPr>
        <p:cNvPr id="162" name="Shape 162"/>
        <p:cNvGrpSpPr/>
        <p:nvPr/>
      </p:nvGrpSpPr>
      <p:grpSpPr>
        <a:xfrm>
          <a:off x="0" y="0"/>
          <a:ext cx="0" cy="0"/>
          <a:chOff x="0" y="0"/>
          <a:chExt cx="0" cy="0"/>
        </a:xfrm>
      </p:grpSpPr>
      <p:sp>
        <p:nvSpPr>
          <p:cNvPr id="163" name="Google Shape;163;p31"/>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31"/>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165" name="Google Shape;165;p3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66" name="Google Shape;166;p3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67" name="Google Shape;167;p3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68" name="Google Shape;168;p31"/>
          <p:cNvSpPr txBox="1"/>
          <p:nvPr>
            <p:ph idx="1" type="subTitle"/>
          </p:nvPr>
        </p:nvSpPr>
        <p:spPr>
          <a:xfrm>
            <a:off x="503874" y="939925"/>
            <a:ext cx="3482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Tree>
  </p:cSld>
  <p:clrMapOvr>
    <a:masterClrMapping/>
  </p:clrMapOvr>
  <p:extLst>
    <p:ext uri="{DCECCB84-F9BA-43D5-87BE-67443E8EF086}">
      <p15:sldGuideLst>
        <p15:guide id="1" orient="horz" pos="1063">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2 Images India Ink">
  <p:cSld name="TITLE_ONLY_1_2">
    <p:spTree>
      <p:nvGrpSpPr>
        <p:cNvPr id="169" name="Shape 169"/>
        <p:cNvGrpSpPr/>
        <p:nvPr/>
      </p:nvGrpSpPr>
      <p:grpSpPr>
        <a:xfrm>
          <a:off x="0" y="0"/>
          <a:ext cx="0" cy="0"/>
          <a:chOff x="0" y="0"/>
          <a:chExt cx="0" cy="0"/>
        </a:xfrm>
      </p:grpSpPr>
      <p:sp>
        <p:nvSpPr>
          <p:cNvPr id="170" name="Google Shape;170;p32"/>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32"/>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pic>
        <p:nvPicPr>
          <p:cNvPr id="172" name="Google Shape;172;p32"/>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73" name="Google Shape;173;p3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74" name="Google Shape;174;p3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75" name="Google Shape;175;p32"/>
          <p:cNvSpPr txBox="1"/>
          <p:nvPr>
            <p:ph idx="1" type="subTitle"/>
          </p:nvPr>
        </p:nvSpPr>
        <p:spPr>
          <a:xfrm>
            <a:off x="503873" y="939925"/>
            <a:ext cx="36633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extLst>
    <p:ext uri="{DCECCB84-F9BA-43D5-87BE-67443E8EF086}">
      <p15:sldGuideLst>
        <p15:guide id="1" pos="2881">
          <p15:clr>
            <a:srgbClr val="FA7B17"/>
          </p15:clr>
        </p15:guide>
        <p15:guide id="2" orient="horz" pos="1063">
          <p15:clr>
            <a:srgbClr val="FA7B17"/>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3 Images India Ink">
  <p:cSld name="TITLE_ONLY_1_1_2">
    <p:spTree>
      <p:nvGrpSpPr>
        <p:cNvPr id="176" name="Shape 176"/>
        <p:cNvGrpSpPr/>
        <p:nvPr/>
      </p:nvGrpSpPr>
      <p:grpSpPr>
        <a:xfrm>
          <a:off x="0" y="0"/>
          <a:ext cx="0" cy="0"/>
          <a:chOff x="0" y="0"/>
          <a:chExt cx="0" cy="0"/>
        </a:xfrm>
      </p:grpSpPr>
      <p:pic>
        <p:nvPicPr>
          <p:cNvPr id="177" name="Google Shape;177;p33"/>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78" name="Google Shape;178;p33"/>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79" name="Google Shape;179;p3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80" name="Google Shape;180;p33"/>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33"/>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182" name="Google Shape;182;p33"/>
          <p:cNvSpPr txBox="1"/>
          <p:nvPr>
            <p:ph idx="1" type="subTitle"/>
          </p:nvPr>
        </p:nvSpPr>
        <p:spPr>
          <a:xfrm>
            <a:off x="503874" y="939925"/>
            <a:ext cx="35022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extLst>
    <p:ext uri="{DCECCB84-F9BA-43D5-87BE-67443E8EF086}">
      <p15:sldGuideLst>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India Ink">
  <p:cSld name="TITLE_ONLY_1_1_1_1">
    <p:spTree>
      <p:nvGrpSpPr>
        <p:cNvPr id="183" name="Shape 183"/>
        <p:cNvGrpSpPr/>
        <p:nvPr/>
      </p:nvGrpSpPr>
      <p:grpSpPr>
        <a:xfrm>
          <a:off x="0" y="0"/>
          <a:ext cx="0" cy="0"/>
          <a:chOff x="0" y="0"/>
          <a:chExt cx="0" cy="0"/>
        </a:xfrm>
      </p:grpSpPr>
      <p:pic>
        <p:nvPicPr>
          <p:cNvPr id="184" name="Google Shape;184;p34"/>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185" name="Google Shape;185;p3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86" name="Google Shape;186;p3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187" name="Google Shape;187;p34"/>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34"/>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189" name="Google Shape;189;p34"/>
          <p:cNvSpPr txBox="1"/>
          <p:nvPr>
            <p:ph idx="1" type="subTitle"/>
          </p:nvPr>
        </p:nvSpPr>
        <p:spPr>
          <a:xfrm>
            <a:off x="503874" y="939925"/>
            <a:ext cx="35829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spTree>
  </p:cSld>
  <p:clrMapOvr>
    <a:masterClrMapping/>
  </p:clrMapOvr>
  <p:extLst>
    <p:ext uri="{DCECCB84-F9BA-43D5-87BE-67443E8EF086}">
      <p15:sldGuideLst>
        <p15:guide id="1" orient="horz" pos="1063">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0" name="Shape 190"/>
        <p:cNvGrpSpPr/>
        <p:nvPr/>
      </p:nvGrpSpPr>
      <p:grpSpPr>
        <a:xfrm>
          <a:off x="0" y="0"/>
          <a:ext cx="0" cy="0"/>
          <a:chOff x="0" y="0"/>
          <a:chExt cx="0" cy="0"/>
        </a:xfrm>
      </p:grpSpPr>
      <p:sp>
        <p:nvSpPr>
          <p:cNvPr id="191" name="Google Shape;191;p35"/>
          <p:cNvSpPr/>
          <p:nvPr/>
        </p:nvSpPr>
        <p:spPr>
          <a:xfrm>
            <a:off x="21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35"/>
          <p:cNvSpPr txBox="1"/>
          <p:nvPr>
            <p:ph type="title"/>
          </p:nvPr>
        </p:nvSpPr>
        <p:spPr>
          <a:xfrm>
            <a:off x="265500" y="11569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93" name="Google Shape;193;p35"/>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1F1F50"/>
              </a:buClr>
              <a:buSzPts val="2000"/>
              <a:buNone/>
              <a:defRPr b="1" sz="2000">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94" name="Google Shape;194;p3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195" name="Google Shape;195;p3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196" name="Google Shape;196;p3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97" name="Shape 197"/>
        <p:cNvGrpSpPr/>
        <p:nvPr/>
      </p:nvGrpSpPr>
      <p:grpSpPr>
        <a:xfrm>
          <a:off x="0" y="0"/>
          <a:ext cx="0" cy="0"/>
          <a:chOff x="0" y="0"/>
          <a:chExt cx="0" cy="0"/>
        </a:xfrm>
      </p:grpSpPr>
      <p:sp>
        <p:nvSpPr>
          <p:cNvPr id="198" name="Google Shape;198;p3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1F1F50"/>
              </a:buClr>
              <a:buSzPts val="1800"/>
              <a:buNone/>
              <a:defRPr b="1">
                <a:solidFill>
                  <a:srgbClr val="1F1F50"/>
                </a:solidFill>
              </a:defRPr>
            </a:lvl1pPr>
          </a:lstStyle>
          <a:p/>
        </p:txBody>
      </p:sp>
      <p:pic>
        <p:nvPicPr>
          <p:cNvPr id="199" name="Google Shape;199;p36"/>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00" name="Google Shape;200;p36"/>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01" name="Google Shape;201;p3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Jodhpur">
  <p:cSld name="CUSTOM_8">
    <p:bg>
      <p:bgPr>
        <a:solidFill>
          <a:srgbClr val="1B2E85"/>
        </a:solidFill>
      </p:bgPr>
    </p:bg>
    <p:spTree>
      <p:nvGrpSpPr>
        <p:cNvPr id="202" name="Shape 202"/>
        <p:cNvGrpSpPr/>
        <p:nvPr/>
      </p:nvGrpSpPr>
      <p:grpSpPr>
        <a:xfrm>
          <a:off x="0" y="0"/>
          <a:ext cx="0" cy="0"/>
          <a:chOff x="0" y="0"/>
          <a:chExt cx="0" cy="0"/>
        </a:xfrm>
      </p:grpSpPr>
      <p:sp>
        <p:nvSpPr>
          <p:cNvPr id="203" name="Google Shape;203;p3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ndus">
  <p:cSld name="CUSTOM_10">
    <p:spTree>
      <p:nvGrpSpPr>
        <p:cNvPr id="204" name="Shape 204"/>
        <p:cNvGrpSpPr/>
        <p:nvPr/>
      </p:nvGrpSpPr>
      <p:grpSpPr>
        <a:xfrm>
          <a:off x="0" y="0"/>
          <a:ext cx="0" cy="0"/>
          <a:chOff x="0" y="0"/>
          <a:chExt cx="0" cy="0"/>
        </a:xfrm>
      </p:grpSpPr>
      <p:sp>
        <p:nvSpPr>
          <p:cNvPr id="205" name="Google Shape;205;p3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141414"/>
                </a:solidFill>
                <a:latin typeface="Lato"/>
                <a:ea typeface="Lato"/>
                <a:cs typeface="Lato"/>
                <a:sym typeface="Lato"/>
              </a:rPr>
              <a:t>// </a:t>
            </a:r>
            <a:fld id="{00000000-1234-1234-1234-123412341234}" type="slidenum">
              <a:rPr b="1" i="0" lang="en" sz="900" u="none" cap="none" strike="noStrike">
                <a:solidFill>
                  <a:srgbClr val="141414"/>
                </a:solidFill>
                <a:latin typeface="Lato"/>
                <a:ea typeface="Lato"/>
                <a:cs typeface="Lato"/>
                <a:sym typeface="Lato"/>
              </a:rPr>
              <a:t>‹#›</a:t>
            </a:fld>
            <a:endParaRPr b="1" i="0" sz="900" u="none" cap="none" strike="noStrike">
              <a:solidFill>
                <a:srgbClr val="141414"/>
              </a:solidFill>
              <a:latin typeface="Lato"/>
              <a:ea typeface="Lato"/>
              <a:cs typeface="Lato"/>
              <a:sym typeface="Lato"/>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Option 1" type="title">
  <p:cSld name="TITLE">
    <p:bg>
      <p:bgPr>
        <a:blipFill>
          <a:blip r:embed="rId2">
            <a:alphaModFix/>
          </a:blip>
          <a:stretch>
            <a:fillRect/>
          </a:stretch>
        </a:blipFill>
      </p:bgPr>
    </p:bg>
    <p:spTree>
      <p:nvGrpSpPr>
        <p:cNvPr id="209" name="Shape 209"/>
        <p:cNvGrpSpPr/>
        <p:nvPr/>
      </p:nvGrpSpPr>
      <p:grpSpPr>
        <a:xfrm>
          <a:off x="0" y="0"/>
          <a:ext cx="0" cy="0"/>
          <a:chOff x="0" y="0"/>
          <a:chExt cx="0" cy="0"/>
        </a:xfrm>
      </p:grpSpPr>
      <p:sp>
        <p:nvSpPr>
          <p:cNvPr id="210" name="Google Shape;210;p40"/>
          <p:cNvSpPr txBox="1"/>
          <p:nvPr>
            <p:ph type="title"/>
          </p:nvPr>
        </p:nvSpPr>
        <p:spPr>
          <a:xfrm>
            <a:off x="338275" y="19169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1" name="Google Shape;211;p40"/>
          <p:cNvSpPr txBox="1"/>
          <p:nvPr>
            <p:ph idx="1" type="subTitle"/>
          </p:nvPr>
        </p:nvSpPr>
        <p:spPr>
          <a:xfrm>
            <a:off x="339712" y="2750625"/>
            <a:ext cx="4559100" cy="377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212" name="Google Shape;212;p40"/>
          <p:cNvPicPr preferRelativeResize="0"/>
          <p:nvPr/>
        </p:nvPicPr>
        <p:blipFill rotWithShape="1">
          <a:blip r:embed="rId3">
            <a:alphaModFix/>
          </a:blip>
          <a:srcRect b="0" l="0" r="0" t="0"/>
          <a:stretch/>
        </p:blipFill>
        <p:spPr>
          <a:xfrm>
            <a:off x="551438" y="509891"/>
            <a:ext cx="1356876" cy="339219"/>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3" name="Shape 213"/>
        <p:cNvGrpSpPr/>
        <p:nvPr/>
      </p:nvGrpSpPr>
      <p:grpSpPr>
        <a:xfrm>
          <a:off x="0" y="0"/>
          <a:ext cx="0" cy="0"/>
          <a:chOff x="0" y="0"/>
          <a:chExt cx="0" cy="0"/>
        </a:xfrm>
      </p:grpSpPr>
      <p:sp>
        <p:nvSpPr>
          <p:cNvPr id="214" name="Google Shape;214;p41"/>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15" name="Google Shape;215;p4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16" name="Google Shape;216;p4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17" name="Google Shape;217;p41"/>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with Message">
  <p:cSld name="TITLE_1">
    <p:bg>
      <p:bgPr>
        <a:blipFill>
          <a:blip r:embed="rId2">
            <a:alphaModFix/>
          </a:blip>
          <a:stretch>
            <a:fillRect/>
          </a:stretch>
        </a:blipFill>
      </p:bgPr>
    </p:bg>
    <p:spTree>
      <p:nvGrpSpPr>
        <p:cNvPr id="218" name="Shape 218"/>
        <p:cNvGrpSpPr/>
        <p:nvPr/>
      </p:nvGrpSpPr>
      <p:grpSpPr>
        <a:xfrm>
          <a:off x="0" y="0"/>
          <a:ext cx="0" cy="0"/>
          <a:chOff x="0" y="0"/>
          <a:chExt cx="0" cy="0"/>
        </a:xfrm>
      </p:grpSpPr>
      <p:sp>
        <p:nvSpPr>
          <p:cNvPr id="219" name="Google Shape;219;p42"/>
          <p:cNvSpPr txBox="1"/>
          <p:nvPr>
            <p:ph type="title"/>
          </p:nvPr>
        </p:nvSpPr>
        <p:spPr>
          <a:xfrm>
            <a:off x="338275" y="26027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lide with Message + Signature">
  <p:cSld name="TITLE_1_1">
    <p:bg>
      <p:bgPr>
        <a:blipFill>
          <a:blip r:embed="rId2">
            <a:alphaModFix/>
          </a:blip>
          <a:stretch>
            <a:fillRect/>
          </a:stretch>
        </a:blipFill>
      </p:bgPr>
    </p:bg>
    <p:spTree>
      <p:nvGrpSpPr>
        <p:cNvPr id="220" name="Shape 220"/>
        <p:cNvGrpSpPr/>
        <p:nvPr/>
      </p:nvGrpSpPr>
      <p:grpSpPr>
        <a:xfrm>
          <a:off x="0" y="0"/>
          <a:ext cx="0" cy="0"/>
          <a:chOff x="0" y="0"/>
          <a:chExt cx="0" cy="0"/>
        </a:xfrm>
      </p:grpSpPr>
      <p:sp>
        <p:nvSpPr>
          <p:cNvPr id="221" name="Google Shape;221;p43"/>
          <p:cNvSpPr txBox="1"/>
          <p:nvPr>
            <p:ph type="title"/>
          </p:nvPr>
        </p:nvSpPr>
        <p:spPr>
          <a:xfrm>
            <a:off x="338275" y="2602725"/>
            <a:ext cx="8649300" cy="82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2" name="Google Shape;222;p43"/>
          <p:cNvSpPr txBox="1"/>
          <p:nvPr>
            <p:ph idx="1" type="subTitle"/>
          </p:nvPr>
        </p:nvSpPr>
        <p:spPr>
          <a:xfrm>
            <a:off x="349777" y="3284025"/>
            <a:ext cx="4559100" cy="377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Static Logo">
  <p:cSld name="TITLE_1_1_1">
    <p:bg>
      <p:bgPr>
        <a:blipFill>
          <a:blip r:embed="rId2">
            <a:alphaModFix/>
          </a:blip>
          <a:stretch>
            <a:fillRect/>
          </a:stretch>
        </a:blipFill>
      </p:bgPr>
    </p:bg>
    <p:spTree>
      <p:nvGrpSpPr>
        <p:cNvPr id="223" name="Shape 223"/>
        <p:cNvGrpSpPr/>
        <p:nvPr/>
      </p:nvGrpSpPr>
      <p:grpSpPr>
        <a:xfrm>
          <a:off x="0" y="0"/>
          <a:ext cx="0" cy="0"/>
          <a:chOff x="0" y="0"/>
          <a:chExt cx="0" cy="0"/>
        </a:xfrm>
      </p:grpSpPr>
      <p:pic>
        <p:nvPicPr>
          <p:cNvPr id="224" name="Google Shape;224;p44"/>
          <p:cNvPicPr preferRelativeResize="0"/>
          <p:nvPr/>
        </p:nvPicPr>
        <p:blipFill rotWithShape="1">
          <a:blip r:embed="rId3">
            <a:alphaModFix/>
          </a:blip>
          <a:srcRect b="0" l="0" r="0" t="0"/>
          <a:stretch/>
        </p:blipFill>
        <p:spPr>
          <a:xfrm>
            <a:off x="3619500" y="2095500"/>
            <a:ext cx="1905000" cy="476250"/>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eft - Text Right">
  <p:cSld name="CUSTOM">
    <p:spTree>
      <p:nvGrpSpPr>
        <p:cNvPr id="225" name="Shape 225"/>
        <p:cNvGrpSpPr/>
        <p:nvPr/>
      </p:nvGrpSpPr>
      <p:grpSpPr>
        <a:xfrm>
          <a:off x="0" y="0"/>
          <a:ext cx="0" cy="0"/>
          <a:chOff x="0" y="0"/>
          <a:chExt cx="0" cy="0"/>
        </a:xfrm>
      </p:grpSpPr>
      <p:sp>
        <p:nvSpPr>
          <p:cNvPr id="226" name="Google Shape;226;p45"/>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27" name="Google Shape;227;p4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28" name="Google Shape;228;p45"/>
          <p:cNvSpPr txBox="1"/>
          <p:nvPr>
            <p:ph type="title"/>
          </p:nvPr>
        </p:nvSpPr>
        <p:spPr>
          <a:xfrm>
            <a:off x="3720884" y="229550"/>
            <a:ext cx="52836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29" name="Google Shape;229;p45"/>
          <p:cNvSpPr txBox="1"/>
          <p:nvPr>
            <p:ph idx="1" type="subTitle"/>
          </p:nvPr>
        </p:nvSpPr>
        <p:spPr>
          <a:xfrm>
            <a:off x="3730147" y="787525"/>
            <a:ext cx="4151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30" name="Google Shape;230;p45"/>
          <p:cNvSpPr txBox="1"/>
          <p:nvPr>
            <p:ph idx="2" type="body"/>
          </p:nvPr>
        </p:nvSpPr>
        <p:spPr>
          <a:xfrm>
            <a:off x="3739151" y="1303850"/>
            <a:ext cx="51615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31" name="Google Shape;231;p45"/>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pos="2269">
          <p15:clr>
            <a:srgbClr val="FA7B17"/>
          </p15:clr>
        </p15:guide>
      </p15:sldGuideLst>
    </p:ext>
  </p:extLs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Right - Text Left">
  <p:cSld name="CUSTOM_11">
    <p:spTree>
      <p:nvGrpSpPr>
        <p:cNvPr id="232" name="Shape 232"/>
        <p:cNvGrpSpPr/>
        <p:nvPr/>
      </p:nvGrpSpPr>
      <p:grpSpPr>
        <a:xfrm>
          <a:off x="0" y="0"/>
          <a:ext cx="0" cy="0"/>
          <a:chOff x="0" y="0"/>
          <a:chExt cx="0" cy="0"/>
        </a:xfrm>
      </p:grpSpPr>
      <p:sp>
        <p:nvSpPr>
          <p:cNvPr id="233" name="Google Shape;233;p46"/>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34" name="Google Shape;234;p4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35" name="Google Shape;235;p46"/>
          <p:cNvSpPr txBox="1"/>
          <p:nvPr>
            <p:ph type="title"/>
          </p:nvPr>
        </p:nvSpPr>
        <p:spPr>
          <a:xfrm>
            <a:off x="494625" y="229550"/>
            <a:ext cx="4900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36" name="Google Shape;236;p46"/>
          <p:cNvSpPr txBox="1"/>
          <p:nvPr>
            <p:ph idx="1" type="subTitle"/>
          </p:nvPr>
        </p:nvSpPr>
        <p:spPr>
          <a:xfrm>
            <a:off x="503875" y="787525"/>
            <a:ext cx="48912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37" name="Google Shape;237;p46"/>
          <p:cNvSpPr txBox="1"/>
          <p:nvPr>
            <p:ph idx="2" type="body"/>
          </p:nvPr>
        </p:nvSpPr>
        <p:spPr>
          <a:xfrm>
            <a:off x="512875" y="1456250"/>
            <a:ext cx="4831800" cy="3394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38" name="Google Shape;238;p46"/>
          <p:cNvPicPr preferRelativeResize="0"/>
          <p:nvPr/>
        </p:nvPicPr>
        <p:blipFill rotWithShape="1">
          <a:blip r:embed="rId2">
            <a:alphaModFix/>
          </a:blip>
          <a:srcRect b="0" l="0" r="0" t="0"/>
          <a:stretch/>
        </p:blipFill>
        <p:spPr>
          <a:xfrm>
            <a:off x="756" y="4949090"/>
            <a:ext cx="9143242" cy="201151"/>
          </a:xfrm>
          <a:prstGeom prst="rect">
            <a:avLst/>
          </a:prstGeom>
          <a:noFill/>
          <a:ln>
            <a:noFill/>
          </a:ln>
        </p:spPr>
      </p:pic>
    </p:spTree>
  </p:cSld>
  <p:clrMapOvr>
    <a:masterClrMapping/>
  </p:clrMapOvr>
  <p:extLst>
    <p:ext uri="{DCECCB84-F9BA-43D5-87BE-67443E8EF086}">
      <p15:sldGuideLst>
        <p15:guide id="1" pos="3491">
          <p15:clr>
            <a:srgbClr val="FA7B17"/>
          </p15:clr>
        </p15:guide>
      </p15:sldGuideLst>
    </p:ext>
  </p:extLst>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s">
  <p:cSld name="CUSTOM_1">
    <p:spTree>
      <p:nvGrpSpPr>
        <p:cNvPr id="239" name="Shape 239"/>
        <p:cNvGrpSpPr/>
        <p:nvPr/>
      </p:nvGrpSpPr>
      <p:grpSpPr>
        <a:xfrm>
          <a:off x="0" y="0"/>
          <a:ext cx="0" cy="0"/>
          <a:chOff x="0" y="0"/>
          <a:chExt cx="0" cy="0"/>
        </a:xfrm>
      </p:grpSpPr>
      <p:sp>
        <p:nvSpPr>
          <p:cNvPr id="240" name="Google Shape;240;p47"/>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41" name="Google Shape;241;p47"/>
          <p:cNvSpPr txBox="1"/>
          <p:nvPr>
            <p:ph idx="1" type="subTitle"/>
          </p:nvPr>
        </p:nvSpPr>
        <p:spPr>
          <a:xfrm>
            <a:off x="49180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42" name="Google Shape;242;p47"/>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43" name="Google Shape;243;p47"/>
          <p:cNvSpPr txBox="1"/>
          <p:nvPr>
            <p:ph idx="2" type="body"/>
          </p:nvPr>
        </p:nvSpPr>
        <p:spPr>
          <a:xfrm>
            <a:off x="49752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44" name="Google Shape;244;p47"/>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45" name="Google Shape;245;p4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46" name="Google Shape;246;p47"/>
          <p:cNvSpPr txBox="1"/>
          <p:nvPr>
            <p:ph idx="3" type="subTitle"/>
          </p:nvPr>
        </p:nvSpPr>
        <p:spPr>
          <a:xfrm>
            <a:off x="4861650" y="1128750"/>
            <a:ext cx="35532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47" name="Google Shape;247;p47"/>
          <p:cNvSpPr txBox="1"/>
          <p:nvPr>
            <p:ph idx="4" type="body"/>
          </p:nvPr>
        </p:nvSpPr>
        <p:spPr>
          <a:xfrm>
            <a:off x="4867375" y="1679525"/>
            <a:ext cx="3714000" cy="30411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48" name="Google Shape;248;p47"/>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58">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p:cSld name="CUSTOM_1_1">
    <p:spTree>
      <p:nvGrpSpPr>
        <p:cNvPr id="249" name="Shape 249"/>
        <p:cNvGrpSpPr/>
        <p:nvPr/>
      </p:nvGrpSpPr>
      <p:grpSpPr>
        <a:xfrm>
          <a:off x="0" y="0"/>
          <a:ext cx="0" cy="0"/>
          <a:chOff x="0" y="0"/>
          <a:chExt cx="0" cy="0"/>
        </a:xfrm>
      </p:grpSpPr>
      <p:sp>
        <p:nvSpPr>
          <p:cNvPr id="250" name="Google Shape;250;p48"/>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51" name="Google Shape;251;p48"/>
          <p:cNvSpPr txBox="1"/>
          <p:nvPr>
            <p:ph idx="1" type="subTitle"/>
          </p:nvPr>
        </p:nvSpPr>
        <p:spPr>
          <a:xfrm>
            <a:off x="4918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52" name="Google Shape;252;p4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53" name="Google Shape;253;p48"/>
          <p:cNvSpPr txBox="1"/>
          <p:nvPr>
            <p:ph idx="2" type="body"/>
          </p:nvPr>
        </p:nvSpPr>
        <p:spPr>
          <a:xfrm>
            <a:off x="4952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54" name="Google Shape;254;p4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55" name="Google Shape;255;p4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56" name="Google Shape;256;p48"/>
          <p:cNvSpPr txBox="1"/>
          <p:nvPr>
            <p:ph idx="3" type="subTitle"/>
          </p:nvPr>
        </p:nvSpPr>
        <p:spPr>
          <a:xfrm>
            <a:off x="6339775"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57" name="Google Shape;257;p48"/>
          <p:cNvSpPr txBox="1"/>
          <p:nvPr>
            <p:ph idx="4" type="body"/>
          </p:nvPr>
        </p:nvSpPr>
        <p:spPr>
          <a:xfrm>
            <a:off x="6343200"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58" name="Google Shape;258;p48"/>
          <p:cNvSpPr txBox="1"/>
          <p:nvPr>
            <p:ph idx="5" type="subTitle"/>
          </p:nvPr>
        </p:nvSpPr>
        <p:spPr>
          <a:xfrm>
            <a:off x="3417500" y="1128750"/>
            <a:ext cx="23967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59" name="Google Shape;259;p48"/>
          <p:cNvSpPr txBox="1"/>
          <p:nvPr>
            <p:ph idx="6" type="body"/>
          </p:nvPr>
        </p:nvSpPr>
        <p:spPr>
          <a:xfrm>
            <a:off x="3420925" y="1661725"/>
            <a:ext cx="2393700" cy="31014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60" name="Google Shape;260;p48"/>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53">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s with Images">
  <p:cSld name="CUSTOM_1_1_1">
    <p:spTree>
      <p:nvGrpSpPr>
        <p:cNvPr id="261" name="Shape 261"/>
        <p:cNvGrpSpPr/>
        <p:nvPr/>
      </p:nvGrpSpPr>
      <p:grpSpPr>
        <a:xfrm>
          <a:off x="0" y="0"/>
          <a:ext cx="0" cy="0"/>
          <a:chOff x="0" y="0"/>
          <a:chExt cx="0" cy="0"/>
        </a:xfrm>
      </p:grpSpPr>
      <p:sp>
        <p:nvSpPr>
          <p:cNvPr id="262" name="Google Shape;262;p49"/>
          <p:cNvSpPr txBox="1"/>
          <p:nvPr>
            <p:ph idx="1" type="subTitle"/>
          </p:nvPr>
        </p:nvSpPr>
        <p:spPr>
          <a:xfrm>
            <a:off x="122175" y="2491891"/>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pic>
        <p:nvPicPr>
          <p:cNvPr id="263" name="Google Shape;263;p4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64" name="Google Shape;264;p49"/>
          <p:cNvSpPr txBox="1"/>
          <p:nvPr>
            <p:ph idx="2" type="body"/>
          </p:nvPr>
        </p:nvSpPr>
        <p:spPr>
          <a:xfrm>
            <a:off x="124300" y="2834552"/>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65" name="Google Shape;265;p4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66" name="Google Shape;266;p4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267" name="Google Shape;267;p49"/>
          <p:cNvSpPr txBox="1"/>
          <p:nvPr>
            <p:ph idx="3" type="subTitle"/>
          </p:nvPr>
        </p:nvSpPr>
        <p:spPr>
          <a:xfrm>
            <a:off x="92100" y="2112316"/>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68" name="Google Shape;268;p49"/>
          <p:cNvSpPr txBox="1"/>
          <p:nvPr>
            <p:ph idx="4" type="subTitle"/>
          </p:nvPr>
        </p:nvSpPr>
        <p:spPr>
          <a:xfrm>
            <a:off x="3169538" y="2491928"/>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69" name="Google Shape;269;p49"/>
          <p:cNvSpPr txBox="1"/>
          <p:nvPr>
            <p:ph idx="5" type="body"/>
          </p:nvPr>
        </p:nvSpPr>
        <p:spPr>
          <a:xfrm>
            <a:off x="3171667" y="2834578"/>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70" name="Google Shape;270;p49"/>
          <p:cNvSpPr txBox="1"/>
          <p:nvPr>
            <p:ph idx="6" type="subTitle"/>
          </p:nvPr>
        </p:nvSpPr>
        <p:spPr>
          <a:xfrm>
            <a:off x="3139463" y="2112353"/>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sp>
        <p:nvSpPr>
          <p:cNvPr id="271" name="Google Shape;271;p49"/>
          <p:cNvSpPr txBox="1"/>
          <p:nvPr>
            <p:ph idx="7" type="subTitle"/>
          </p:nvPr>
        </p:nvSpPr>
        <p:spPr>
          <a:xfrm>
            <a:off x="6246988" y="2471797"/>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1600">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p:txBody>
      </p:sp>
      <p:sp>
        <p:nvSpPr>
          <p:cNvPr id="272" name="Google Shape;272;p49"/>
          <p:cNvSpPr txBox="1"/>
          <p:nvPr>
            <p:ph idx="8" type="body"/>
          </p:nvPr>
        </p:nvSpPr>
        <p:spPr>
          <a:xfrm>
            <a:off x="6249121" y="2820575"/>
            <a:ext cx="2802900" cy="19827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sp>
        <p:nvSpPr>
          <p:cNvPr id="273" name="Google Shape;273;p49"/>
          <p:cNvSpPr txBox="1"/>
          <p:nvPr>
            <p:ph idx="9" type="subTitle"/>
          </p:nvPr>
        </p:nvSpPr>
        <p:spPr>
          <a:xfrm>
            <a:off x="6216913" y="2092222"/>
            <a:ext cx="2835000" cy="4428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400">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274" name="Google Shape;274;p49"/>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Body">
  <p:cSld name="CUSTOM_2">
    <p:spTree>
      <p:nvGrpSpPr>
        <p:cNvPr id="275" name="Shape 275"/>
        <p:cNvGrpSpPr/>
        <p:nvPr/>
      </p:nvGrpSpPr>
      <p:grpSpPr>
        <a:xfrm>
          <a:off x="0" y="0"/>
          <a:ext cx="0" cy="0"/>
          <a:chOff x="0" y="0"/>
          <a:chExt cx="0" cy="0"/>
        </a:xfrm>
      </p:grpSpPr>
      <p:sp>
        <p:nvSpPr>
          <p:cNvPr id="276" name="Google Shape;276;p50"/>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77" name="Google Shape;277;p50"/>
          <p:cNvSpPr txBox="1"/>
          <p:nvPr>
            <p:ph idx="1" type="subTitle"/>
          </p:nvPr>
        </p:nvSpPr>
        <p:spPr>
          <a:xfrm>
            <a:off x="503872" y="787525"/>
            <a:ext cx="38847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sp>
        <p:nvSpPr>
          <p:cNvPr id="278" name="Google Shape;278;p50"/>
          <p:cNvSpPr txBox="1"/>
          <p:nvPr>
            <p:ph idx="2" type="body"/>
          </p:nvPr>
        </p:nvSpPr>
        <p:spPr>
          <a:xfrm>
            <a:off x="512875" y="1380050"/>
            <a:ext cx="8093100" cy="3294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79" name="Google Shape;279;p5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80" name="Google Shape;280;p5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81" name="Google Shape;281;p5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82" name="Google Shape;282;p50"/>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 Caption">
  <p:cSld name="CUSTOM_2_1">
    <p:spTree>
      <p:nvGrpSpPr>
        <p:cNvPr id="283" name="Shape 283"/>
        <p:cNvGrpSpPr/>
        <p:nvPr/>
      </p:nvGrpSpPr>
      <p:grpSpPr>
        <a:xfrm>
          <a:off x="0" y="0"/>
          <a:ext cx="0" cy="0"/>
          <a:chOff x="0" y="0"/>
          <a:chExt cx="0" cy="0"/>
        </a:xfrm>
      </p:grpSpPr>
      <p:sp>
        <p:nvSpPr>
          <p:cNvPr id="284" name="Google Shape;284;p51"/>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85" name="Google Shape;285;p51"/>
          <p:cNvSpPr txBox="1"/>
          <p:nvPr>
            <p:ph idx="1" type="subTitle"/>
          </p:nvPr>
        </p:nvSpPr>
        <p:spPr>
          <a:xfrm>
            <a:off x="503876" y="4245750"/>
            <a:ext cx="53844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b="1" sz="2000">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p:txBody>
      </p:sp>
      <p:sp>
        <p:nvSpPr>
          <p:cNvPr id="286" name="Google Shape;286;p51"/>
          <p:cNvSpPr txBox="1"/>
          <p:nvPr>
            <p:ph idx="2" type="body"/>
          </p:nvPr>
        </p:nvSpPr>
        <p:spPr>
          <a:xfrm>
            <a:off x="512875" y="902725"/>
            <a:ext cx="8002500" cy="29928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87" name="Google Shape;287;p5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88" name="Google Shape;288;p5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89" name="Google Shape;289;p5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90" name="Google Shape;290;p51"/>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ox">
  <p:cSld name="CUSTOM_2_1_2">
    <p:spTree>
      <p:nvGrpSpPr>
        <p:cNvPr id="291" name="Shape 291"/>
        <p:cNvGrpSpPr/>
        <p:nvPr/>
      </p:nvGrpSpPr>
      <p:grpSpPr>
        <a:xfrm>
          <a:off x="0" y="0"/>
          <a:ext cx="0" cy="0"/>
          <a:chOff x="0" y="0"/>
          <a:chExt cx="0" cy="0"/>
        </a:xfrm>
      </p:grpSpPr>
      <p:sp>
        <p:nvSpPr>
          <p:cNvPr id="292" name="Google Shape;292;p52"/>
          <p:cNvSpPr txBox="1"/>
          <p:nvPr>
            <p:ph idx="1" type="body"/>
          </p:nvPr>
        </p:nvSpPr>
        <p:spPr>
          <a:xfrm>
            <a:off x="512875" y="293121"/>
            <a:ext cx="8002500" cy="44175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293" name="Google Shape;293;p52"/>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294" name="Google Shape;294;p5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295" name="Google Shape;295;p5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296" name="Google Shape;296;p52"/>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p:cSld name="CUSTOM_2_1_1">
    <p:spTree>
      <p:nvGrpSpPr>
        <p:cNvPr id="297" name="Shape 297"/>
        <p:cNvGrpSpPr/>
        <p:nvPr/>
      </p:nvGrpSpPr>
      <p:grpSpPr>
        <a:xfrm>
          <a:off x="0" y="0"/>
          <a:ext cx="0" cy="0"/>
          <a:chOff x="0" y="0"/>
          <a:chExt cx="0" cy="0"/>
        </a:xfrm>
      </p:grpSpPr>
      <p:sp>
        <p:nvSpPr>
          <p:cNvPr id="298" name="Google Shape;298;p53"/>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299" name="Google Shape;299;p53"/>
          <p:cNvSpPr txBox="1"/>
          <p:nvPr>
            <p:ph idx="1" type="body"/>
          </p:nvPr>
        </p:nvSpPr>
        <p:spPr>
          <a:xfrm>
            <a:off x="512875" y="1055125"/>
            <a:ext cx="8002500" cy="36033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300" name="Google Shape;300;p53"/>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01" name="Google Shape;301;p53"/>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02" name="Google Shape;302;p5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303" name="Google Shape;303;p53"/>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Top - Text Bottom">
  <p:cSld name="CUSTOM_2_1_1_1">
    <p:spTree>
      <p:nvGrpSpPr>
        <p:cNvPr id="304" name="Shape 304"/>
        <p:cNvGrpSpPr/>
        <p:nvPr/>
      </p:nvGrpSpPr>
      <p:grpSpPr>
        <a:xfrm>
          <a:off x="0" y="0"/>
          <a:ext cx="0" cy="0"/>
          <a:chOff x="0" y="0"/>
          <a:chExt cx="0" cy="0"/>
        </a:xfrm>
      </p:grpSpPr>
      <p:sp>
        <p:nvSpPr>
          <p:cNvPr id="305" name="Google Shape;305;p54"/>
          <p:cNvSpPr txBox="1"/>
          <p:nvPr>
            <p:ph type="title"/>
          </p:nvPr>
        </p:nvSpPr>
        <p:spPr>
          <a:xfrm>
            <a:off x="494617" y="2295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sp>
        <p:nvSpPr>
          <p:cNvPr id="306" name="Google Shape;306;p54"/>
          <p:cNvSpPr txBox="1"/>
          <p:nvPr>
            <p:ph idx="1" type="body"/>
          </p:nvPr>
        </p:nvSpPr>
        <p:spPr>
          <a:xfrm>
            <a:off x="512875" y="2890075"/>
            <a:ext cx="8002500" cy="1836600"/>
          </a:xfrm>
          <a:prstGeom prst="rect">
            <a:avLst/>
          </a:prstGeom>
          <a:noFill/>
          <a:ln>
            <a:noFill/>
          </a:ln>
        </p:spPr>
        <p:txBody>
          <a:bodyPr anchorCtr="0" anchor="t" bIns="91425" lIns="91425" spcFirstLastPara="1" rIns="91425" wrap="square" tIns="91425">
            <a:noAutofit/>
          </a:bodyPr>
          <a:lstStyle>
            <a:lvl1pPr indent="-317500" lvl="0" marL="457200" algn="l">
              <a:lnSpc>
                <a:spcPct val="150000"/>
              </a:lnSpc>
              <a:spcBef>
                <a:spcPts val="0"/>
              </a:spcBef>
              <a:spcAft>
                <a:spcPts val="0"/>
              </a:spcAft>
              <a:buSzPts val="1400"/>
              <a:buChar char="●"/>
              <a:defRPr sz="1400"/>
            </a:lvl1pPr>
            <a:lvl2pPr indent="-317500" lvl="1" marL="914400" algn="l">
              <a:lnSpc>
                <a:spcPct val="150000"/>
              </a:lnSpc>
              <a:spcBef>
                <a:spcPts val="1600"/>
              </a:spcBef>
              <a:spcAft>
                <a:spcPts val="0"/>
              </a:spcAft>
              <a:buSzPts val="1400"/>
              <a:buChar char="○"/>
              <a:defRPr/>
            </a:lvl2pPr>
            <a:lvl3pPr indent="-317500" lvl="2" marL="1371600" algn="l">
              <a:lnSpc>
                <a:spcPct val="150000"/>
              </a:lnSpc>
              <a:spcBef>
                <a:spcPts val="1600"/>
              </a:spcBef>
              <a:spcAft>
                <a:spcPts val="0"/>
              </a:spcAft>
              <a:buSzPts val="1400"/>
              <a:buChar char="■"/>
              <a:defRPr/>
            </a:lvl3pPr>
            <a:lvl4pPr indent="-317500" lvl="3" marL="1828800" algn="l">
              <a:lnSpc>
                <a:spcPct val="150000"/>
              </a:lnSpc>
              <a:spcBef>
                <a:spcPts val="1600"/>
              </a:spcBef>
              <a:spcAft>
                <a:spcPts val="0"/>
              </a:spcAft>
              <a:buSzPts val="1400"/>
              <a:buChar char="●"/>
              <a:defRPr/>
            </a:lvl4pPr>
            <a:lvl5pPr indent="-317500" lvl="4" marL="2286000" algn="l">
              <a:lnSpc>
                <a:spcPct val="150000"/>
              </a:lnSpc>
              <a:spcBef>
                <a:spcPts val="1600"/>
              </a:spcBef>
              <a:spcAft>
                <a:spcPts val="0"/>
              </a:spcAft>
              <a:buSzPts val="1400"/>
              <a:buChar char="○"/>
              <a:defRPr/>
            </a:lvl5pPr>
            <a:lvl6pPr indent="-317500" lvl="5" marL="2743200" algn="l">
              <a:lnSpc>
                <a:spcPct val="150000"/>
              </a:lnSpc>
              <a:spcBef>
                <a:spcPts val="1600"/>
              </a:spcBef>
              <a:spcAft>
                <a:spcPts val="0"/>
              </a:spcAft>
              <a:buSzPts val="1400"/>
              <a:buChar char="■"/>
              <a:defRPr/>
            </a:lvl6pPr>
            <a:lvl7pPr indent="-317500" lvl="6" marL="3200400" algn="l">
              <a:lnSpc>
                <a:spcPct val="150000"/>
              </a:lnSpc>
              <a:spcBef>
                <a:spcPts val="1600"/>
              </a:spcBef>
              <a:spcAft>
                <a:spcPts val="0"/>
              </a:spcAft>
              <a:buSzPts val="1400"/>
              <a:buChar char="●"/>
              <a:defRPr/>
            </a:lvl7pPr>
            <a:lvl8pPr indent="-317500" lvl="7" marL="3657600" algn="l">
              <a:lnSpc>
                <a:spcPct val="150000"/>
              </a:lnSpc>
              <a:spcBef>
                <a:spcPts val="1600"/>
              </a:spcBef>
              <a:spcAft>
                <a:spcPts val="0"/>
              </a:spcAft>
              <a:buSzPts val="1400"/>
              <a:buChar char="○"/>
              <a:defRPr/>
            </a:lvl8pPr>
            <a:lvl9pPr indent="-317500" lvl="8" marL="4114800" algn="l">
              <a:lnSpc>
                <a:spcPct val="150000"/>
              </a:lnSpc>
              <a:spcBef>
                <a:spcPts val="1600"/>
              </a:spcBef>
              <a:spcAft>
                <a:spcPts val="1600"/>
              </a:spcAft>
              <a:buSzPts val="1400"/>
              <a:buChar char="■"/>
              <a:defRPr/>
            </a:lvl9pPr>
          </a:lstStyle>
          <a:p/>
        </p:txBody>
      </p:sp>
      <p:pic>
        <p:nvPicPr>
          <p:cNvPr id="307" name="Google Shape;307;p54"/>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08" name="Google Shape;308;p54"/>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09" name="Google Shape;309;p5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310" name="Google Shape;310;p54"/>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728">
          <p15:clr>
            <a:srgbClr val="FA7B17"/>
          </p15:clr>
        </p15:guide>
        <p15:guide id="2" orient="horz" pos="576">
          <p15:clr>
            <a:srgbClr val="FA7B17"/>
          </p15:clr>
        </p15:guide>
      </p15:sldGuideLst>
    </p:ext>
  </p:extLst>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ext 1" type="secHead">
  <p:cSld name="SECTION_HEADER">
    <p:spTree>
      <p:nvGrpSpPr>
        <p:cNvPr id="311" name="Shape 311"/>
        <p:cNvGrpSpPr/>
        <p:nvPr/>
      </p:nvGrpSpPr>
      <p:grpSpPr>
        <a:xfrm>
          <a:off x="0" y="0"/>
          <a:ext cx="0" cy="0"/>
          <a:chOff x="0" y="0"/>
          <a:chExt cx="0" cy="0"/>
        </a:xfrm>
      </p:grpSpPr>
      <p:sp>
        <p:nvSpPr>
          <p:cNvPr id="312" name="Google Shape;312;p5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13" name="Google Shape;313;p5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0A1852"/>
                </a:solidFill>
                <a:latin typeface="Lato"/>
                <a:ea typeface="Lato"/>
                <a:cs typeface="Lato"/>
                <a:sym typeface="Lato"/>
              </a:rPr>
              <a:t>// </a:t>
            </a:r>
            <a:fld id="{00000000-1234-1234-1234-123412341234}" type="slidenum">
              <a:rPr b="1" i="0" lang="en" sz="900" u="none" cap="none" strike="noStrike">
                <a:solidFill>
                  <a:srgbClr val="0A1852"/>
                </a:solidFill>
                <a:latin typeface="Lato"/>
                <a:ea typeface="Lato"/>
                <a:cs typeface="Lato"/>
                <a:sym typeface="Lato"/>
              </a:rPr>
              <a:t>‹#›</a:t>
            </a:fld>
            <a:endParaRPr b="1" i="0" sz="900" u="none" cap="none" strike="noStrike">
              <a:solidFill>
                <a:srgbClr val="0A1852"/>
              </a:solidFill>
              <a:latin typeface="Lato"/>
              <a:ea typeface="Lato"/>
              <a:cs typeface="Lato"/>
              <a:sym typeface="Lato"/>
            </a:endParaRPr>
          </a:p>
        </p:txBody>
      </p:sp>
      <p:pic>
        <p:nvPicPr>
          <p:cNvPr id="314" name="Google Shape;314;p55"/>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ext 2">
  <p:cSld name="SECTION_HEADER_1">
    <p:spTree>
      <p:nvGrpSpPr>
        <p:cNvPr id="315" name="Shape 315"/>
        <p:cNvGrpSpPr/>
        <p:nvPr/>
      </p:nvGrpSpPr>
      <p:grpSpPr>
        <a:xfrm>
          <a:off x="0" y="0"/>
          <a:ext cx="0" cy="0"/>
          <a:chOff x="0" y="0"/>
          <a:chExt cx="0" cy="0"/>
        </a:xfrm>
      </p:grpSpPr>
      <p:sp>
        <p:nvSpPr>
          <p:cNvPr id="316" name="Google Shape;316;p5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17" name="Google Shape;317;p5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318" name="Google Shape;318;p56"/>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 Frames 4">
  <p:cSld name="CUSTOM_12">
    <p:spTree>
      <p:nvGrpSpPr>
        <p:cNvPr id="319" name="Shape 319"/>
        <p:cNvGrpSpPr/>
        <p:nvPr/>
      </p:nvGrpSpPr>
      <p:grpSpPr>
        <a:xfrm>
          <a:off x="0" y="0"/>
          <a:ext cx="0" cy="0"/>
          <a:chOff x="0" y="0"/>
          <a:chExt cx="0" cy="0"/>
        </a:xfrm>
      </p:grpSpPr>
      <p:pic>
        <p:nvPicPr>
          <p:cNvPr id="320" name="Google Shape;320;p57"/>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2 Images Grey">
  <p:cSld name="TITLE_ONLY_1">
    <p:spTree>
      <p:nvGrpSpPr>
        <p:cNvPr id="321" name="Shape 321"/>
        <p:cNvGrpSpPr/>
        <p:nvPr/>
      </p:nvGrpSpPr>
      <p:grpSpPr>
        <a:xfrm>
          <a:off x="0" y="0"/>
          <a:ext cx="0" cy="0"/>
          <a:chOff x="0" y="0"/>
          <a:chExt cx="0" cy="0"/>
        </a:xfrm>
      </p:grpSpPr>
      <p:sp>
        <p:nvSpPr>
          <p:cNvPr id="322" name="Google Shape;322;p58"/>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58"/>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324" name="Google Shape;324;p58"/>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25" name="Google Shape;325;p58"/>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26" name="Google Shape;326;p5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327" name="Google Shape;327;p58"/>
          <p:cNvSpPr txBox="1"/>
          <p:nvPr>
            <p:ph idx="1" type="subTitle"/>
          </p:nvPr>
        </p:nvSpPr>
        <p:spPr>
          <a:xfrm>
            <a:off x="503874" y="939925"/>
            <a:ext cx="3603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p:txBody>
      </p:sp>
      <p:pic>
        <p:nvPicPr>
          <p:cNvPr id="328" name="Google Shape;328;p58"/>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pos="2881">
          <p15:clr>
            <a:srgbClr val="FA7B17"/>
          </p15:clr>
        </p15:guide>
        <p15:guide id="2" orient="horz" pos="1063">
          <p15:clr>
            <a:srgbClr val="FA7B17"/>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3 Images Grey">
  <p:cSld name="TITLE_ONLY_1_1">
    <p:spTree>
      <p:nvGrpSpPr>
        <p:cNvPr id="329" name="Shape 329"/>
        <p:cNvGrpSpPr/>
        <p:nvPr/>
      </p:nvGrpSpPr>
      <p:grpSpPr>
        <a:xfrm>
          <a:off x="0" y="0"/>
          <a:ext cx="0" cy="0"/>
          <a:chOff x="0" y="0"/>
          <a:chExt cx="0" cy="0"/>
        </a:xfrm>
      </p:grpSpPr>
      <p:sp>
        <p:nvSpPr>
          <p:cNvPr id="330" name="Google Shape;330;p59"/>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59"/>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332" name="Google Shape;332;p59"/>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33" name="Google Shape;333;p59"/>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34" name="Google Shape;334;p59"/>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335" name="Google Shape;335;p59"/>
          <p:cNvSpPr txBox="1"/>
          <p:nvPr>
            <p:ph idx="1" type="subTitle"/>
          </p:nvPr>
        </p:nvSpPr>
        <p:spPr>
          <a:xfrm>
            <a:off x="503873" y="939925"/>
            <a:ext cx="37650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336" name="Google Shape;336;p59"/>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Grey">
  <p:cSld name="TITLE_ONLY_1_1_1">
    <p:spTree>
      <p:nvGrpSpPr>
        <p:cNvPr id="337" name="Shape 337"/>
        <p:cNvGrpSpPr/>
        <p:nvPr/>
      </p:nvGrpSpPr>
      <p:grpSpPr>
        <a:xfrm>
          <a:off x="0" y="0"/>
          <a:ext cx="0" cy="0"/>
          <a:chOff x="0" y="0"/>
          <a:chExt cx="0" cy="0"/>
        </a:xfrm>
      </p:grpSpPr>
      <p:sp>
        <p:nvSpPr>
          <p:cNvPr id="338" name="Google Shape;338;p60"/>
          <p:cNvSpPr/>
          <p:nvPr/>
        </p:nvSpPr>
        <p:spPr>
          <a:xfrm>
            <a:off x="2100" y="-125"/>
            <a:ext cx="9144000" cy="168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60"/>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p:txBody>
      </p:sp>
      <p:pic>
        <p:nvPicPr>
          <p:cNvPr id="340" name="Google Shape;340;p60"/>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41" name="Google Shape;341;p60"/>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42" name="Google Shape;342;p60"/>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343" name="Google Shape;343;p60"/>
          <p:cNvSpPr txBox="1"/>
          <p:nvPr>
            <p:ph idx="1" type="subTitle"/>
          </p:nvPr>
        </p:nvSpPr>
        <p:spPr>
          <a:xfrm>
            <a:off x="503874" y="939925"/>
            <a:ext cx="34821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p:txBody>
      </p:sp>
      <p:pic>
        <p:nvPicPr>
          <p:cNvPr id="344" name="Google Shape;344;p60"/>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63">
          <p15:clr>
            <a:srgbClr val="FA7B17"/>
          </p15:clr>
        </p15:guide>
      </p15:sldGuideLst>
    </p:ext>
  </p:extLst>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 Title + 1 Image India Ink">
  <p:cSld name="TITLE_ONLY_1_1_1_1">
    <p:spTree>
      <p:nvGrpSpPr>
        <p:cNvPr id="345" name="Shape 345"/>
        <p:cNvGrpSpPr/>
        <p:nvPr/>
      </p:nvGrpSpPr>
      <p:grpSpPr>
        <a:xfrm>
          <a:off x="0" y="0"/>
          <a:ext cx="0" cy="0"/>
          <a:chOff x="0" y="0"/>
          <a:chExt cx="0" cy="0"/>
        </a:xfrm>
      </p:grpSpPr>
      <p:pic>
        <p:nvPicPr>
          <p:cNvPr id="346" name="Google Shape;346;p61"/>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47" name="Google Shape;347;p61"/>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48" name="Google Shape;348;p61"/>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sp>
        <p:nvSpPr>
          <p:cNvPr id="349" name="Google Shape;349;p61"/>
          <p:cNvSpPr/>
          <p:nvPr/>
        </p:nvSpPr>
        <p:spPr>
          <a:xfrm>
            <a:off x="2100" y="-125"/>
            <a:ext cx="9144000" cy="1686900"/>
          </a:xfrm>
          <a:prstGeom prst="rect">
            <a:avLst/>
          </a:prstGeom>
          <a:solidFill>
            <a:srgbClr val="1F1F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61"/>
          <p:cNvSpPr txBox="1"/>
          <p:nvPr>
            <p:ph type="title"/>
          </p:nvPr>
        </p:nvSpPr>
        <p:spPr>
          <a:xfrm>
            <a:off x="494617" y="381950"/>
            <a:ext cx="56475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000">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p:txBody>
      </p:sp>
      <p:sp>
        <p:nvSpPr>
          <p:cNvPr id="351" name="Google Shape;351;p61"/>
          <p:cNvSpPr txBox="1"/>
          <p:nvPr>
            <p:ph idx="1" type="subTitle"/>
          </p:nvPr>
        </p:nvSpPr>
        <p:spPr>
          <a:xfrm>
            <a:off x="503874" y="939925"/>
            <a:ext cx="3582900" cy="350700"/>
          </a:xfrm>
          <a:prstGeom prst="rect">
            <a:avLst/>
          </a:prstGeom>
          <a:noFill/>
          <a:ln>
            <a:noFill/>
          </a:ln>
        </p:spPr>
        <p:txBody>
          <a:bodyPr anchorCtr="0" anchor="t" bIns="91425" lIns="91425" spcFirstLastPara="1" rIns="91425" wrap="square" tIns="91425">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p:txBody>
      </p:sp>
      <p:pic>
        <p:nvPicPr>
          <p:cNvPr id="352" name="Google Shape;352;p61"/>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extLst>
    <p:ext uri="{DCECCB84-F9BA-43D5-87BE-67443E8EF086}">
      <p15:sldGuideLst>
        <p15:guide id="1" orient="horz" pos="1063">
          <p15:clr>
            <a:srgbClr val="FA7B17"/>
          </p15:clr>
        </p15:guide>
      </p15:sldGuideLst>
    </p:ext>
  </p:extLst>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53" name="Shape 353"/>
        <p:cNvGrpSpPr/>
        <p:nvPr/>
      </p:nvGrpSpPr>
      <p:grpSpPr>
        <a:xfrm>
          <a:off x="0" y="0"/>
          <a:ext cx="0" cy="0"/>
          <a:chOff x="0" y="0"/>
          <a:chExt cx="0" cy="0"/>
        </a:xfrm>
      </p:grpSpPr>
      <p:sp>
        <p:nvSpPr>
          <p:cNvPr id="354" name="Google Shape;354;p6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1F1F50"/>
              </a:buClr>
              <a:buSzPts val="1800"/>
              <a:buNone/>
              <a:defRPr b="1">
                <a:solidFill>
                  <a:srgbClr val="1F1F50"/>
                </a:solidFill>
              </a:defRPr>
            </a:lvl1pPr>
          </a:lstStyle>
          <a:p/>
        </p:txBody>
      </p:sp>
      <p:pic>
        <p:nvPicPr>
          <p:cNvPr id="355" name="Google Shape;355;p62"/>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56" name="Google Shape;356;p62"/>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57" name="Google Shape;357;p62"/>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358" name="Google Shape;358;p62"/>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Footer">
  <p:cSld name="CAPTION_ONLY_1">
    <p:spTree>
      <p:nvGrpSpPr>
        <p:cNvPr id="359" name="Shape 359"/>
        <p:cNvGrpSpPr/>
        <p:nvPr/>
      </p:nvGrpSpPr>
      <p:grpSpPr>
        <a:xfrm>
          <a:off x="0" y="0"/>
          <a:ext cx="0" cy="0"/>
          <a:chOff x="0" y="0"/>
          <a:chExt cx="0" cy="0"/>
        </a:xfrm>
      </p:grpSpPr>
      <p:pic>
        <p:nvPicPr>
          <p:cNvPr id="360" name="Google Shape;360;p63"/>
          <p:cNvPicPr preferRelativeResize="0"/>
          <p:nvPr/>
        </p:nvPicPr>
        <p:blipFill rotWithShape="1">
          <a:blip r:embed="rId2">
            <a:alphaModFix/>
          </a:blip>
          <a:srcRect b="0" l="0" r="0" t="0"/>
          <a:stretch/>
        </p:blipFill>
        <p:spPr>
          <a:xfrm>
            <a:off x="53125" y="4989200"/>
            <a:ext cx="946500" cy="109775"/>
          </a:xfrm>
          <a:prstGeom prst="rect">
            <a:avLst/>
          </a:prstGeom>
          <a:noFill/>
          <a:ln>
            <a:noFill/>
          </a:ln>
        </p:spPr>
      </p:pic>
      <p:sp>
        <p:nvSpPr>
          <p:cNvPr id="361" name="Google Shape;361;p63"/>
          <p:cNvSpPr txBox="1"/>
          <p:nvPr/>
        </p:nvSpPr>
        <p:spPr>
          <a:xfrm>
            <a:off x="4338600" y="4900075"/>
            <a:ext cx="466800" cy="19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//01</a:t>
            </a:r>
            <a:endParaRPr b="0" i="0" sz="1400" u="none" cap="none" strike="noStrike">
              <a:solidFill>
                <a:srgbClr val="FFFFFF"/>
              </a:solidFill>
              <a:latin typeface="Arial"/>
              <a:ea typeface="Arial"/>
              <a:cs typeface="Arial"/>
              <a:sym typeface="Arial"/>
            </a:endParaRPr>
          </a:p>
        </p:txBody>
      </p:sp>
      <p:sp>
        <p:nvSpPr>
          <p:cNvPr id="362" name="Google Shape;362;p63"/>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rgbClr val="FFFFFF"/>
                </a:solidFill>
                <a:latin typeface="Lato"/>
                <a:ea typeface="Lato"/>
                <a:cs typeface="Lato"/>
                <a:sym typeface="Lato"/>
              </a:rPr>
              <a:t>// </a:t>
            </a:r>
            <a:fld id="{00000000-1234-1234-1234-123412341234}" type="slidenum">
              <a:rPr b="0" i="0" lang="en" sz="900" u="none" cap="none" strike="noStrike">
                <a:solidFill>
                  <a:srgbClr val="FFFFFF"/>
                </a:solidFill>
                <a:latin typeface="Lato"/>
                <a:ea typeface="Lato"/>
                <a:cs typeface="Lato"/>
                <a:sym typeface="Lato"/>
              </a:rPr>
              <a:t>‹#›</a:t>
            </a:fld>
            <a:endParaRPr b="0" i="0" sz="900" u="none" cap="none" strike="noStrike">
              <a:solidFill>
                <a:srgbClr val="FFFFFF"/>
              </a:solidFill>
              <a:latin typeface="Lato"/>
              <a:ea typeface="Lato"/>
              <a:cs typeface="Lato"/>
              <a:sym typeface="Lato"/>
            </a:endParaRPr>
          </a:p>
        </p:txBody>
      </p:sp>
      <p:pic>
        <p:nvPicPr>
          <p:cNvPr id="363" name="Google Shape;363;p63"/>
          <p:cNvPicPr preferRelativeResize="0"/>
          <p:nvPr/>
        </p:nvPicPr>
        <p:blipFill rotWithShape="1">
          <a:blip r:embed="rId3">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ndia Ink" type="blank">
  <p:cSld name="BLANK">
    <p:spTree>
      <p:nvGrpSpPr>
        <p:cNvPr id="364" name="Shape 364"/>
        <p:cNvGrpSpPr/>
        <p:nvPr/>
      </p:nvGrpSpPr>
      <p:grpSpPr>
        <a:xfrm>
          <a:off x="0" y="0"/>
          <a:ext cx="0" cy="0"/>
          <a:chOff x="0" y="0"/>
          <a:chExt cx="0" cy="0"/>
        </a:xfrm>
      </p:grpSpPr>
      <p:sp>
        <p:nvSpPr>
          <p:cNvPr id="365" name="Google Shape;365;p64"/>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366" name="Google Shape;366;p64"/>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Jodhpur">
  <p:cSld name="CUSTOM_8">
    <p:spTree>
      <p:nvGrpSpPr>
        <p:cNvPr id="367" name="Shape 367"/>
        <p:cNvGrpSpPr/>
        <p:nvPr/>
      </p:nvGrpSpPr>
      <p:grpSpPr>
        <a:xfrm>
          <a:off x="0" y="0"/>
          <a:ext cx="0" cy="0"/>
          <a:chOff x="0" y="0"/>
          <a:chExt cx="0" cy="0"/>
        </a:xfrm>
      </p:grpSpPr>
      <p:sp>
        <p:nvSpPr>
          <p:cNvPr id="368" name="Google Shape;368;p65"/>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369" name="Google Shape;369;p65"/>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Basant">
  <p:cSld name="CUSTOM_9">
    <p:spTree>
      <p:nvGrpSpPr>
        <p:cNvPr id="370" name="Shape 370"/>
        <p:cNvGrpSpPr/>
        <p:nvPr/>
      </p:nvGrpSpPr>
      <p:grpSpPr>
        <a:xfrm>
          <a:off x="0" y="0"/>
          <a:ext cx="0" cy="0"/>
          <a:chOff x="0" y="0"/>
          <a:chExt cx="0" cy="0"/>
        </a:xfrm>
      </p:grpSpPr>
      <p:sp>
        <p:nvSpPr>
          <p:cNvPr id="371" name="Google Shape;371;p66"/>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141414"/>
                </a:solidFill>
                <a:latin typeface="Lato"/>
                <a:ea typeface="Lato"/>
                <a:cs typeface="Lato"/>
                <a:sym typeface="Lato"/>
              </a:rPr>
              <a:t>// </a:t>
            </a:r>
            <a:fld id="{00000000-1234-1234-1234-123412341234}" type="slidenum">
              <a:rPr b="1" i="0" lang="en" sz="900" u="none" cap="none" strike="noStrike">
                <a:solidFill>
                  <a:srgbClr val="141414"/>
                </a:solidFill>
                <a:latin typeface="Lato"/>
                <a:ea typeface="Lato"/>
                <a:cs typeface="Lato"/>
                <a:sym typeface="Lato"/>
              </a:rPr>
              <a:t>‹#›</a:t>
            </a:fld>
            <a:endParaRPr b="1" i="0" sz="900" u="none" cap="none" strike="noStrike">
              <a:solidFill>
                <a:srgbClr val="141414"/>
              </a:solidFill>
              <a:latin typeface="Lato"/>
              <a:ea typeface="Lato"/>
              <a:cs typeface="Lato"/>
              <a:sym typeface="Lato"/>
            </a:endParaRPr>
          </a:p>
        </p:txBody>
      </p:sp>
      <p:pic>
        <p:nvPicPr>
          <p:cNvPr id="372" name="Google Shape;372;p66"/>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Kohl">
  <p:cSld name="CUSTOM_9_1">
    <p:spTree>
      <p:nvGrpSpPr>
        <p:cNvPr id="373" name="Shape 373"/>
        <p:cNvGrpSpPr/>
        <p:nvPr/>
      </p:nvGrpSpPr>
      <p:grpSpPr>
        <a:xfrm>
          <a:off x="0" y="0"/>
          <a:ext cx="0" cy="0"/>
          <a:chOff x="0" y="0"/>
          <a:chExt cx="0" cy="0"/>
        </a:xfrm>
      </p:grpSpPr>
      <p:sp>
        <p:nvSpPr>
          <p:cNvPr id="374" name="Google Shape;374;p67"/>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FFFFFF"/>
                </a:solidFill>
                <a:latin typeface="Lato"/>
                <a:ea typeface="Lato"/>
                <a:cs typeface="Lato"/>
                <a:sym typeface="Lato"/>
              </a:rPr>
              <a:t>// </a:t>
            </a:r>
            <a:fld id="{00000000-1234-1234-1234-123412341234}" type="slidenum">
              <a:rPr b="1" i="0" lang="en" sz="900" u="none" cap="none" strike="noStrike">
                <a:solidFill>
                  <a:srgbClr val="FFFFFF"/>
                </a:solidFill>
                <a:latin typeface="Lato"/>
                <a:ea typeface="Lato"/>
                <a:cs typeface="Lato"/>
                <a:sym typeface="Lato"/>
              </a:rPr>
              <a:t>‹#›</a:t>
            </a:fld>
            <a:endParaRPr b="1" i="0" sz="900" u="none" cap="none" strike="noStrike">
              <a:solidFill>
                <a:srgbClr val="FFFFFF"/>
              </a:solidFill>
              <a:latin typeface="Lato"/>
              <a:ea typeface="Lato"/>
              <a:cs typeface="Lato"/>
              <a:sym typeface="Lato"/>
            </a:endParaRPr>
          </a:p>
        </p:txBody>
      </p:sp>
      <p:pic>
        <p:nvPicPr>
          <p:cNvPr id="375" name="Google Shape;375;p67"/>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Indus">
  <p:cSld name="CUSTOM_10">
    <p:spTree>
      <p:nvGrpSpPr>
        <p:cNvPr id="376" name="Shape 376"/>
        <p:cNvGrpSpPr/>
        <p:nvPr/>
      </p:nvGrpSpPr>
      <p:grpSpPr>
        <a:xfrm>
          <a:off x="0" y="0"/>
          <a:ext cx="0" cy="0"/>
          <a:chOff x="0" y="0"/>
          <a:chExt cx="0" cy="0"/>
        </a:xfrm>
      </p:grpSpPr>
      <p:sp>
        <p:nvSpPr>
          <p:cNvPr id="377" name="Google Shape;377;p68"/>
          <p:cNvSpPr txBox="1"/>
          <p:nvPr/>
        </p:nvSpPr>
        <p:spPr>
          <a:xfrm>
            <a:off x="4268895" y="4859442"/>
            <a:ext cx="5487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rgbClr val="141414"/>
                </a:solidFill>
                <a:latin typeface="Lato"/>
                <a:ea typeface="Lato"/>
                <a:cs typeface="Lato"/>
                <a:sym typeface="Lato"/>
              </a:rPr>
              <a:t>// </a:t>
            </a:r>
            <a:fld id="{00000000-1234-1234-1234-123412341234}" type="slidenum">
              <a:rPr b="1" i="0" lang="en" sz="900" u="none" cap="none" strike="noStrike">
                <a:solidFill>
                  <a:srgbClr val="141414"/>
                </a:solidFill>
                <a:latin typeface="Lato"/>
                <a:ea typeface="Lato"/>
                <a:cs typeface="Lato"/>
                <a:sym typeface="Lato"/>
              </a:rPr>
              <a:t>‹#›</a:t>
            </a:fld>
            <a:endParaRPr b="1" i="0" sz="900" u="none" cap="none" strike="noStrike">
              <a:solidFill>
                <a:srgbClr val="141414"/>
              </a:solidFill>
              <a:latin typeface="Lato"/>
              <a:ea typeface="Lato"/>
              <a:cs typeface="Lato"/>
              <a:sym typeface="Lato"/>
            </a:endParaRPr>
          </a:p>
        </p:txBody>
      </p:sp>
      <p:pic>
        <p:nvPicPr>
          <p:cNvPr id="378" name="Google Shape;378;p68"/>
          <p:cNvPicPr preferRelativeResize="0"/>
          <p:nvPr/>
        </p:nvPicPr>
        <p:blipFill rotWithShape="1">
          <a:blip r:embed="rId2">
            <a:alphaModFix/>
          </a:blip>
          <a:srcRect b="0" l="0" r="0" t="0"/>
          <a:stretch/>
        </p:blipFill>
        <p:spPr>
          <a:xfrm>
            <a:off x="756" y="4938457"/>
            <a:ext cx="9143242" cy="20115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theme" Target="../theme/theme2.xml"/><Relationship Id="rId25" Type="http://schemas.openxmlformats.org/officeDocument/2006/relationships/slideLayout" Target="../slideLayouts/slideLayout36.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56.xml"/><Relationship Id="rId22" Type="http://schemas.openxmlformats.org/officeDocument/2006/relationships/slideLayout" Target="../slideLayouts/slideLayout58.xml"/><Relationship Id="rId21" Type="http://schemas.openxmlformats.org/officeDocument/2006/relationships/slideLayout" Target="../slideLayouts/slideLayout57.xml"/><Relationship Id="rId24" Type="http://schemas.openxmlformats.org/officeDocument/2006/relationships/slideLayout" Target="../slideLayouts/slideLayout60.xml"/><Relationship Id="rId23" Type="http://schemas.openxmlformats.org/officeDocument/2006/relationships/slideLayout" Target="../slideLayouts/slideLayout59.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9" Type="http://schemas.openxmlformats.org/officeDocument/2006/relationships/slideLayout" Target="../slideLayouts/slideLayout45.xml"/><Relationship Id="rId26" Type="http://schemas.openxmlformats.org/officeDocument/2006/relationships/slideLayout" Target="../slideLayouts/slideLayout62.xml"/><Relationship Id="rId25" Type="http://schemas.openxmlformats.org/officeDocument/2006/relationships/slideLayout" Target="../slideLayouts/slideLayout61.xml"/><Relationship Id="rId28" Type="http://schemas.openxmlformats.org/officeDocument/2006/relationships/slideLayout" Target="../slideLayouts/slideLayout64.xml"/><Relationship Id="rId27" Type="http://schemas.openxmlformats.org/officeDocument/2006/relationships/slideLayout" Target="../slideLayouts/slideLayout63.xml"/><Relationship Id="rId5" Type="http://schemas.openxmlformats.org/officeDocument/2006/relationships/slideLayout" Target="../slideLayouts/slideLayout41.xml"/><Relationship Id="rId6" Type="http://schemas.openxmlformats.org/officeDocument/2006/relationships/slideLayout" Target="../slideLayouts/slideLayout42.xml"/><Relationship Id="rId29" Type="http://schemas.openxmlformats.org/officeDocument/2006/relationships/slideLayout" Target="../slideLayouts/slideLayout65.xml"/><Relationship Id="rId7" Type="http://schemas.openxmlformats.org/officeDocument/2006/relationships/slideLayout" Target="../slideLayouts/slideLayout43.xml"/><Relationship Id="rId8" Type="http://schemas.openxmlformats.org/officeDocument/2006/relationships/slideLayout" Target="../slideLayouts/slideLayout44.xml"/><Relationship Id="rId30" Type="http://schemas.openxmlformats.org/officeDocument/2006/relationships/theme" Target="../theme/theme1.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3" Type="http://schemas.openxmlformats.org/officeDocument/2006/relationships/slideLayout" Target="../slideLayouts/slideLayout49.xml"/><Relationship Id="rId12" Type="http://schemas.openxmlformats.org/officeDocument/2006/relationships/slideLayout" Target="../slideLayouts/slideLayout48.xml"/><Relationship Id="rId15" Type="http://schemas.openxmlformats.org/officeDocument/2006/relationships/slideLayout" Target="../slideLayouts/slideLayout51.xml"/><Relationship Id="rId14" Type="http://schemas.openxmlformats.org/officeDocument/2006/relationships/slideLayout" Target="../slideLayouts/slideLayout50.xml"/><Relationship Id="rId17" Type="http://schemas.openxmlformats.org/officeDocument/2006/relationships/slideLayout" Target="../slideLayouts/slideLayout53.xml"/><Relationship Id="rId16" Type="http://schemas.openxmlformats.org/officeDocument/2006/relationships/slideLayout" Target="../slideLayouts/slideLayout52.xml"/><Relationship Id="rId19" Type="http://schemas.openxmlformats.org/officeDocument/2006/relationships/slideLayout" Target="../slideLayouts/slideLayout55.xml"/><Relationship Id="rId18"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1F1F50"/>
              </a:buClr>
              <a:buSzPts val="2800"/>
              <a:buFont typeface="Lato Black"/>
              <a:buNone/>
              <a:defRPr b="0" i="0" sz="2800" u="none" cap="none" strike="noStrike">
                <a:solidFill>
                  <a:srgbClr val="1F1F50"/>
                </a:solidFill>
                <a:latin typeface="Lato Black"/>
                <a:ea typeface="Lato Black"/>
                <a:cs typeface="Lato Black"/>
                <a:sym typeface="Lato Black"/>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50000"/>
              </a:lnSpc>
              <a:spcBef>
                <a:spcPts val="0"/>
              </a:spcBef>
              <a:spcAft>
                <a:spcPts val="0"/>
              </a:spcAft>
              <a:buClr>
                <a:schemeClr val="dk1"/>
              </a:buClr>
              <a:buSzPts val="1800"/>
              <a:buFont typeface="Lato"/>
              <a:buChar char="●"/>
              <a:defRPr b="0" i="0" sz="1800" u="none" cap="none" strike="noStrike">
                <a:solidFill>
                  <a:schemeClr val="dk1"/>
                </a:solidFill>
                <a:latin typeface="Lato"/>
                <a:ea typeface="Lato"/>
                <a:cs typeface="Lato"/>
                <a:sym typeface="Lato"/>
              </a:defRPr>
            </a:lvl1pPr>
            <a:lvl2pPr indent="-317500" lvl="1" marL="914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2pPr>
            <a:lvl3pPr indent="-317500" lvl="2" marL="1371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3pPr>
            <a:lvl4pPr indent="-317500" lvl="3" marL="18288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4pPr>
            <a:lvl5pPr indent="-317500" lvl="4" marL="22860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5pPr>
            <a:lvl6pPr indent="-317500" lvl="5" marL="27432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6pPr>
            <a:lvl7pPr indent="-317500" lvl="6" marL="3200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7pPr>
            <a:lvl8pPr indent="-317500" lvl="7" marL="3657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8pPr>
            <a:lvl9pPr indent="-317500" lvl="8" marL="4114800" marR="0" rtl="0" algn="l">
              <a:lnSpc>
                <a:spcPct val="150000"/>
              </a:lnSpc>
              <a:spcBef>
                <a:spcPts val="1600"/>
              </a:spcBef>
              <a:spcAft>
                <a:spcPts val="1600"/>
              </a:spcAft>
              <a:buClr>
                <a:schemeClr val="dk1"/>
              </a:buClr>
              <a:buSzPts val="1400"/>
              <a:buFont typeface="Lato"/>
              <a:buChar char="■"/>
              <a:defRPr b="0" i="0" sz="1400" u="none" cap="none" strike="noStrike">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06" name="Shape 206"/>
        <p:cNvGrpSpPr/>
        <p:nvPr/>
      </p:nvGrpSpPr>
      <p:grpSpPr>
        <a:xfrm>
          <a:off x="0" y="0"/>
          <a:ext cx="0" cy="0"/>
          <a:chOff x="0" y="0"/>
          <a:chExt cx="0" cy="0"/>
        </a:xfrm>
      </p:grpSpPr>
      <p:sp>
        <p:nvSpPr>
          <p:cNvPr id="207" name="Google Shape;207;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1F1F50"/>
              </a:buClr>
              <a:buSzPts val="2800"/>
              <a:buFont typeface="Lato Black"/>
              <a:buNone/>
              <a:defRPr b="0" i="0" sz="2800" u="none" cap="none" strike="noStrike">
                <a:solidFill>
                  <a:srgbClr val="1F1F50"/>
                </a:solidFill>
                <a:latin typeface="Lato Black"/>
                <a:ea typeface="Lato Black"/>
                <a:cs typeface="Lato Black"/>
                <a:sym typeface="Lato Black"/>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08" name="Google Shape;208;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50000"/>
              </a:lnSpc>
              <a:spcBef>
                <a:spcPts val="0"/>
              </a:spcBef>
              <a:spcAft>
                <a:spcPts val="0"/>
              </a:spcAft>
              <a:buClr>
                <a:schemeClr val="dk1"/>
              </a:buClr>
              <a:buSzPts val="1800"/>
              <a:buFont typeface="Lato"/>
              <a:buChar char="●"/>
              <a:defRPr b="0" i="0" sz="1800" u="none" cap="none" strike="noStrike">
                <a:solidFill>
                  <a:schemeClr val="dk1"/>
                </a:solidFill>
                <a:latin typeface="Lato"/>
                <a:ea typeface="Lato"/>
                <a:cs typeface="Lato"/>
                <a:sym typeface="Lato"/>
              </a:defRPr>
            </a:lvl1pPr>
            <a:lvl2pPr indent="-317500" lvl="1" marL="914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2pPr>
            <a:lvl3pPr indent="-317500" lvl="2" marL="1371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3pPr>
            <a:lvl4pPr indent="-317500" lvl="3" marL="18288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4pPr>
            <a:lvl5pPr indent="-317500" lvl="4" marL="22860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5pPr>
            <a:lvl6pPr indent="-317500" lvl="5" marL="27432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6pPr>
            <a:lvl7pPr indent="-317500" lvl="6" marL="32004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7pPr>
            <a:lvl8pPr indent="-317500" lvl="7" marL="3657600" marR="0" rtl="0" algn="l">
              <a:lnSpc>
                <a:spcPct val="150000"/>
              </a:lnSpc>
              <a:spcBef>
                <a:spcPts val="160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8pPr>
            <a:lvl9pPr indent="-317500" lvl="8" marL="4114800" marR="0" rtl="0" algn="l">
              <a:lnSpc>
                <a:spcPct val="150000"/>
              </a:lnSpc>
              <a:spcBef>
                <a:spcPts val="1600"/>
              </a:spcBef>
              <a:spcAft>
                <a:spcPts val="1600"/>
              </a:spcAft>
              <a:buClr>
                <a:schemeClr val="dk1"/>
              </a:buClr>
              <a:buSzPts val="1400"/>
              <a:buFont typeface="Lato"/>
              <a:buChar char="■"/>
              <a:defRPr b="0" i="0" sz="1400" u="none" cap="none" strike="noStrike">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08" r:id="rId25"/>
    <p:sldLayoutId id="2147483709" r:id="rId26"/>
    <p:sldLayoutId id="2147483710" r:id="rId27"/>
    <p:sldLayoutId id="2147483711" r:id="rId28"/>
    <p:sldLayoutId id="2147483712"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2" name="Shape 382"/>
        <p:cNvGrpSpPr/>
        <p:nvPr/>
      </p:nvGrpSpPr>
      <p:grpSpPr>
        <a:xfrm>
          <a:off x="0" y="0"/>
          <a:ext cx="0" cy="0"/>
          <a:chOff x="0" y="0"/>
          <a:chExt cx="0" cy="0"/>
        </a:xfrm>
      </p:grpSpPr>
      <p:sp>
        <p:nvSpPr>
          <p:cNvPr id="383" name="Google Shape;383;p69"/>
          <p:cNvSpPr txBox="1"/>
          <p:nvPr>
            <p:ph type="title"/>
          </p:nvPr>
        </p:nvSpPr>
        <p:spPr>
          <a:xfrm>
            <a:off x="0" y="1371600"/>
            <a:ext cx="9144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84" name="Google Shape;384;p69"/>
          <p:cNvSpPr txBox="1"/>
          <p:nvPr/>
        </p:nvSpPr>
        <p:spPr>
          <a:xfrm>
            <a:off x="0" y="2161275"/>
            <a:ext cx="61923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lang="en" sz="2900">
                <a:solidFill>
                  <a:schemeClr val="lt1"/>
                </a:solidFill>
                <a:latin typeface="Trebuchet MS"/>
                <a:ea typeface="Trebuchet MS"/>
                <a:cs typeface="Trebuchet MS"/>
                <a:sym typeface="Trebuchet MS"/>
              </a:rPr>
              <a:t>   </a:t>
            </a:r>
            <a:r>
              <a:rPr b="1" i="0" lang="en" sz="2900" u="none" cap="none" strike="noStrike">
                <a:solidFill>
                  <a:schemeClr val="lt1"/>
                </a:solidFill>
                <a:latin typeface="Trebuchet MS"/>
                <a:ea typeface="Trebuchet MS"/>
                <a:cs typeface="Trebuchet MS"/>
                <a:sym typeface="Trebuchet MS"/>
              </a:rPr>
              <a:t>Numerators </a:t>
            </a:r>
            <a:endParaRPr b="1" i="0" sz="2900" u="none" cap="none" strike="noStrike">
              <a:solidFill>
                <a:schemeClr val="lt1"/>
              </a:solidFill>
              <a:latin typeface="Trebuchet MS"/>
              <a:ea typeface="Trebuchet MS"/>
              <a:cs typeface="Trebuchet MS"/>
              <a:sym typeface="Trebuchet MS"/>
            </a:endParaRPr>
          </a:p>
        </p:txBody>
      </p:sp>
      <p:sp>
        <p:nvSpPr>
          <p:cNvPr id="385" name="Google Shape;385;p69"/>
          <p:cNvSpPr txBox="1"/>
          <p:nvPr/>
        </p:nvSpPr>
        <p:spPr>
          <a:xfrm>
            <a:off x="147650" y="3006150"/>
            <a:ext cx="4508400" cy="11418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800"/>
              <a:buFont typeface="Arial"/>
              <a:buNone/>
            </a:pPr>
            <a:r>
              <a:rPr b="0" i="0" lang="en" sz="1700" u="none" cap="none" strike="noStrike">
                <a:solidFill>
                  <a:schemeClr val="lt1"/>
                </a:solidFill>
                <a:latin typeface="Trebuchet MS"/>
                <a:ea typeface="Trebuchet MS"/>
                <a:cs typeface="Trebuchet MS"/>
                <a:sym typeface="Trebuchet MS"/>
              </a:rPr>
              <a:t>Your team bio : A</a:t>
            </a:r>
            <a:r>
              <a:rPr lang="en" sz="1700">
                <a:solidFill>
                  <a:schemeClr val="lt1"/>
                </a:solidFill>
                <a:latin typeface="Trebuchet MS"/>
                <a:ea typeface="Trebuchet MS"/>
                <a:cs typeface="Trebuchet MS"/>
                <a:sym typeface="Trebuchet MS"/>
              </a:rPr>
              <a:t> group of like-minded </a:t>
            </a:r>
            <a:r>
              <a:rPr lang="en" sz="1700">
                <a:solidFill>
                  <a:schemeClr val="lt1"/>
                </a:solidFill>
                <a:latin typeface="Trebuchet MS"/>
                <a:ea typeface="Trebuchet MS"/>
                <a:cs typeface="Trebuchet MS"/>
                <a:sym typeface="Trebuchet MS"/>
              </a:rPr>
              <a:t>individuals</a:t>
            </a:r>
            <a:r>
              <a:rPr lang="en" sz="1700">
                <a:solidFill>
                  <a:schemeClr val="lt1"/>
                </a:solidFill>
                <a:latin typeface="Trebuchet MS"/>
                <a:ea typeface="Trebuchet MS"/>
                <a:cs typeface="Trebuchet MS"/>
                <a:sym typeface="Trebuchet MS"/>
              </a:rPr>
              <a:t> with aligned interests in Computer Vision and Transfer Learning.</a:t>
            </a:r>
            <a:endParaRPr b="0" i="0" sz="1700" u="none" cap="none" strike="noStrike">
              <a:solidFill>
                <a:schemeClr val="lt1"/>
              </a:solidFill>
              <a:latin typeface="Trebuchet MS"/>
              <a:ea typeface="Trebuchet MS"/>
              <a:cs typeface="Trebuchet MS"/>
              <a:sym typeface="Trebuchet MS"/>
            </a:endParaRPr>
          </a:p>
          <a:p>
            <a:pPr indent="0" lvl="0" marL="0" marR="0" rtl="0" algn="l">
              <a:lnSpc>
                <a:spcPct val="150000"/>
              </a:lnSpc>
              <a:spcBef>
                <a:spcPts val="1600"/>
              </a:spcBef>
              <a:spcAft>
                <a:spcPts val="1600"/>
              </a:spcAft>
              <a:buClr>
                <a:srgbClr val="000000"/>
              </a:buClr>
              <a:buSzPts val="1300"/>
              <a:buFont typeface="Arial"/>
              <a:buNone/>
            </a:pPr>
            <a:r>
              <a:rPr b="0" i="0" lang="en" sz="1200" u="none" cap="none" strike="noStrike">
                <a:solidFill>
                  <a:schemeClr val="lt1"/>
                </a:solidFill>
                <a:latin typeface="Trebuchet MS"/>
                <a:ea typeface="Trebuchet MS"/>
                <a:cs typeface="Trebuchet MS"/>
                <a:sym typeface="Trebuchet MS"/>
              </a:rPr>
              <a:t>Date :</a:t>
            </a:r>
            <a:r>
              <a:rPr lang="en" sz="1200">
                <a:solidFill>
                  <a:schemeClr val="lt1"/>
                </a:solidFill>
                <a:latin typeface="Trebuchet MS"/>
                <a:ea typeface="Trebuchet MS"/>
                <a:cs typeface="Trebuchet MS"/>
                <a:sym typeface="Trebuchet MS"/>
              </a:rPr>
              <a:t> 20-09-2022</a:t>
            </a:r>
            <a:endParaRPr b="0" i="0" sz="1200" u="none" cap="none" strike="noStrike">
              <a:solidFill>
                <a:schemeClr val="lt1"/>
              </a:solidFill>
              <a:latin typeface="Trebuchet MS"/>
              <a:ea typeface="Trebuchet MS"/>
              <a:cs typeface="Trebuchet MS"/>
              <a:sym typeface="Trebuchet MS"/>
            </a:endParaRPr>
          </a:p>
        </p:txBody>
      </p:sp>
      <p:pic>
        <p:nvPicPr>
          <p:cNvPr id="386" name="Google Shape;386;p69"/>
          <p:cNvPicPr preferRelativeResize="0"/>
          <p:nvPr/>
        </p:nvPicPr>
        <p:blipFill rotWithShape="1">
          <a:blip r:embed="rId4">
            <a:alphaModFix/>
          </a:blip>
          <a:srcRect b="0" l="0" r="0" t="0"/>
          <a:stretch/>
        </p:blipFill>
        <p:spPr>
          <a:xfrm>
            <a:off x="6807450" y="270350"/>
            <a:ext cx="2235228" cy="738900"/>
          </a:xfrm>
          <a:prstGeom prst="rect">
            <a:avLst/>
          </a:prstGeom>
          <a:noFill/>
          <a:ln>
            <a:noFill/>
          </a:ln>
        </p:spPr>
      </p:pic>
      <p:sp>
        <p:nvSpPr>
          <p:cNvPr id="387" name="Google Shape;387;p69"/>
          <p:cNvSpPr txBox="1"/>
          <p:nvPr/>
        </p:nvSpPr>
        <p:spPr>
          <a:xfrm>
            <a:off x="6807450" y="117575"/>
            <a:ext cx="23862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400"/>
              <a:buFont typeface="Arial"/>
              <a:buNone/>
            </a:pPr>
            <a:r>
              <a:rPr b="0" i="0" lang="en" sz="1400" u="none" cap="none" strike="noStrike">
                <a:solidFill>
                  <a:schemeClr val="dk1"/>
                </a:solidFill>
                <a:latin typeface="Lato"/>
                <a:ea typeface="Lato"/>
                <a:cs typeface="Lato"/>
                <a:sym typeface="Lato"/>
              </a:rPr>
              <a:t>Technology Partner</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70"/>
          <p:cNvSpPr txBox="1"/>
          <p:nvPr>
            <p:ph type="title"/>
          </p:nvPr>
        </p:nvSpPr>
        <p:spPr>
          <a:xfrm>
            <a:off x="4946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t>Problem Statement?</a:t>
            </a:r>
            <a:endParaRPr sz="2000"/>
          </a:p>
        </p:txBody>
      </p:sp>
      <p:sp>
        <p:nvSpPr>
          <p:cNvPr id="393" name="Google Shape;393;p70"/>
          <p:cNvSpPr txBox="1"/>
          <p:nvPr/>
        </p:nvSpPr>
        <p:spPr>
          <a:xfrm>
            <a:off x="452700" y="805550"/>
            <a:ext cx="8238600" cy="413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0" lvl="0" marL="0" rtl="0" algn="l">
              <a:lnSpc>
                <a:spcPct val="115000"/>
              </a:lnSpc>
              <a:spcBef>
                <a:spcPts val="0"/>
              </a:spcBef>
              <a:spcAft>
                <a:spcPts val="0"/>
              </a:spcAft>
              <a:buNone/>
            </a:pPr>
            <a:r>
              <a:rPr lang="en">
                <a:latin typeface="Lato"/>
                <a:ea typeface="Lato"/>
                <a:cs typeface="Lato"/>
                <a:sym typeface="Lato"/>
              </a:rPr>
              <a:t>Automatic Cheque Processing Using Transformer Based OCRs and Azure Computer Vision.</a:t>
            </a:r>
            <a:endParaRPr>
              <a:latin typeface="Lato"/>
              <a:ea typeface="Lato"/>
              <a:cs typeface="Lato"/>
              <a:sym typeface="Lato"/>
            </a:endParaRPr>
          </a:p>
          <a:p>
            <a:pPr indent="0" lvl="0" marL="0" rtl="0" algn="l">
              <a:lnSpc>
                <a:spcPct val="115000"/>
              </a:lnSpc>
              <a:spcBef>
                <a:spcPts val="0"/>
              </a:spcBef>
              <a:spcAft>
                <a:spcPts val="0"/>
              </a:spcAft>
              <a:buNone/>
            </a:pPr>
            <a:r>
              <a:t/>
            </a:r>
            <a:endParaRPr>
              <a:latin typeface="Lato"/>
              <a:ea typeface="Lato"/>
              <a:cs typeface="Lato"/>
              <a:sym typeface="Lato"/>
            </a:endParaRPr>
          </a:p>
          <a:p>
            <a:pPr indent="0" lvl="0" marL="0" rtl="0" algn="l">
              <a:lnSpc>
                <a:spcPct val="115000"/>
              </a:lnSpc>
              <a:spcBef>
                <a:spcPts val="0"/>
              </a:spcBef>
              <a:spcAft>
                <a:spcPts val="0"/>
              </a:spcAft>
              <a:buNone/>
            </a:pPr>
            <a:r>
              <a:rPr b="1" lang="en">
                <a:latin typeface="Lato"/>
                <a:ea typeface="Lato"/>
                <a:cs typeface="Lato"/>
                <a:sym typeface="Lato"/>
              </a:rPr>
              <a:t>Why?</a:t>
            </a:r>
            <a:endParaRPr b="1">
              <a:latin typeface="Lato"/>
              <a:ea typeface="Lato"/>
              <a:cs typeface="Lato"/>
              <a:sym typeface="Lato"/>
            </a:endParaRPr>
          </a:p>
          <a:p>
            <a:pPr indent="0" lvl="0" marL="0" rtl="0" algn="l">
              <a:lnSpc>
                <a:spcPct val="115000"/>
              </a:lnSpc>
              <a:spcBef>
                <a:spcPts val="0"/>
              </a:spcBef>
              <a:spcAft>
                <a:spcPts val="0"/>
              </a:spcAft>
              <a:buNone/>
            </a:pPr>
            <a:r>
              <a:rPr lang="en">
                <a:latin typeface="Lato"/>
                <a:ea typeface="Lato"/>
                <a:cs typeface="Lato"/>
                <a:sym typeface="Lato"/>
              </a:rPr>
              <a:t>Most of the banks still have manual methods for the task of cheque processing.In such a manual verification the various fields of date, payee details,courtesy amounts,signature, have to be visually verified.This causes mismanagement of </a:t>
            </a:r>
            <a:r>
              <a:rPr lang="en">
                <a:latin typeface="Lato"/>
                <a:ea typeface="Lato"/>
                <a:cs typeface="Lato"/>
                <a:sym typeface="Lato"/>
              </a:rPr>
              <a:t>resources,time and also does compromise security and performance due to it’s manual nature.</a:t>
            </a:r>
            <a:endParaRPr>
              <a:latin typeface="Lato"/>
              <a:ea typeface="Lato"/>
              <a:cs typeface="Lato"/>
              <a:sym typeface="Lato"/>
            </a:endParaRPr>
          </a:p>
          <a:p>
            <a:pPr indent="0" lvl="0" marL="0" rtl="0" algn="l">
              <a:lnSpc>
                <a:spcPct val="115000"/>
              </a:lnSpc>
              <a:spcBef>
                <a:spcPts val="0"/>
              </a:spcBef>
              <a:spcAft>
                <a:spcPts val="0"/>
              </a:spcAft>
              <a:buNone/>
            </a:pPr>
            <a:r>
              <a:t/>
            </a:r>
            <a:endParaRPr>
              <a:latin typeface="Lato"/>
              <a:ea typeface="Lato"/>
              <a:cs typeface="Lato"/>
              <a:sym typeface="Lato"/>
            </a:endParaRPr>
          </a:p>
          <a:p>
            <a:pPr indent="0" lvl="0" marL="0" rtl="0" algn="l">
              <a:lnSpc>
                <a:spcPct val="115000"/>
              </a:lnSpc>
              <a:spcBef>
                <a:spcPts val="0"/>
              </a:spcBef>
              <a:spcAft>
                <a:spcPts val="0"/>
              </a:spcAft>
              <a:buNone/>
            </a:pPr>
            <a:r>
              <a:rPr lang="en">
                <a:latin typeface="Lato"/>
                <a:ea typeface="Lato"/>
                <a:cs typeface="Lato"/>
                <a:sym typeface="Lato"/>
              </a:rPr>
              <a:t>Current Advances in Computer Vision and Text Recognition have efficient tools to automate the entire process of recognition, verification and data entry. </a:t>
            </a:r>
            <a:endParaRPr>
              <a:latin typeface="Lato"/>
              <a:ea typeface="Lato"/>
              <a:cs typeface="Lato"/>
              <a:sym typeface="Lato"/>
            </a:endParaRPr>
          </a:p>
          <a:p>
            <a:pPr indent="0" lvl="0" marL="0" rtl="0" algn="l">
              <a:lnSpc>
                <a:spcPct val="115000"/>
              </a:lnSpc>
              <a:spcBef>
                <a:spcPts val="0"/>
              </a:spcBef>
              <a:spcAft>
                <a:spcPts val="0"/>
              </a:spcAft>
              <a:buNone/>
            </a:pPr>
            <a:r>
              <a:rPr lang="en">
                <a:latin typeface="Lato"/>
                <a:ea typeface="Lato"/>
                <a:cs typeface="Lato"/>
                <a:sym typeface="Lato"/>
              </a:rPr>
              <a:t>Even still,there still remains a distinct vacuum in the market for a product like this which can efficiently perform the entire task with benchmark accuracy and security. </a:t>
            </a:r>
            <a:endParaRPr>
              <a:latin typeface="Lato"/>
              <a:ea typeface="Lato"/>
              <a:cs typeface="Lato"/>
              <a:sym typeface="Lato"/>
            </a:endParaRPr>
          </a:p>
          <a:p>
            <a:pPr indent="0" lvl="0" marL="0" rtl="0" algn="l">
              <a:lnSpc>
                <a:spcPct val="115000"/>
              </a:lnSpc>
              <a:spcBef>
                <a:spcPts val="0"/>
              </a:spcBef>
              <a:spcAft>
                <a:spcPts val="0"/>
              </a:spcAft>
              <a:buNone/>
            </a:pPr>
            <a:r>
              <a:t/>
            </a:r>
            <a:endParaRPr>
              <a:latin typeface="Lato"/>
              <a:ea typeface="Lato"/>
              <a:cs typeface="Lato"/>
              <a:sym typeface="Lato"/>
            </a:endParaRPr>
          </a:p>
          <a:p>
            <a:pPr indent="0" lvl="0" marL="0" rtl="0" algn="l">
              <a:lnSpc>
                <a:spcPct val="115000"/>
              </a:lnSpc>
              <a:spcBef>
                <a:spcPts val="0"/>
              </a:spcBef>
              <a:spcAft>
                <a:spcPts val="0"/>
              </a:spcAft>
              <a:buNone/>
            </a:pPr>
            <a:r>
              <a:rPr b="1" lang="en">
                <a:latin typeface="Lato"/>
                <a:ea typeface="Lato"/>
                <a:cs typeface="Lato"/>
                <a:sym typeface="Lato"/>
              </a:rPr>
              <a:t>How?</a:t>
            </a:r>
            <a:endParaRPr b="1">
              <a:latin typeface="Lato"/>
              <a:ea typeface="Lato"/>
              <a:cs typeface="Lato"/>
              <a:sym typeface="Lato"/>
            </a:endParaRPr>
          </a:p>
          <a:p>
            <a:pPr indent="0" lvl="0" marL="0" rtl="0" algn="l">
              <a:lnSpc>
                <a:spcPct val="115000"/>
              </a:lnSpc>
              <a:spcBef>
                <a:spcPts val="0"/>
              </a:spcBef>
              <a:spcAft>
                <a:spcPts val="0"/>
              </a:spcAft>
              <a:buNone/>
            </a:pPr>
            <a:r>
              <a:rPr lang="en">
                <a:latin typeface="Lato"/>
                <a:ea typeface="Lato"/>
                <a:cs typeface="Lato"/>
                <a:sym typeface="Lato"/>
              </a:rPr>
              <a:t>F</a:t>
            </a:r>
            <a:r>
              <a:rPr lang="en">
                <a:solidFill>
                  <a:srgbClr val="222222"/>
                </a:solidFill>
                <a:highlight>
                  <a:srgbClr val="FFFFFF"/>
                </a:highlight>
                <a:latin typeface="Lato"/>
                <a:ea typeface="Lato"/>
                <a:cs typeface="Lato"/>
                <a:sym typeface="Lato"/>
              </a:rPr>
              <a:t>ine tune a Transformer based model and integrate it with azure computer vision for cheque processing. </a:t>
            </a:r>
            <a:endParaRPr>
              <a:solidFill>
                <a:srgbClr val="222222"/>
              </a:solidFill>
              <a:highlight>
                <a:srgbClr val="FFFFFF"/>
              </a:highlight>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71"/>
          <p:cNvSpPr txBox="1"/>
          <p:nvPr>
            <p:ph type="title"/>
          </p:nvPr>
        </p:nvSpPr>
        <p:spPr>
          <a:xfrm>
            <a:off x="4946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99" name="Google Shape;399;p71"/>
          <p:cNvSpPr txBox="1"/>
          <p:nvPr/>
        </p:nvSpPr>
        <p:spPr>
          <a:xfrm>
            <a:off x="320625" y="864600"/>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1400"/>
              <a:buFont typeface="Arial"/>
              <a:buNone/>
            </a:pPr>
            <a:r>
              <a:rPr b="0" i="0" lang="en" sz="1400" u="none" cap="none" strike="noStrike">
                <a:solidFill>
                  <a:srgbClr val="222222"/>
                </a:solidFill>
                <a:highlight>
                  <a:srgbClr val="FFFFFF"/>
                </a:highlight>
                <a:latin typeface="Lato"/>
                <a:ea typeface="Lato"/>
                <a:cs typeface="Lato"/>
                <a:sym typeface="Lato"/>
              </a:rPr>
              <a:t>Which user /advertiser segment would be early adopter of your product &amp; why?</a:t>
            </a:r>
            <a:endParaRPr b="0" i="0" sz="1400" u="none" cap="none" strike="noStrike">
              <a:solidFill>
                <a:srgbClr val="222222"/>
              </a:solidFill>
              <a:highlight>
                <a:srgbClr val="FFFFFF"/>
              </a:highlight>
              <a:latin typeface="Lato"/>
              <a:ea typeface="Lato"/>
              <a:cs typeface="Lato"/>
              <a:sym typeface="Lato"/>
            </a:endParaRPr>
          </a:p>
          <a:p>
            <a:pPr indent="457200" lvl="0" marL="0" marR="0" rtl="0" algn="l">
              <a:lnSpc>
                <a:spcPct val="115000"/>
              </a:lnSpc>
              <a:spcBef>
                <a:spcPts val="1000"/>
              </a:spcBef>
              <a:spcAft>
                <a:spcPts val="0"/>
              </a:spcAft>
              <a:buClr>
                <a:srgbClr val="000000"/>
              </a:buClr>
              <a:buSzPts val="1400"/>
              <a:buFont typeface="Arial"/>
              <a:buNone/>
            </a:pPr>
            <a:r>
              <a:rPr lang="en">
                <a:solidFill>
                  <a:srgbClr val="222222"/>
                </a:solidFill>
                <a:highlight>
                  <a:srgbClr val="FFFFFF"/>
                </a:highlight>
                <a:latin typeface="Lato"/>
                <a:ea typeface="Lato"/>
                <a:cs typeface="Lato"/>
                <a:sym typeface="Lato"/>
              </a:rPr>
              <a:t>1.User’s having to rely excessively on cheque payments should be the early adopters of our product as it      will reduce the processing time and ease out the process of the cheque processing at a bank branch.</a:t>
            </a:r>
            <a:endParaRPr>
              <a:solidFill>
                <a:srgbClr val="222222"/>
              </a:solidFill>
              <a:highlight>
                <a:srgbClr val="FFFFFF"/>
              </a:highlight>
              <a:latin typeface="Lato"/>
              <a:ea typeface="Lato"/>
              <a:cs typeface="Lato"/>
              <a:sym typeface="Lato"/>
            </a:endParaRPr>
          </a:p>
          <a:p>
            <a:pPr indent="457200" lvl="0" marL="0" marR="0" rtl="0" algn="l">
              <a:lnSpc>
                <a:spcPct val="115000"/>
              </a:lnSpc>
              <a:spcBef>
                <a:spcPts val="1000"/>
              </a:spcBef>
              <a:spcAft>
                <a:spcPts val="0"/>
              </a:spcAft>
              <a:buClr>
                <a:srgbClr val="000000"/>
              </a:buClr>
              <a:buSzPts val="1400"/>
              <a:buFont typeface="Arial"/>
              <a:buNone/>
            </a:pPr>
            <a:r>
              <a:rPr lang="en">
                <a:solidFill>
                  <a:srgbClr val="222222"/>
                </a:solidFill>
                <a:highlight>
                  <a:srgbClr val="FFFFFF"/>
                </a:highlight>
                <a:latin typeface="Lato"/>
                <a:ea typeface="Lato"/>
                <a:cs typeface="Lato"/>
                <a:sym typeface="Lato"/>
              </a:rPr>
              <a:t>2.Smart systems with sensors/cameras can be used (like ATM machines) which can be deployed in an area with our mechanism for quick and no-visit processing of the cheques.</a:t>
            </a:r>
            <a:endParaRPr>
              <a:solidFill>
                <a:srgbClr val="222222"/>
              </a:solidFill>
              <a:highlight>
                <a:srgbClr val="FFFFFF"/>
              </a:highlight>
              <a:latin typeface="Lato"/>
              <a:ea typeface="Lato"/>
              <a:cs typeface="Lato"/>
              <a:sym typeface="Lato"/>
            </a:endParaRPr>
          </a:p>
          <a:p>
            <a:pPr indent="457200" lvl="0" marL="0" marR="0" rtl="0" algn="l">
              <a:lnSpc>
                <a:spcPct val="115000"/>
              </a:lnSpc>
              <a:spcBef>
                <a:spcPts val="1000"/>
              </a:spcBef>
              <a:spcAft>
                <a:spcPts val="0"/>
              </a:spcAft>
              <a:buClr>
                <a:srgbClr val="000000"/>
              </a:buClr>
              <a:buSzPts val="1400"/>
              <a:buFont typeface="Arial"/>
              <a:buNone/>
            </a:pPr>
            <a:r>
              <a:rPr lang="en">
                <a:solidFill>
                  <a:srgbClr val="222222"/>
                </a:solidFill>
                <a:highlight>
                  <a:srgbClr val="FFFFFF"/>
                </a:highlight>
                <a:latin typeface="Lato"/>
                <a:ea typeface="Lato"/>
                <a:cs typeface="Lato"/>
                <a:sym typeface="Lato"/>
              </a:rPr>
              <a:t>3. With this system we can also allow the customers to withdraw money upto certain limit using it through ATM machines (Enhancing ATM machines themselves) by using cheques.</a:t>
            </a:r>
            <a:endParaRPr>
              <a:solidFill>
                <a:srgbClr val="222222"/>
              </a:solidFill>
              <a:highlight>
                <a:srgbClr val="FFFFFF"/>
              </a:highlight>
              <a:latin typeface="Lato"/>
              <a:ea typeface="Lato"/>
              <a:cs typeface="Lato"/>
              <a:sym typeface="Lato"/>
            </a:endParaRPr>
          </a:p>
          <a:p>
            <a:pPr indent="457200" lvl="0" marL="0" marR="0" rtl="0" algn="l">
              <a:lnSpc>
                <a:spcPct val="115000"/>
              </a:lnSpc>
              <a:spcBef>
                <a:spcPts val="1000"/>
              </a:spcBef>
              <a:spcAft>
                <a:spcPts val="0"/>
              </a:spcAft>
              <a:buClr>
                <a:srgbClr val="000000"/>
              </a:buClr>
              <a:buSzPts val="1400"/>
              <a:buFont typeface="Arial"/>
              <a:buNone/>
            </a:pPr>
            <a:r>
              <a:rPr lang="en">
                <a:solidFill>
                  <a:srgbClr val="222222"/>
                </a:solidFill>
                <a:highlight>
                  <a:srgbClr val="FFFFFF"/>
                </a:highlight>
                <a:latin typeface="Lato"/>
                <a:ea typeface="Lato"/>
                <a:cs typeface="Lato"/>
                <a:sym typeface="Lato"/>
              </a:rPr>
              <a:t>4. If any error occurs in </a:t>
            </a:r>
            <a:r>
              <a:rPr lang="en">
                <a:solidFill>
                  <a:srgbClr val="222222"/>
                </a:solidFill>
                <a:highlight>
                  <a:srgbClr val="FFFFFF"/>
                </a:highlight>
                <a:latin typeface="Lato"/>
                <a:ea typeface="Lato"/>
                <a:cs typeface="Lato"/>
                <a:sym typeface="Lato"/>
              </a:rPr>
              <a:t>the processing of the cheque there’s a failsafe in the form of logs in the  database which stores all the processed cheques for a said time period</a:t>
            </a:r>
            <a:endParaRPr>
              <a:solidFill>
                <a:srgbClr val="222222"/>
              </a:solidFill>
              <a:highlight>
                <a:srgbClr val="FFFFFF"/>
              </a:highlight>
              <a:latin typeface="Lato"/>
              <a:ea typeface="Lato"/>
              <a:cs typeface="Lato"/>
              <a:sym typeface="Lato"/>
            </a:endParaRPr>
          </a:p>
          <a:p>
            <a:pPr indent="457200" lvl="0" marL="0" marR="0" rtl="0" algn="l">
              <a:lnSpc>
                <a:spcPct val="115000"/>
              </a:lnSpc>
              <a:spcBef>
                <a:spcPts val="1000"/>
              </a:spcBef>
              <a:spcAft>
                <a:spcPts val="0"/>
              </a:spcAft>
              <a:buClr>
                <a:srgbClr val="000000"/>
              </a:buClr>
              <a:buSzPts val="1400"/>
              <a:buFont typeface="Arial"/>
              <a:buNone/>
            </a:pPr>
            <a:r>
              <a:rPr lang="en">
                <a:solidFill>
                  <a:srgbClr val="222222"/>
                </a:solidFill>
                <a:highlight>
                  <a:srgbClr val="FFFFFF"/>
                </a:highlight>
                <a:latin typeface="Lato"/>
                <a:ea typeface="Lato"/>
                <a:cs typeface="Lato"/>
                <a:sym typeface="Lato"/>
              </a:rPr>
              <a:t>5. In case of  problems with the cheque, user can modify and edit the correct details then and there  itself and will save valuable time which would have been lost in case of manual processing.</a:t>
            </a:r>
            <a:endParaRPr>
              <a:solidFill>
                <a:srgbClr val="222222"/>
              </a:solidFill>
              <a:highlight>
                <a:srgbClr val="FFFFFF"/>
              </a:highlight>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72"/>
          <p:cNvSpPr txBox="1"/>
          <p:nvPr/>
        </p:nvSpPr>
        <p:spPr>
          <a:xfrm>
            <a:off x="452700" y="864600"/>
            <a:ext cx="8238600" cy="4031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1400"/>
              <a:buFont typeface="Arial"/>
              <a:buNone/>
            </a:pPr>
            <a:r>
              <a:rPr b="0" i="0" lang="en" sz="1400" u="none" cap="none" strike="noStrike">
                <a:solidFill>
                  <a:srgbClr val="222222"/>
                </a:solidFill>
                <a:highlight>
                  <a:srgbClr val="FFFFFF"/>
                </a:highlight>
                <a:latin typeface="Lato"/>
                <a:ea typeface="Lato"/>
                <a:cs typeface="Lato"/>
                <a:sym typeface="Lato"/>
              </a:rPr>
              <a:t>What are the alternatives/competitive products for the problem you are solving?</a:t>
            </a:r>
            <a:endParaRPr b="0" i="0" sz="1400" u="none" cap="none" strike="noStrike">
              <a:solidFill>
                <a:srgbClr val="222222"/>
              </a:solidFill>
              <a:highlight>
                <a:srgbClr val="FFFFFF"/>
              </a:highlight>
              <a:latin typeface="Lato"/>
              <a:ea typeface="Lato"/>
              <a:cs typeface="Lato"/>
              <a:sym typeface="Lato"/>
            </a:endParaRPr>
          </a:p>
          <a:p>
            <a:pPr indent="-311150" lvl="0" marL="457200" marR="0" rtl="0" algn="l">
              <a:lnSpc>
                <a:spcPct val="115000"/>
              </a:lnSpc>
              <a:spcBef>
                <a:spcPts val="1000"/>
              </a:spcBef>
              <a:spcAft>
                <a:spcPts val="0"/>
              </a:spcAft>
              <a:buClr>
                <a:srgbClr val="222222"/>
              </a:buClr>
              <a:buSzPts val="1300"/>
              <a:buChar char="●"/>
            </a:pPr>
            <a:r>
              <a:rPr lang="en" sz="1300">
                <a:solidFill>
                  <a:srgbClr val="222222"/>
                </a:solidFill>
                <a:highlight>
                  <a:srgbClr val="FFFFFF"/>
                </a:highlight>
              </a:rPr>
              <a:t>TrOCR: Transformer-based Optical Character Recognition with Pre-trained Models consists of an image Transformer encoder and an autoregressive text Transformer decoder to perform optical character recognition (OCR).It has </a:t>
            </a:r>
            <a:r>
              <a:rPr lang="en" sz="1300">
                <a:solidFill>
                  <a:srgbClr val="212529"/>
                </a:solidFill>
                <a:highlight>
                  <a:srgbClr val="FFFFFF"/>
                </a:highlight>
              </a:rPr>
              <a:t>pre-trained CV and NLP models.</a:t>
            </a:r>
            <a:endParaRPr sz="1300">
              <a:solidFill>
                <a:srgbClr val="212529"/>
              </a:solidFill>
              <a:highlight>
                <a:srgbClr val="FFFFFF"/>
              </a:highlight>
            </a:endParaRPr>
          </a:p>
          <a:p>
            <a:pPr indent="-311150" lvl="0" marL="457200" marR="0" rtl="0" algn="l">
              <a:lnSpc>
                <a:spcPct val="115000"/>
              </a:lnSpc>
              <a:spcBef>
                <a:spcPts val="1000"/>
              </a:spcBef>
              <a:spcAft>
                <a:spcPts val="0"/>
              </a:spcAft>
              <a:buClr>
                <a:srgbClr val="222222"/>
              </a:buClr>
              <a:buSzPts val="1300"/>
              <a:buChar char="●"/>
            </a:pPr>
            <a:r>
              <a:rPr lang="en" sz="1300">
                <a:solidFill>
                  <a:srgbClr val="222222"/>
                </a:solidFill>
                <a:highlight>
                  <a:srgbClr val="FFFFFF"/>
                </a:highlight>
              </a:rPr>
              <a:t>MICR (Magnetic Ink Character Recognition) is a technology used to verify the legitimacy or originality of paper documents, especially checks. Special ink, which is sensitive to magnetic fields, is used in the printing of certain characters on the original documents.</a:t>
            </a:r>
            <a:endParaRPr sz="1300">
              <a:solidFill>
                <a:srgbClr val="222222"/>
              </a:solidFill>
              <a:highlight>
                <a:srgbClr val="FFFFFF"/>
              </a:highlight>
            </a:endParaRPr>
          </a:p>
          <a:p>
            <a:pPr indent="-311150" lvl="0" marL="457200" marR="0" rtl="0" algn="l">
              <a:lnSpc>
                <a:spcPct val="115000"/>
              </a:lnSpc>
              <a:spcBef>
                <a:spcPts val="1000"/>
              </a:spcBef>
              <a:spcAft>
                <a:spcPts val="0"/>
              </a:spcAft>
              <a:buClr>
                <a:srgbClr val="222222"/>
              </a:buClr>
              <a:buSzPts val="1300"/>
              <a:buChar char="●"/>
            </a:pPr>
            <a:r>
              <a:rPr lang="en" sz="1300">
                <a:solidFill>
                  <a:srgbClr val="161B3D"/>
                </a:solidFill>
                <a:highlight>
                  <a:srgbClr val="FFFFFF"/>
                </a:highlight>
              </a:rPr>
              <a:t>Convolutional Recurrent Neural Network (CRNN) is a combination of CNN, RNN, and CTC(Connectionist Temporal Classification) loss for image-based sequence recognition tasks, such as scene text recognition and OCR.</a:t>
            </a:r>
            <a:endParaRPr sz="1300">
              <a:solidFill>
                <a:srgbClr val="222222"/>
              </a:solidFill>
              <a:highlight>
                <a:srgbClr val="FFFFFF"/>
              </a:highlight>
            </a:endParaRPr>
          </a:p>
          <a:p>
            <a:pPr indent="-311150" lvl="0" marL="457200" marR="0" rtl="0" algn="l">
              <a:lnSpc>
                <a:spcPct val="115000"/>
              </a:lnSpc>
              <a:spcBef>
                <a:spcPts val="1000"/>
              </a:spcBef>
              <a:spcAft>
                <a:spcPts val="0"/>
              </a:spcAft>
              <a:buClr>
                <a:srgbClr val="222222"/>
              </a:buClr>
              <a:buSzPts val="1300"/>
              <a:buChar char="●"/>
            </a:pPr>
            <a:r>
              <a:rPr lang="en" sz="1300">
                <a:solidFill>
                  <a:srgbClr val="464646"/>
                </a:solidFill>
                <a:highlight>
                  <a:srgbClr val="FDFDFD"/>
                </a:highlight>
              </a:rPr>
              <a:t>Python-tesseract is an optical character recognition (OCR) tool for python. That is, it will recognize and “read” the text embedded in images.</a:t>
            </a:r>
            <a:endParaRPr sz="1300">
              <a:solidFill>
                <a:srgbClr val="222222"/>
              </a:solidFill>
              <a:highlight>
                <a:srgbClr val="FFFFFF"/>
              </a:highlight>
            </a:endParaRPr>
          </a:p>
          <a:p>
            <a:pPr indent="-311150" lvl="0" marL="457200" marR="0" rtl="0" algn="l">
              <a:lnSpc>
                <a:spcPct val="115000"/>
              </a:lnSpc>
              <a:spcBef>
                <a:spcPts val="1000"/>
              </a:spcBef>
              <a:spcAft>
                <a:spcPts val="0"/>
              </a:spcAft>
              <a:buClr>
                <a:srgbClr val="222222"/>
              </a:buClr>
              <a:buSzPts val="1300"/>
              <a:buChar char="●"/>
            </a:pPr>
            <a:r>
              <a:rPr lang="en" sz="1300">
                <a:solidFill>
                  <a:srgbClr val="222222"/>
                </a:solidFill>
                <a:highlight>
                  <a:srgbClr val="FFFFFF"/>
                </a:highlight>
              </a:rPr>
              <a:t>Another python module which can be used is EasyOCR . It is an open source and ready to use OCR used for extracting text from the images.</a:t>
            </a:r>
            <a:endParaRPr sz="1300">
              <a:solidFill>
                <a:srgbClr val="222222"/>
              </a:solidFill>
              <a:highlight>
                <a:srgbClr val="FFFFFF"/>
              </a:highlight>
            </a:endParaRPr>
          </a:p>
          <a:p>
            <a:pPr indent="0" lvl="0" marL="457200" rtl="0" algn="l">
              <a:lnSpc>
                <a:spcPct val="115000"/>
              </a:lnSpc>
              <a:spcBef>
                <a:spcPts val="1000"/>
              </a:spcBef>
              <a:spcAft>
                <a:spcPts val="0"/>
              </a:spcAft>
              <a:buNone/>
            </a:pPr>
            <a:r>
              <a:t/>
            </a:r>
            <a:endParaRPr>
              <a:solidFill>
                <a:srgbClr val="222222"/>
              </a:solidFill>
              <a:highlight>
                <a:srgbClr val="FFFFFF"/>
              </a:highlight>
              <a:latin typeface="Lato"/>
              <a:ea typeface="Lato"/>
              <a:cs typeface="Lato"/>
              <a:sym typeface="Lato"/>
            </a:endParaRPr>
          </a:p>
          <a:p>
            <a:pPr indent="0" lvl="0" marL="0" marR="0" rtl="0" algn="l">
              <a:lnSpc>
                <a:spcPct val="115000"/>
              </a:lnSpc>
              <a:spcBef>
                <a:spcPts val="1000"/>
              </a:spcBef>
              <a:spcAft>
                <a:spcPts val="100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p:txBody>
      </p:sp>
      <p:sp>
        <p:nvSpPr>
          <p:cNvPr id="405" name="Google Shape;405;p72"/>
          <p:cNvSpPr txBox="1"/>
          <p:nvPr>
            <p:ph type="title"/>
          </p:nvPr>
        </p:nvSpPr>
        <p:spPr>
          <a:xfrm>
            <a:off x="3422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t>Prerequisite-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73"/>
          <p:cNvSpPr txBox="1"/>
          <p:nvPr>
            <p:ph type="title"/>
          </p:nvPr>
        </p:nvSpPr>
        <p:spPr>
          <a:xfrm>
            <a:off x="423304" y="3850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solidFill>
                  <a:srgbClr val="4A4548"/>
                </a:solidFill>
                <a:highlight>
                  <a:srgbClr val="FFFFFF"/>
                </a:highlight>
              </a:rPr>
              <a:t>Azure tools or resources</a:t>
            </a:r>
            <a:endParaRPr sz="2000">
              <a:solidFill>
                <a:srgbClr val="4A4548"/>
              </a:solidFill>
              <a:highlight>
                <a:srgbClr val="FFFFFF"/>
              </a:highlight>
            </a:endParaRPr>
          </a:p>
          <a:p>
            <a:pPr indent="0" lvl="0" marL="0" rtl="0" algn="l">
              <a:lnSpc>
                <a:spcPct val="100000"/>
              </a:lnSpc>
              <a:spcBef>
                <a:spcPts val="0"/>
              </a:spcBef>
              <a:spcAft>
                <a:spcPts val="0"/>
              </a:spcAft>
              <a:buSzPts val="2800"/>
              <a:buNone/>
            </a:pPr>
            <a:r>
              <a:t/>
            </a:r>
            <a:endParaRPr sz="2000">
              <a:solidFill>
                <a:srgbClr val="4A4548"/>
              </a:solidFill>
              <a:highlight>
                <a:srgbClr val="FFFFFF"/>
              </a:highlight>
            </a:endParaRPr>
          </a:p>
          <a:p>
            <a:pPr indent="0" lvl="0" marL="0" rtl="0" algn="l">
              <a:lnSpc>
                <a:spcPct val="100000"/>
              </a:lnSpc>
              <a:spcBef>
                <a:spcPts val="0"/>
              </a:spcBef>
              <a:spcAft>
                <a:spcPts val="0"/>
              </a:spcAft>
              <a:buSzPts val="2800"/>
              <a:buNone/>
            </a:pPr>
            <a:r>
              <a:rPr b="0" lang="en" sz="1400">
                <a:solidFill>
                  <a:srgbClr val="4A4548"/>
                </a:solidFill>
                <a:highlight>
                  <a:srgbClr val="FFFFFF"/>
                </a:highlight>
              </a:rPr>
              <a:t>A list of Azure tools and resources likely to be used</a:t>
            </a:r>
            <a:endParaRPr b="0" sz="1400">
              <a:solidFill>
                <a:srgbClr val="4A4548"/>
              </a:solidFill>
              <a:highlight>
                <a:srgbClr val="FFFFFF"/>
              </a:highlight>
            </a:endParaRPr>
          </a:p>
          <a:p>
            <a:pPr indent="0" lvl="0" marL="0" rtl="0" algn="l">
              <a:lnSpc>
                <a:spcPct val="100000"/>
              </a:lnSpc>
              <a:spcBef>
                <a:spcPts val="0"/>
              </a:spcBef>
              <a:spcAft>
                <a:spcPts val="0"/>
              </a:spcAft>
              <a:buSzPts val="2800"/>
              <a:buNone/>
            </a:pPr>
            <a:r>
              <a:t/>
            </a:r>
            <a:endParaRPr sz="2000">
              <a:solidFill>
                <a:srgbClr val="4A4548"/>
              </a:solidFill>
              <a:highlight>
                <a:srgbClr val="FFFFFF"/>
              </a:highlight>
            </a:endParaRPr>
          </a:p>
        </p:txBody>
      </p:sp>
      <p:sp>
        <p:nvSpPr>
          <p:cNvPr id="411" name="Google Shape;411;p73"/>
          <p:cNvSpPr txBox="1"/>
          <p:nvPr>
            <p:ph type="title"/>
          </p:nvPr>
        </p:nvSpPr>
        <p:spPr>
          <a:xfrm>
            <a:off x="529346" y="1378700"/>
            <a:ext cx="8718000" cy="53058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Lato"/>
              <a:buChar char="●"/>
            </a:pPr>
            <a:r>
              <a:rPr b="0" lang="en" sz="1200">
                <a:solidFill>
                  <a:srgbClr val="000000"/>
                </a:solidFill>
                <a:latin typeface="Arial"/>
                <a:ea typeface="Arial"/>
                <a:cs typeface="Arial"/>
                <a:sym typeface="Arial"/>
              </a:rPr>
              <a:t>Hugging Face on Azure</a:t>
            </a:r>
            <a:endParaRPr b="0" sz="1200">
              <a:solidFill>
                <a:srgbClr val="000000"/>
              </a:solidFill>
              <a:latin typeface="Arial"/>
              <a:ea typeface="Arial"/>
              <a:cs typeface="Arial"/>
              <a:sym typeface="Arial"/>
            </a:endParaRPr>
          </a:p>
          <a:p>
            <a:pPr indent="-323850" lvl="0" marL="457200" rtl="0" algn="l">
              <a:lnSpc>
                <a:spcPct val="115000"/>
              </a:lnSpc>
              <a:spcBef>
                <a:spcPts val="0"/>
              </a:spcBef>
              <a:spcAft>
                <a:spcPts val="0"/>
              </a:spcAft>
              <a:buSzPts val="1500"/>
              <a:buFont typeface="Lato"/>
              <a:buChar char="●"/>
            </a:pPr>
            <a:r>
              <a:rPr b="0" lang="en" sz="1200">
                <a:solidFill>
                  <a:srgbClr val="000000"/>
                </a:solidFill>
                <a:latin typeface="Arial"/>
                <a:ea typeface="Arial"/>
                <a:cs typeface="Arial"/>
                <a:sym typeface="Arial"/>
              </a:rPr>
              <a:t>Azure Machine Learning Service.</a:t>
            </a:r>
            <a:endParaRPr b="0"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b="0" lang="en" sz="1200">
                <a:solidFill>
                  <a:srgbClr val="000000"/>
                </a:solidFill>
                <a:latin typeface="Arial"/>
                <a:ea typeface="Arial"/>
                <a:cs typeface="Arial"/>
                <a:sym typeface="Arial"/>
              </a:rPr>
              <a:t>Azure Computer Vision Service..</a:t>
            </a:r>
            <a:endParaRPr b="0"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b="0" lang="en" sz="1200">
                <a:solidFill>
                  <a:srgbClr val="000000"/>
                </a:solidFill>
                <a:latin typeface="Arial"/>
                <a:ea typeface="Arial"/>
                <a:cs typeface="Arial"/>
                <a:sym typeface="Arial"/>
              </a:rPr>
              <a:t>Azure Virtual Machines</a:t>
            </a:r>
            <a:endParaRPr b="0"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b="0" lang="en" sz="1200">
                <a:solidFill>
                  <a:srgbClr val="000000"/>
                </a:solidFill>
                <a:latin typeface="Arial"/>
                <a:ea typeface="Arial"/>
                <a:cs typeface="Arial"/>
                <a:sym typeface="Arial"/>
              </a:rPr>
              <a:t>Microservices by Azure </a:t>
            </a:r>
            <a:endParaRPr b="0"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b="0" lang="en" sz="1200">
                <a:solidFill>
                  <a:srgbClr val="000000"/>
                </a:solidFill>
                <a:latin typeface="Arial"/>
                <a:ea typeface="Arial"/>
                <a:cs typeface="Arial"/>
                <a:sym typeface="Arial"/>
              </a:rPr>
              <a:t>Azure API Management</a:t>
            </a:r>
            <a:endParaRPr b="0" sz="1200">
              <a:solidFill>
                <a:srgbClr val="000000"/>
              </a:solidFill>
              <a:latin typeface="Arial"/>
              <a:ea typeface="Arial"/>
              <a:cs typeface="Arial"/>
              <a:sym typeface="Arial"/>
            </a:endParaRPr>
          </a:p>
          <a:p>
            <a:pPr indent="-304800" lvl="0" marL="457200" rtl="0" algn="l">
              <a:lnSpc>
                <a:spcPct val="115000"/>
              </a:lnSpc>
              <a:spcBef>
                <a:spcPts val="0"/>
              </a:spcBef>
              <a:spcAft>
                <a:spcPts val="0"/>
              </a:spcAft>
              <a:buClr>
                <a:srgbClr val="000000"/>
              </a:buClr>
              <a:buSzPts val="1200"/>
              <a:buFont typeface="Arial"/>
              <a:buChar char="●"/>
            </a:pPr>
            <a:r>
              <a:rPr b="0" lang="en" sz="1200">
                <a:solidFill>
                  <a:srgbClr val="000000"/>
                </a:solidFill>
                <a:latin typeface="Arial"/>
                <a:ea typeface="Arial"/>
                <a:cs typeface="Arial"/>
                <a:sym typeface="Arial"/>
              </a:rPr>
              <a:t>Azure Database (Relational)</a:t>
            </a:r>
            <a:endParaRPr b="0" sz="12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74"/>
          <p:cNvSpPr txBox="1"/>
          <p:nvPr>
            <p:ph type="title"/>
          </p:nvPr>
        </p:nvSpPr>
        <p:spPr>
          <a:xfrm>
            <a:off x="494629" y="229550"/>
            <a:ext cx="8280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t>Any Supporting Functional Documents</a:t>
            </a:r>
            <a:endParaRPr sz="2000"/>
          </a:p>
        </p:txBody>
      </p:sp>
      <p:sp>
        <p:nvSpPr>
          <p:cNvPr id="417" name="Google Shape;417;p74"/>
          <p:cNvSpPr txBox="1"/>
          <p:nvPr/>
        </p:nvSpPr>
        <p:spPr>
          <a:xfrm>
            <a:off x="452700" y="864600"/>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222222"/>
                </a:solidFill>
                <a:highlight>
                  <a:srgbClr val="FFFFFF"/>
                </a:highlight>
                <a:latin typeface="Lato"/>
                <a:ea typeface="Lato"/>
                <a:cs typeface="Lato"/>
                <a:sym typeface="Lato"/>
              </a:rPr>
              <a:t>Present your solution, talk about methodology, architecture &amp; scalability</a:t>
            </a:r>
            <a:endParaRPr b="0" i="0" sz="1400" u="none" cap="none" strike="noStrike">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317500" lvl="0" marL="457200" marR="0" rtl="0" algn="l">
              <a:lnSpc>
                <a:spcPct val="100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TrOCR</a:t>
            </a:r>
            <a:endParaRPr>
              <a:solidFill>
                <a:srgbClr val="222222"/>
              </a:solidFill>
              <a:highlight>
                <a:srgbClr val="FFFFFF"/>
              </a:highlight>
              <a:latin typeface="Lato"/>
              <a:ea typeface="Lato"/>
              <a:cs typeface="Lato"/>
              <a:sym typeface="Lato"/>
            </a:endParaRPr>
          </a:p>
          <a:p>
            <a:pPr indent="-317500" lvl="0" marL="457200" marR="0" rtl="0" algn="l">
              <a:lnSpc>
                <a:spcPct val="100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Computer Vision API </a:t>
            </a:r>
            <a:endParaRPr>
              <a:solidFill>
                <a:srgbClr val="222222"/>
              </a:solidFill>
              <a:highlight>
                <a:srgbClr val="FFFFFF"/>
              </a:highlight>
              <a:latin typeface="Lato"/>
              <a:ea typeface="Lato"/>
              <a:cs typeface="Lato"/>
              <a:sym typeface="Lato"/>
            </a:endParaRPr>
          </a:p>
          <a:p>
            <a:pPr indent="-317500" lvl="0" marL="457200" marR="0" rtl="0" algn="l">
              <a:lnSpc>
                <a:spcPct val="100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API</a:t>
            </a:r>
            <a:endParaRPr>
              <a:solidFill>
                <a:srgbClr val="222222"/>
              </a:solidFill>
              <a:highlight>
                <a:srgbClr val="FFFFFF"/>
              </a:highlight>
              <a:latin typeface="Lato"/>
              <a:ea typeface="Lato"/>
              <a:cs typeface="Lato"/>
              <a:sym typeface="Lato"/>
            </a:endParaRPr>
          </a:p>
          <a:p>
            <a:pPr indent="-317500" lvl="0" marL="457200" marR="0" rtl="0" algn="l">
              <a:lnSpc>
                <a:spcPct val="100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RDBMS</a:t>
            </a:r>
            <a:endParaRPr>
              <a:solidFill>
                <a:srgbClr val="222222"/>
              </a:solidFill>
              <a:highlight>
                <a:srgbClr val="FFFFFF"/>
              </a:highlight>
              <a:latin typeface="Lato"/>
              <a:ea typeface="Lato"/>
              <a:cs typeface="Lato"/>
              <a:sym typeface="Lato"/>
            </a:endParaRPr>
          </a:p>
          <a:p>
            <a:pPr indent="-317500" lvl="0" marL="457200" marR="0" rtl="0" algn="l">
              <a:lnSpc>
                <a:spcPct val="100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CI/CD Pipeline </a:t>
            </a:r>
            <a:endParaRPr>
              <a:solidFill>
                <a:srgbClr val="222222"/>
              </a:solidFill>
              <a:highlight>
                <a:srgbClr val="FFFFFF"/>
              </a:highlight>
              <a:latin typeface="Lato"/>
              <a:ea typeface="Lato"/>
              <a:cs typeface="Lato"/>
              <a:sym typeface="Lato"/>
            </a:endParaRPr>
          </a:p>
          <a:p>
            <a:pPr indent="-317500" lvl="0" marL="457200" marR="0" rtl="0" algn="l">
              <a:lnSpc>
                <a:spcPct val="100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Cloud Service</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None/>
            </a:pPr>
            <a:r>
              <a:t/>
            </a:r>
            <a:endParaRPr>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None/>
            </a:pPr>
            <a:r>
              <a:t/>
            </a:r>
            <a:endParaRPr>
              <a:solidFill>
                <a:srgbClr val="222222"/>
              </a:solidFill>
              <a:highlight>
                <a:srgbClr val="FFFFFF"/>
              </a:highlight>
              <a:latin typeface="Lato"/>
              <a:ea typeface="Lato"/>
              <a:cs typeface="Lato"/>
              <a:sym typeface="Lato"/>
            </a:endParaRPr>
          </a:p>
          <a:p>
            <a:pPr indent="-317500" lvl="0" marL="457200" marR="0" rtl="0" algn="l">
              <a:lnSpc>
                <a:spcPct val="100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TechStack:</a:t>
            </a:r>
            <a:endParaRPr sz="1200">
              <a:latin typeface="Lato"/>
              <a:ea typeface="Lato"/>
              <a:cs typeface="Lato"/>
              <a:sym typeface="Lato"/>
            </a:endParaRPr>
          </a:p>
          <a:p>
            <a:pPr indent="0" lvl="0" marL="914400" marR="0" rtl="0" algn="l">
              <a:lnSpc>
                <a:spcPct val="100000"/>
              </a:lnSpc>
              <a:spcBef>
                <a:spcPts val="0"/>
              </a:spcBef>
              <a:spcAft>
                <a:spcPts val="0"/>
              </a:spcAft>
              <a:buNone/>
            </a:pPr>
            <a:r>
              <a:rPr lang="en" sz="1200">
                <a:latin typeface="Lato"/>
                <a:ea typeface="Lato"/>
                <a:cs typeface="Lato"/>
                <a:sym typeface="Lato"/>
              </a:rPr>
              <a:t>1. Azure OCRs (TrOCR)</a:t>
            </a:r>
            <a:endParaRPr sz="1200">
              <a:latin typeface="Lato"/>
              <a:ea typeface="Lato"/>
              <a:cs typeface="Lato"/>
              <a:sym typeface="Lato"/>
            </a:endParaRPr>
          </a:p>
          <a:p>
            <a:pPr indent="0" lvl="0" marL="914400" marR="0" rtl="0" algn="l">
              <a:lnSpc>
                <a:spcPct val="100000"/>
              </a:lnSpc>
              <a:spcBef>
                <a:spcPts val="0"/>
              </a:spcBef>
              <a:spcAft>
                <a:spcPts val="0"/>
              </a:spcAft>
              <a:buNone/>
            </a:pPr>
            <a:r>
              <a:rPr lang="en" sz="1200">
                <a:latin typeface="Lato"/>
                <a:ea typeface="Lato"/>
                <a:cs typeface="Lato"/>
                <a:sym typeface="Lato"/>
              </a:rPr>
              <a:t>2. Keras OCR</a:t>
            </a:r>
            <a:endParaRPr sz="1200">
              <a:latin typeface="Lato"/>
              <a:ea typeface="Lato"/>
              <a:cs typeface="Lato"/>
              <a:sym typeface="Lato"/>
            </a:endParaRPr>
          </a:p>
          <a:p>
            <a:pPr indent="0" lvl="0" marL="914400" marR="0" rtl="0" algn="l">
              <a:lnSpc>
                <a:spcPct val="100000"/>
              </a:lnSpc>
              <a:spcBef>
                <a:spcPts val="0"/>
              </a:spcBef>
              <a:spcAft>
                <a:spcPts val="0"/>
              </a:spcAft>
              <a:buNone/>
            </a:pPr>
            <a:r>
              <a:rPr lang="en" sz="1200">
                <a:latin typeface="Lato"/>
                <a:ea typeface="Lato"/>
                <a:cs typeface="Lato"/>
                <a:sym typeface="Lato"/>
              </a:rPr>
              <a:t>3. PyTorch</a:t>
            </a:r>
            <a:endParaRPr sz="1200">
              <a:latin typeface="Lato"/>
              <a:ea typeface="Lato"/>
              <a:cs typeface="Lato"/>
              <a:sym typeface="Lato"/>
            </a:endParaRPr>
          </a:p>
          <a:p>
            <a:pPr indent="0" lvl="0" marL="914400" marR="0" rtl="0" algn="l">
              <a:lnSpc>
                <a:spcPct val="100000"/>
              </a:lnSpc>
              <a:spcBef>
                <a:spcPts val="0"/>
              </a:spcBef>
              <a:spcAft>
                <a:spcPts val="0"/>
              </a:spcAft>
              <a:buNone/>
            </a:pPr>
            <a:r>
              <a:rPr lang="en" sz="1200">
                <a:latin typeface="Lato"/>
                <a:ea typeface="Lato"/>
                <a:cs typeface="Lato"/>
                <a:sym typeface="Lato"/>
              </a:rPr>
              <a:t>4.TensorFlow</a:t>
            </a:r>
            <a:endParaRPr sz="1200">
              <a:latin typeface="Lato"/>
              <a:ea typeface="Lato"/>
              <a:cs typeface="Lato"/>
              <a:sym typeface="Lato"/>
            </a:endParaRPr>
          </a:p>
          <a:p>
            <a:pPr indent="0" lvl="0" marL="914400" marR="0" rtl="0" algn="l">
              <a:lnSpc>
                <a:spcPct val="100000"/>
              </a:lnSpc>
              <a:spcBef>
                <a:spcPts val="0"/>
              </a:spcBef>
              <a:spcAft>
                <a:spcPts val="0"/>
              </a:spcAft>
              <a:buNone/>
            </a:pPr>
            <a:r>
              <a:rPr lang="en" sz="1200">
                <a:latin typeface="Lato"/>
                <a:ea typeface="Lato"/>
                <a:cs typeface="Lato"/>
                <a:sym typeface="Lato"/>
              </a:rPr>
              <a:t>5. RCNN</a:t>
            </a:r>
            <a:endParaRPr sz="1200">
              <a:latin typeface="Lato"/>
              <a:ea typeface="Lato"/>
              <a:cs typeface="Lato"/>
              <a:sym typeface="Lato"/>
            </a:endParaRPr>
          </a:p>
          <a:p>
            <a:pPr indent="0" lvl="0" marL="914400" marR="0" rtl="0" algn="l">
              <a:lnSpc>
                <a:spcPct val="100000"/>
              </a:lnSpc>
              <a:spcBef>
                <a:spcPts val="0"/>
              </a:spcBef>
              <a:spcAft>
                <a:spcPts val="0"/>
              </a:spcAft>
              <a:buNone/>
            </a:pPr>
            <a:r>
              <a:rPr lang="en" sz="1200">
                <a:latin typeface="Lato"/>
                <a:ea typeface="Lato"/>
                <a:cs typeface="Lato"/>
                <a:sym typeface="Lato"/>
              </a:rPr>
              <a:t>6. Easy OCR</a:t>
            </a:r>
            <a:endParaRPr sz="1200">
              <a:latin typeface="Lato"/>
              <a:ea typeface="Lato"/>
              <a:cs typeface="Lato"/>
              <a:sym typeface="Lato"/>
            </a:endParaRPr>
          </a:p>
          <a:p>
            <a:pPr indent="0" lvl="0" marL="914400" marR="0" rtl="0" algn="l">
              <a:lnSpc>
                <a:spcPct val="100000"/>
              </a:lnSpc>
              <a:spcBef>
                <a:spcPts val="0"/>
              </a:spcBef>
              <a:spcAft>
                <a:spcPts val="0"/>
              </a:spcAft>
              <a:buNone/>
            </a:pPr>
            <a:r>
              <a:rPr lang="en" sz="1200">
                <a:latin typeface="Lato"/>
                <a:ea typeface="Lato"/>
                <a:cs typeface="Lato"/>
                <a:sym typeface="Lato"/>
              </a:rPr>
              <a:t>7.Tesseract OCR</a:t>
            </a:r>
            <a:endParaRPr sz="1200">
              <a:latin typeface="Lato"/>
              <a:ea typeface="Lato"/>
              <a:cs typeface="Lato"/>
              <a:sym typeface="Lato"/>
            </a:endParaRPr>
          </a:p>
          <a:p>
            <a:pPr indent="0" lvl="0" marL="914400" marR="0" rtl="0" algn="l">
              <a:lnSpc>
                <a:spcPct val="100000"/>
              </a:lnSpc>
              <a:spcBef>
                <a:spcPts val="0"/>
              </a:spcBef>
              <a:spcAft>
                <a:spcPts val="0"/>
              </a:spcAft>
              <a:buClr>
                <a:srgbClr val="000000"/>
              </a:buClr>
              <a:buSzPts val="1200"/>
              <a:buFont typeface="Arial"/>
              <a:buNone/>
            </a:pPr>
            <a:r>
              <a:t/>
            </a:r>
            <a:endParaRPr sz="1200">
              <a:latin typeface="Lato"/>
              <a:ea typeface="Lato"/>
              <a:cs typeface="Lato"/>
              <a:sym typeface="Lato"/>
            </a:endParaRPr>
          </a:p>
        </p:txBody>
      </p:sp>
      <p:pic>
        <p:nvPicPr>
          <p:cNvPr id="418" name="Google Shape;418;p74"/>
          <p:cNvPicPr preferRelativeResize="0"/>
          <p:nvPr/>
        </p:nvPicPr>
        <p:blipFill rotWithShape="1">
          <a:blip r:embed="rId3">
            <a:alphaModFix/>
          </a:blip>
          <a:srcRect b="0" l="-3120" r="3120" t="0"/>
          <a:stretch/>
        </p:blipFill>
        <p:spPr>
          <a:xfrm>
            <a:off x="3342125" y="1257625"/>
            <a:ext cx="5305874" cy="3541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75"/>
          <p:cNvSpPr txBox="1"/>
          <p:nvPr>
            <p:ph type="title"/>
          </p:nvPr>
        </p:nvSpPr>
        <p:spPr>
          <a:xfrm>
            <a:off x="362950" y="331850"/>
            <a:ext cx="8596800" cy="4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424" name="Google Shape;424;p75"/>
          <p:cNvSpPr txBox="1"/>
          <p:nvPr/>
        </p:nvSpPr>
        <p:spPr>
          <a:xfrm>
            <a:off x="512375" y="1151300"/>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222222"/>
                </a:solidFill>
                <a:highlight>
                  <a:srgbClr val="FFFFFF"/>
                </a:highlight>
                <a:latin typeface="Lato"/>
                <a:ea typeface="Lato"/>
                <a:cs typeface="Lato"/>
                <a:sym typeface="Lato"/>
              </a:rPr>
              <a:t>How is your solution better than alternatives and how do you plan to build adoption?</a:t>
            </a:r>
            <a:endParaRPr b="0" i="0" sz="1400" u="none" cap="none" strike="noStrike">
              <a:solidFill>
                <a:srgbClr val="222222"/>
              </a:solidFill>
              <a:highlight>
                <a:srgbClr val="FFFFFF"/>
              </a:highlight>
              <a:latin typeface="Lato"/>
              <a:ea typeface="Lato"/>
              <a:cs typeface="Lato"/>
              <a:sym typeface="Lato"/>
            </a:endParaRPr>
          </a:p>
          <a:p>
            <a:pPr indent="0" lvl="0" marL="0" marR="0" rtl="0" algn="l">
              <a:lnSpc>
                <a:spcPct val="100000"/>
              </a:lnSpc>
              <a:spcBef>
                <a:spcPts val="0"/>
              </a:spcBef>
              <a:spcAft>
                <a:spcPts val="0"/>
              </a:spcAft>
              <a:buClr>
                <a:srgbClr val="000000"/>
              </a:buClr>
              <a:buSzPts val="1400"/>
              <a:buFont typeface="Arial"/>
              <a:buNone/>
            </a:pPr>
            <a:r>
              <a:t/>
            </a:r>
            <a:endParaRPr>
              <a:solidFill>
                <a:srgbClr val="222222"/>
              </a:solidFill>
              <a:highlight>
                <a:srgbClr val="FFFFFF"/>
              </a:highlight>
              <a:latin typeface="Lato"/>
              <a:ea typeface="Lato"/>
              <a:cs typeface="Lato"/>
              <a:sym typeface="Lato"/>
            </a:endParaRPr>
          </a:p>
          <a:p>
            <a:pPr indent="-317500" lvl="0" marL="457200" marR="0" rtl="0" algn="l">
              <a:lnSpc>
                <a:spcPct val="100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Talk about our </a:t>
            </a:r>
            <a:r>
              <a:rPr lang="en">
                <a:solidFill>
                  <a:srgbClr val="222222"/>
                </a:solidFill>
                <a:highlight>
                  <a:srgbClr val="FFFFFF"/>
                </a:highlight>
                <a:latin typeface="Lato"/>
                <a:ea typeface="Lato"/>
                <a:cs typeface="Lato"/>
                <a:sym typeface="Lato"/>
              </a:rPr>
              <a:t>companion</a:t>
            </a:r>
            <a:r>
              <a:rPr lang="en">
                <a:solidFill>
                  <a:srgbClr val="222222"/>
                </a:solidFill>
                <a:highlight>
                  <a:srgbClr val="FFFFFF"/>
                </a:highlight>
                <a:latin typeface="Lato"/>
                <a:ea typeface="Lato"/>
                <a:cs typeface="Lato"/>
                <a:sym typeface="Lato"/>
              </a:rPr>
              <a:t> models which we are going to use.</a:t>
            </a:r>
            <a:endParaRPr>
              <a:solidFill>
                <a:srgbClr val="222222"/>
              </a:solidFill>
              <a:highlight>
                <a:srgbClr val="FFFFFF"/>
              </a:highlight>
              <a:latin typeface="Lato"/>
              <a:ea typeface="Lato"/>
              <a:cs typeface="Lato"/>
              <a:sym typeface="Lato"/>
            </a:endParaRPr>
          </a:p>
          <a:p>
            <a:pPr indent="-317500" lvl="0" marL="457200" marR="0" rtl="0" algn="l">
              <a:lnSpc>
                <a:spcPct val="100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Availability of various options gives a chance to choose which model should we go with.</a:t>
            </a:r>
            <a:endParaRPr>
              <a:solidFill>
                <a:srgbClr val="222222"/>
              </a:solidFill>
              <a:highlight>
                <a:srgbClr val="FFFFFF"/>
              </a:highlight>
              <a:latin typeface="Lato"/>
              <a:ea typeface="Lato"/>
              <a:cs typeface="Lato"/>
              <a:sym typeface="Lato"/>
            </a:endParaRPr>
          </a:p>
          <a:p>
            <a:pPr indent="-317500" lvl="0" marL="457200" marR="0" rtl="0" algn="l">
              <a:lnSpc>
                <a:spcPct val="100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Transformer </a:t>
            </a:r>
            <a:r>
              <a:rPr lang="en">
                <a:solidFill>
                  <a:srgbClr val="222222"/>
                </a:solidFill>
                <a:highlight>
                  <a:srgbClr val="FFFFFF"/>
                </a:highlight>
                <a:latin typeface="Lato"/>
                <a:ea typeface="Lato"/>
                <a:cs typeface="Lato"/>
                <a:sym typeface="Lato"/>
              </a:rPr>
              <a:t>architecture</a:t>
            </a:r>
            <a:r>
              <a:rPr lang="en">
                <a:solidFill>
                  <a:srgbClr val="222222"/>
                </a:solidFill>
                <a:highlight>
                  <a:srgbClr val="FFFFFF"/>
                </a:highlight>
                <a:latin typeface="Lato"/>
                <a:ea typeface="Lato"/>
                <a:cs typeface="Lato"/>
                <a:sym typeface="Lato"/>
              </a:rPr>
              <a:t>’s self attention mechanism provides better results than traditional CNNs and RNNs to train for long range dependencies.</a:t>
            </a:r>
            <a:endParaRPr>
              <a:solidFill>
                <a:srgbClr val="222222"/>
              </a:solidFill>
              <a:highlight>
                <a:srgbClr val="FFFFFF"/>
              </a:highlight>
              <a:latin typeface="Lato"/>
              <a:ea typeface="Lato"/>
              <a:cs typeface="Lato"/>
              <a:sym typeface="Lato"/>
            </a:endParaRPr>
          </a:p>
          <a:p>
            <a:pPr indent="-317500" lvl="0" marL="457200" marR="0" rtl="0" algn="l">
              <a:lnSpc>
                <a:spcPct val="100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Transformer</a:t>
            </a:r>
            <a:r>
              <a:rPr lang="en">
                <a:solidFill>
                  <a:srgbClr val="222222"/>
                </a:solidFill>
                <a:highlight>
                  <a:srgbClr val="FFFFFF"/>
                </a:highlight>
                <a:latin typeface="Lato"/>
                <a:ea typeface="Lato"/>
                <a:cs typeface="Lato"/>
                <a:sym typeface="Lato"/>
              </a:rPr>
              <a:t> based models give great scope for transfer learning which can be heavily utilised for multilingual support,signature and handwriting recognition.</a:t>
            </a:r>
            <a:endParaRPr>
              <a:solidFill>
                <a:srgbClr val="222222"/>
              </a:solidFill>
              <a:highlight>
                <a:srgbClr val="FFFFFF"/>
              </a:highlight>
              <a:latin typeface="Lato"/>
              <a:ea typeface="Lato"/>
              <a:cs typeface="Lato"/>
              <a:sym typeface="Lato"/>
            </a:endParaRPr>
          </a:p>
          <a:p>
            <a:pPr indent="-317500" lvl="0" marL="457200" marR="0" rtl="0" algn="l">
              <a:lnSpc>
                <a:spcPct val="100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API will be generated which can be easily integrated with web or mobile applications for easy and hassle free adoption.</a:t>
            </a:r>
            <a:endParaRPr>
              <a:solidFill>
                <a:srgbClr val="222222"/>
              </a:solidFill>
              <a:highlight>
                <a:srgbClr val="FFFFFF"/>
              </a:highlight>
              <a:latin typeface="Lato"/>
              <a:ea typeface="Lato"/>
              <a:cs typeface="Lato"/>
              <a:sym typeface="Lato"/>
            </a:endParaRPr>
          </a:p>
          <a:p>
            <a:pPr indent="-317500" lvl="0" marL="457200" marR="0" rtl="0" algn="l">
              <a:lnSpc>
                <a:spcPct val="100000"/>
              </a:lnSpc>
              <a:spcBef>
                <a:spcPts val="0"/>
              </a:spcBef>
              <a:spcAft>
                <a:spcPts val="0"/>
              </a:spcAft>
              <a:buClr>
                <a:srgbClr val="222222"/>
              </a:buClr>
              <a:buSzPts val="1400"/>
              <a:buFont typeface="Lato"/>
              <a:buChar char="●"/>
            </a:pPr>
            <a:r>
              <a:rPr lang="en">
                <a:solidFill>
                  <a:srgbClr val="222222"/>
                </a:solidFill>
                <a:highlight>
                  <a:srgbClr val="FFFFFF"/>
                </a:highlight>
                <a:latin typeface="Lato"/>
                <a:ea typeface="Lato"/>
                <a:cs typeface="Lato"/>
                <a:sym typeface="Lato"/>
              </a:rPr>
              <a:t>Our temporary storage database offers an additional fail safe method if there is any fault in the processing.</a:t>
            </a:r>
            <a:endParaRPr>
              <a:solidFill>
                <a:srgbClr val="222222"/>
              </a:solidFill>
              <a:highlight>
                <a:srgbClr val="FFFFFF"/>
              </a:highlight>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76"/>
          <p:cNvSpPr txBox="1"/>
          <p:nvPr/>
        </p:nvSpPr>
        <p:spPr>
          <a:xfrm>
            <a:off x="0" y="0"/>
            <a:ext cx="9209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1F1F50"/>
                </a:solidFill>
                <a:latin typeface="Lato"/>
                <a:ea typeface="Lato"/>
                <a:cs typeface="Lato"/>
                <a:sym typeface="Lato"/>
              </a:rPr>
              <a:t>GitHub Repository Link &amp; </a:t>
            </a:r>
            <a:r>
              <a:rPr b="1" i="0" lang="en" sz="2000" u="none" cap="none" strike="noStrike">
                <a:solidFill>
                  <a:srgbClr val="4A4548"/>
                </a:solidFill>
                <a:highlight>
                  <a:srgbClr val="FFFFFF"/>
                </a:highlight>
                <a:latin typeface="Lato"/>
                <a:ea typeface="Lato"/>
                <a:cs typeface="Lato"/>
                <a:sym typeface="Lato"/>
              </a:rPr>
              <a:t>supporting diagrams, screenshots, if any</a:t>
            </a:r>
            <a:endParaRPr b="1" i="0" sz="2000" u="none" cap="none" strike="noStrike">
              <a:solidFill>
                <a:srgbClr val="1F1F50"/>
              </a:solidFill>
              <a:latin typeface="Lato"/>
              <a:ea typeface="Lato"/>
              <a:cs typeface="Lato"/>
              <a:sym typeface="Lato"/>
            </a:endParaRPr>
          </a:p>
        </p:txBody>
      </p:sp>
      <p:sp>
        <p:nvSpPr>
          <p:cNvPr id="430" name="Google Shape;430;p76"/>
          <p:cNvSpPr txBox="1"/>
          <p:nvPr/>
        </p:nvSpPr>
        <p:spPr>
          <a:xfrm>
            <a:off x="0" y="1044150"/>
            <a:ext cx="8386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a:solidFill>
                  <a:srgbClr val="222222"/>
                </a:solidFill>
                <a:highlight>
                  <a:srgbClr val="FFFFFF"/>
                </a:highlight>
                <a:latin typeface="Lato"/>
                <a:ea typeface="Lato"/>
                <a:cs typeface="Lato"/>
                <a:sym typeface="Lato"/>
              </a:rPr>
              <a:t> </a:t>
            </a:r>
            <a:r>
              <a:rPr b="1" lang="en">
                <a:solidFill>
                  <a:srgbClr val="222222"/>
                </a:solidFill>
                <a:highlight>
                  <a:srgbClr val="FFFFFF"/>
                </a:highlight>
                <a:latin typeface="Lato"/>
                <a:ea typeface="Lato"/>
                <a:cs typeface="Lato"/>
                <a:sym typeface="Lato"/>
              </a:rPr>
              <a:t>LINK :</a:t>
            </a:r>
            <a:r>
              <a:rPr lang="en">
                <a:solidFill>
                  <a:srgbClr val="222222"/>
                </a:solidFill>
                <a:highlight>
                  <a:srgbClr val="FFFFFF"/>
                </a:highlight>
                <a:latin typeface="Lato"/>
                <a:ea typeface="Lato"/>
                <a:cs typeface="Lato"/>
                <a:sym typeface="Lato"/>
              </a:rPr>
              <a:t> https://github.com/Mru911/Numerators_BOB</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77"/>
          <p:cNvSpPr txBox="1"/>
          <p:nvPr>
            <p:ph type="title"/>
          </p:nvPr>
        </p:nvSpPr>
        <p:spPr>
          <a:xfrm>
            <a:off x="338275" y="1916925"/>
            <a:ext cx="8649300" cy="82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600"/>
              <a:t>Thank You</a:t>
            </a:r>
            <a:endParaRPr sz="3600"/>
          </a:p>
        </p:txBody>
      </p:sp>
      <p:sp>
        <p:nvSpPr>
          <p:cNvPr id="436" name="Google Shape;436;p77"/>
          <p:cNvSpPr txBox="1"/>
          <p:nvPr>
            <p:ph idx="1" type="subTitle"/>
          </p:nvPr>
        </p:nvSpPr>
        <p:spPr>
          <a:xfrm>
            <a:off x="338275" y="2808200"/>
            <a:ext cx="4013100" cy="2124900"/>
          </a:xfrm>
          <a:prstGeom prst="rect">
            <a:avLst/>
          </a:prstGeom>
          <a:noFill/>
          <a:ln>
            <a:noFill/>
          </a:ln>
        </p:spPr>
        <p:txBody>
          <a:bodyPr anchorCtr="0" anchor="t" bIns="91425" lIns="91425" spcFirstLastPara="1" rIns="91425" wrap="square" tIns="91425">
            <a:noAutofit/>
          </a:bodyPr>
          <a:lstStyle/>
          <a:p>
            <a:pPr indent="0" lvl="0" marL="0" rtl="0" algn="l">
              <a:lnSpc>
                <a:spcPct val="60000"/>
              </a:lnSpc>
              <a:spcBef>
                <a:spcPts val="0"/>
              </a:spcBef>
              <a:spcAft>
                <a:spcPts val="0"/>
              </a:spcAft>
              <a:buSzPts val="1800"/>
              <a:buNone/>
            </a:pPr>
            <a:r>
              <a:rPr lang="en" sz="1500"/>
              <a:t>Aditya Mavle</a:t>
            </a:r>
            <a:endParaRPr sz="1500"/>
          </a:p>
          <a:p>
            <a:pPr indent="0" lvl="0" marL="0" rtl="0" algn="l">
              <a:lnSpc>
                <a:spcPct val="60000"/>
              </a:lnSpc>
              <a:spcBef>
                <a:spcPts val="1600"/>
              </a:spcBef>
              <a:spcAft>
                <a:spcPts val="0"/>
              </a:spcAft>
              <a:buSzPts val="1800"/>
              <a:buNone/>
            </a:pPr>
            <a:r>
              <a:rPr lang="en" sz="1500"/>
              <a:t>Gaurav Boob</a:t>
            </a:r>
            <a:endParaRPr sz="1500"/>
          </a:p>
          <a:p>
            <a:pPr indent="0" lvl="0" marL="0" rtl="0" algn="l">
              <a:lnSpc>
                <a:spcPct val="60000"/>
              </a:lnSpc>
              <a:spcBef>
                <a:spcPts val="1600"/>
              </a:spcBef>
              <a:spcAft>
                <a:spcPts val="0"/>
              </a:spcAft>
              <a:buSzPts val="1800"/>
              <a:buNone/>
            </a:pPr>
            <a:r>
              <a:rPr lang="en" sz="1500"/>
              <a:t>Mrugank Deshpande</a:t>
            </a:r>
            <a:endParaRPr sz="1500"/>
          </a:p>
          <a:p>
            <a:pPr indent="0" lvl="0" marL="0" rtl="0" algn="l">
              <a:lnSpc>
                <a:spcPct val="60000"/>
              </a:lnSpc>
              <a:spcBef>
                <a:spcPts val="1600"/>
              </a:spcBef>
              <a:spcAft>
                <a:spcPts val="0"/>
              </a:spcAft>
              <a:buSzPts val="1800"/>
              <a:buNone/>
            </a:pPr>
            <a:r>
              <a:rPr lang="en" sz="1500"/>
              <a:t>Venkatesh Soni</a:t>
            </a:r>
            <a:endParaRPr sz="1500"/>
          </a:p>
          <a:p>
            <a:pPr indent="0" lvl="0" marL="0" rtl="0" algn="l">
              <a:lnSpc>
                <a:spcPct val="115000"/>
              </a:lnSpc>
              <a:spcBef>
                <a:spcPts val="1600"/>
              </a:spcBef>
              <a:spcAft>
                <a:spcPts val="0"/>
              </a:spcAft>
              <a:buSzPts val="1800"/>
              <a:buNone/>
            </a:pPr>
            <a:r>
              <a:t/>
            </a:r>
            <a:endParaRPr sz="1500"/>
          </a:p>
          <a:p>
            <a:pPr indent="0" lvl="0" marL="0" rtl="0" algn="l">
              <a:lnSpc>
                <a:spcPct val="115000"/>
              </a:lnSpc>
              <a:spcBef>
                <a:spcPts val="1600"/>
              </a:spcBef>
              <a:spcAft>
                <a:spcPts val="1600"/>
              </a:spcAft>
              <a:buSzPts val="1800"/>
              <a:buNone/>
            </a:pPr>
            <a:r>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